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59" autoAdjust="0"/>
    <p:restoredTop sz="94660"/>
  </p:normalViewPr>
  <p:slideViewPr>
    <p:cSldViewPr snapToGrid="0">
      <p:cViewPr varScale="1">
        <p:scale>
          <a:sx n="229" d="100"/>
          <a:sy n="229" d="100"/>
        </p:scale>
        <p:origin x="2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25D23-3249-4851-BD6D-E532CB73AC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5FA2F-60F2-4505-A15D-D8699185A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F52EC-3EC7-4967-85FB-7600130B5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6E1DC-EB3F-4D62-B5B4-83B3CAB4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39AFE-A1EC-49BF-9854-C02231E8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98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06435-7B5C-4C7B-8F77-3A2D9D12A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8448D-6900-4095-8ABE-78CB92069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F5C28-7D78-47E9-AE94-91C4D3CAA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FD0BB-939E-49AF-80C6-38ADC7B40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1D56E-0748-4FDD-8A6C-984EADB95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308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38C4CF-754F-44C8-AD18-3BDA1D621F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AAA9A-4A49-456E-B1BA-8357276F7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E6945-56C0-4783-B4FE-F3A6CE79C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B908D-ECDE-4195-9546-B6B9BE86E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D4D96-7EAD-4C49-812E-E77AA8870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670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8973-81C8-41D4-A51E-B4EC76960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0AC66-902C-49B4-8438-39E7D8DDA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2420A-BF0B-482F-871F-16A51EBB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D9214-1912-4E25-AEFD-E26E42A3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0385A-92D3-4802-A796-DBBBB1E6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05D24-EE26-4C18-876D-C51F30D4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681D7E-11E2-46C9-96FD-BE3C9F9943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ACF2F-1237-4AB4-9D24-E7D59E356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4F5A25-DDA5-44DC-BF41-BA4C8E97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AD2DF-3D3C-482E-BFFA-2A800590E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797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DCE5D-5E45-4596-B57D-C26672BA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E4BFE-332B-41BE-BBA0-99E8FAF4E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6E3E1-7FB9-4AB8-881C-5E7A9B57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6F87B3-266B-4DFC-B43F-1374384C8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A80D5F-E67A-4D8F-8A7E-98ACD228A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60E26-2429-48EC-B2C5-310F43B7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01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E22D-5EA1-4693-A900-539068DBD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8CF45-DF58-4267-B439-3CF57794B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5ECA1-45C0-4CCB-9433-B9B2CB4CB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A8B585-3A86-46DD-AF32-BA2E38058B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89F89F-3CBC-456F-94AD-BEFA1E3DA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ED5D16-E5F6-4318-A510-08069EC2B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A199FE-1979-4F6E-B8E4-274B90A3B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1DBA28-1AB3-449E-B628-A53E7043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90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DBA20-B5F7-406D-A4C1-D27E0809B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D5000F-861C-4643-B636-2B5B51C64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7DA7FC-2215-4CA5-A515-F9AFA075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7D9B4-BA3D-48EE-A6D7-2140BA197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26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1615DA-9FDD-4ED4-8715-FFDF61EA4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A2219-D30F-464E-89C4-7A77AEEE3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F5679-0E83-43D2-8083-482DEB176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842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F175A-F811-4D8C-88A9-9B182ED85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0BED0-9355-4FB3-BDA9-67ADE635E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C8EB17-9535-4EC4-9248-BF0615AAE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34140-8E21-49F9-9E53-0BC338BA5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58237C-F429-411A-89FA-B4146E12D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2C579-9183-4CE1-B298-8865291B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69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3AD8F-AD7E-4D01-9C4F-E3E7DBBE9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7FE2B1-6524-41CF-9F7B-0AF1751887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5E846C-ED2D-4703-8A97-47FDA7E80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B3DE3F-ECB7-4FD6-95F5-D8E6872C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FD634-9F8C-4860-BBCA-A59BD219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437C5E-416C-4187-8B46-23B8A4B0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27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F311-0E1A-474D-A6D9-8BEE4488E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816C2-D2CE-4313-A5B9-2151D0B35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A9AC-DAC9-4472-BD4C-35D9768A1E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C0DAC-D977-48CF-AB74-AC02486A504B}" type="datetimeFigureOut">
              <a:rPr lang="en-GB" smtClean="0"/>
              <a:t>22/12/2022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FC4BB-D3DF-4EB7-AE55-3A00BDCA86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97816-F5A2-4B15-9614-84334D895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66B6F-8F58-4AB7-95C2-7BDF425059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99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F9C67-00D4-467B-AEDD-8041A7A185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AMDS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4E8FDF-7CB5-48F4-8A11-8F4B500932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Tables</a:t>
            </a:r>
          </a:p>
        </p:txBody>
      </p:sp>
    </p:spTree>
    <p:extLst>
      <p:ext uri="{BB962C8B-B14F-4D97-AF65-F5344CB8AC3E}">
        <p14:creationId xmlns:p14="http://schemas.microsoft.com/office/powerpoint/2010/main" val="2057778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B3F25AC-240F-4A64-A1D4-6BCC9FA14A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034843"/>
              </p:ext>
            </p:extLst>
          </p:nvPr>
        </p:nvGraphicFramePr>
        <p:xfrm>
          <a:off x="2032000" y="719666"/>
          <a:ext cx="8128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19110791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49608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Baseline Characteristics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924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Age (y)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61 (51-69)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6864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Male Gender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75 (3/4)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068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Malperfusion</a:t>
                      </a:r>
                      <a:r>
                        <a:rPr lang="en-GB" dirty="0"/>
                        <a:t>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50 (2/4)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461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Preoperative Stroke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 (1/4)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451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Hypertension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100 (4/4)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514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COPD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49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805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4425468-01D9-49A6-BB54-7F13DD78EFD5}"/>
              </a:ext>
            </a:extLst>
          </p:cNvPr>
          <p:cNvSpPr txBox="1"/>
          <p:nvPr/>
        </p:nvSpPr>
        <p:spPr>
          <a:xfrm>
            <a:off x="2032000" y="4212770"/>
            <a:ext cx="9154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Table 1: Baseline Characteristics of the study population</a:t>
            </a:r>
          </a:p>
        </p:txBody>
      </p:sp>
    </p:spTree>
    <p:extLst>
      <p:ext uri="{BB962C8B-B14F-4D97-AF65-F5344CB8AC3E}">
        <p14:creationId xmlns:p14="http://schemas.microsoft.com/office/powerpoint/2010/main" val="3474255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F2B561-C563-4EEC-920E-5CA1E419D8B8}"/>
              </a:ext>
            </a:extLst>
          </p:cNvPr>
          <p:cNvSpPr txBox="1"/>
          <p:nvPr/>
        </p:nvSpPr>
        <p:spPr>
          <a:xfrm>
            <a:off x="1953986" y="4136571"/>
            <a:ext cx="9154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Table 2  : Procedural data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B47A96F-D7CC-4ECA-A341-3EB45CD0B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913585"/>
              </p:ext>
            </p:extLst>
          </p:nvPr>
        </p:nvGraphicFramePr>
        <p:xfrm>
          <a:off x="1953986" y="1485295"/>
          <a:ext cx="847815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9079">
                  <a:extLst>
                    <a:ext uri="{9D8B030D-6E8A-4147-A177-3AD203B41FA5}">
                      <a16:colId xmlns:a16="http://schemas.microsoft.com/office/drawing/2014/main" val="1559534344"/>
                    </a:ext>
                  </a:extLst>
                </a:gridCol>
                <a:gridCol w="4239079">
                  <a:extLst>
                    <a:ext uri="{9D8B030D-6E8A-4147-A177-3AD203B41FA5}">
                      <a16:colId xmlns:a16="http://schemas.microsoft.com/office/drawing/2014/main" val="6898714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Characteristic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536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Successful device deployment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053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David V procedure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85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Mean cardiopulmonary bypass time (min)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113(+/-8)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3039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Mean cross clamping time (min)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85(+/-6)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562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Mean cerebral perfusion time (min)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15(+/-2)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714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551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5DB01A0-D826-49C7-9175-AB9C54731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890252"/>
              </p:ext>
            </p:extLst>
          </p:nvPr>
        </p:nvGraphicFramePr>
        <p:xfrm>
          <a:off x="1578428" y="1345594"/>
          <a:ext cx="955584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7922">
                  <a:extLst>
                    <a:ext uri="{9D8B030D-6E8A-4147-A177-3AD203B41FA5}">
                      <a16:colId xmlns:a16="http://schemas.microsoft.com/office/drawing/2014/main" val="3708493861"/>
                    </a:ext>
                  </a:extLst>
                </a:gridCol>
                <a:gridCol w="4777922">
                  <a:extLst>
                    <a:ext uri="{9D8B030D-6E8A-4147-A177-3AD203B41FA5}">
                      <a16:colId xmlns:a16="http://schemas.microsoft.com/office/drawing/2014/main" val="20302079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Mortality and serious adverse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375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30-day mortality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390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Neurological deficit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25% (1 patient)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67899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Acute renal failure requiring </a:t>
                      </a:r>
                      <a:r>
                        <a:rPr lang="en-GB" dirty="0" err="1"/>
                        <a:t>hemodialysis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50% (2 patients)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98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Hemorrhagic</a:t>
                      </a:r>
                      <a:r>
                        <a:rPr lang="en-GB" dirty="0"/>
                        <a:t> shock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25% (1 patient)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46278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u="none" dirty="0"/>
                        <a:t>Aortic injury associated with device implantation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0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Device related reintervention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95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Stent compression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25% (1 patient)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18576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60D8753-B10E-44F2-A2A6-CDBABEBFC16E}"/>
              </a:ext>
            </a:extLst>
          </p:cNvPr>
          <p:cNvSpPr txBox="1"/>
          <p:nvPr/>
        </p:nvSpPr>
        <p:spPr>
          <a:xfrm>
            <a:off x="1578428" y="4811485"/>
            <a:ext cx="9154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Table 3  : Mortality and Serious Adverse Events</a:t>
            </a:r>
          </a:p>
        </p:txBody>
      </p:sp>
    </p:spTree>
    <p:extLst>
      <p:ext uri="{BB962C8B-B14F-4D97-AF65-F5344CB8AC3E}">
        <p14:creationId xmlns:p14="http://schemas.microsoft.com/office/powerpoint/2010/main" val="2384692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169</Words>
  <Application>Microsoft Macintosh PowerPoint</Application>
  <PresentationFormat>Grand écran</PresentationFormat>
  <Paragraphs>49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AMDS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Mouhammad Kanj</dc:creator>
  <cp:lastModifiedBy>Microsoft Office User</cp:lastModifiedBy>
  <cp:revision>8</cp:revision>
  <dcterms:created xsi:type="dcterms:W3CDTF">2022-08-15T17:11:59Z</dcterms:created>
  <dcterms:modified xsi:type="dcterms:W3CDTF">2022-12-22T08:42:07Z</dcterms:modified>
</cp:coreProperties>
</file>