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3" r:id="rId23"/>
    <p:sldId id="278" r:id="rId24"/>
    <p:sldId id="279" r:id="rId25"/>
    <p:sldId id="280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49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57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29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75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10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21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612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6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36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954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40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D2E8D-3360-426B-A5DA-5E9853D5E67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17BC6-7C7C-44F4-8071-2C04DBC64E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69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S24. Patient 1 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269" y="3925102"/>
            <a:ext cx="352381" cy="15238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547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3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S33. Patient 10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403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481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559" y="3925102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74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S34. Patient 11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662" y="1924154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482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415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6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S35. Patient 12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267" y="3987540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73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S36. Patient 13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335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905" y="400129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43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S37. Patient 14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38080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267" y="3960485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60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S38. Patient 15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403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481" y="3925102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559" y="3925103"/>
            <a:ext cx="352381" cy="15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15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S39. Patient 16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830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4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65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S40. Patient 17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5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976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20" y="3928653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864" y="3928653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06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83980"/>
            <a:ext cx="7886700" cy="1325563"/>
          </a:xfrm>
        </p:spPr>
        <p:txBody>
          <a:bodyPr/>
          <a:lstStyle/>
          <a:p>
            <a:r>
              <a:rPr lang="de-DE" dirty="0"/>
              <a:t>Figure S41. Patient 18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4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269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200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131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69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S42. Patient 19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809" y="1924154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976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840" y="3930204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4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S25. Patient 2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269" y="3925102"/>
            <a:ext cx="352381" cy="15238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774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279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20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S43. Patient 20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537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279" y="3939630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87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S44. Patient 21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829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987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74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S45. Patient 22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120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561" y="3939630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82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S46. Patient 23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121" y="3911350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987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79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S47. Patient 24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401" y="3920777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415" y="3920776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83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S48. Patient 25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4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830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986" y="3949057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7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S49. Patient 26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144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58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S50. Patient 27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4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547" y="3930204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290" y="3930204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27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S51. Patient 28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401" y="3925101"/>
            <a:ext cx="352381" cy="1523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069" y="3893271"/>
            <a:ext cx="417338" cy="18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10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S26. Patient 3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96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120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7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S27. Patient 4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267" y="3925102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71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S28. Patient 5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49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335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121" y="3925100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8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S29. Patient 6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256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18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132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4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S30. Patient 7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976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628" y="3925101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280" y="3925101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01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S31. Patient 8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96" y="3925102"/>
            <a:ext cx="352381" cy="15238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054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412" y="3925102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5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Figure S32. Patient 9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24157"/>
            <a:ext cx="7886700" cy="415427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402" y="3925102"/>
            <a:ext cx="352381" cy="1523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08" y="3925102"/>
            <a:ext cx="352381" cy="1523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414" y="3925102"/>
            <a:ext cx="352381" cy="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41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140</Words>
  <Application>Microsoft Office PowerPoint</Application>
  <PresentationFormat>Bildschirmpräsentation (4:3)</PresentationFormat>
  <Paragraphs>28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</vt:lpstr>
      <vt:lpstr>Figure S24. Patient 1 </vt:lpstr>
      <vt:lpstr>Figure S25. Patient 2</vt:lpstr>
      <vt:lpstr>Figure S26. Patient 3</vt:lpstr>
      <vt:lpstr>Figure S27. Patient 4</vt:lpstr>
      <vt:lpstr>Figure S28. Patient 5</vt:lpstr>
      <vt:lpstr>Figure S29. Patient 6</vt:lpstr>
      <vt:lpstr>Figure S30. Patient 7</vt:lpstr>
      <vt:lpstr>Figure S31. Patient 8</vt:lpstr>
      <vt:lpstr>Figure S32. Patient 9</vt:lpstr>
      <vt:lpstr>Figure S33. Patient 10</vt:lpstr>
      <vt:lpstr>Figure S34. Patient 11</vt:lpstr>
      <vt:lpstr>Figure S35. Patient 12</vt:lpstr>
      <vt:lpstr>Figure S36. Patient 13</vt:lpstr>
      <vt:lpstr>Figure S37. Patient 14</vt:lpstr>
      <vt:lpstr>Figure S38. Patient 15</vt:lpstr>
      <vt:lpstr>Figure S39. Patient 16</vt:lpstr>
      <vt:lpstr>Figure S40. Patient 17</vt:lpstr>
      <vt:lpstr>Figure S41. Patient 18</vt:lpstr>
      <vt:lpstr>Figure S42. Patient 19</vt:lpstr>
      <vt:lpstr>Figure S43. Patient 20</vt:lpstr>
      <vt:lpstr>Figure S44. Patient 21</vt:lpstr>
      <vt:lpstr>Figure S45. Patient 22</vt:lpstr>
      <vt:lpstr>Figure S46. Patient 23</vt:lpstr>
      <vt:lpstr>Figure S47. Patient 24</vt:lpstr>
      <vt:lpstr>Figure S48. Patient 25</vt:lpstr>
      <vt:lpstr>Figure S49. Patient 26</vt:lpstr>
      <vt:lpstr>Figure S50. Patient 27</vt:lpstr>
      <vt:lpstr>Figure S51. Patient 28</vt:lpstr>
    </vt:vector>
  </TitlesOfParts>
  <Company>IT Verbund IMISE/ZKS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Yuri Kheifetz</dc:creator>
  <cp:lastModifiedBy>Knödler, Maren</cp:lastModifiedBy>
  <cp:revision>14</cp:revision>
  <dcterms:created xsi:type="dcterms:W3CDTF">2022-06-30T13:43:13Z</dcterms:created>
  <dcterms:modified xsi:type="dcterms:W3CDTF">2022-12-22T07:28:00Z</dcterms:modified>
</cp:coreProperties>
</file>