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26"/>
  </p:normalViewPr>
  <p:slideViewPr>
    <p:cSldViewPr snapToGrid="0">
      <p:cViewPr varScale="1">
        <p:scale>
          <a:sx n="121" d="100"/>
          <a:sy n="121" d="100"/>
        </p:scale>
        <p:origin x="7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7223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370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9860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5750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908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765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5508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1863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7548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5514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1382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74FB4-4158-4BEC-AB93-9A7264B3B6EB}" type="datetimeFigureOut">
              <a:rPr lang="it-IT" smtClean="0"/>
              <a:t>13/03/22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CF3BC-20AE-4313-B4C2-B945C8D1B0D3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52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796" y="2059808"/>
            <a:ext cx="5707780" cy="428083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06" y="2059808"/>
            <a:ext cx="5707780" cy="428083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130265" y="779647"/>
            <a:ext cx="2367815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DITNC1 CTR </a:t>
            </a:r>
            <a:r>
              <a:rPr lang="it-IT" sz="2400" dirty="0" err="1"/>
              <a:t>cells</a:t>
            </a:r>
            <a:endParaRPr lang="it-IT" sz="2400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114064F-9F1B-6747-A6F5-EF3C1E5078E5}"/>
              </a:ext>
            </a:extLst>
          </p:cNvPr>
          <p:cNvCxnSpPr/>
          <p:nvPr/>
        </p:nvCxnSpPr>
        <p:spPr>
          <a:xfrm>
            <a:off x="4933506" y="5869173"/>
            <a:ext cx="6911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9E4FF62E-A15B-514B-86D5-F56E929C0ACB}"/>
              </a:ext>
            </a:extLst>
          </p:cNvPr>
          <p:cNvSpPr txBox="1"/>
          <p:nvPr/>
        </p:nvSpPr>
        <p:spPr>
          <a:xfrm>
            <a:off x="2049517" y="1608083"/>
            <a:ext cx="1124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Day 0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7F2F888-6D91-5C48-AB26-64F5830F9AB5}"/>
              </a:ext>
            </a:extLst>
          </p:cNvPr>
          <p:cNvSpPr txBox="1"/>
          <p:nvPr/>
        </p:nvSpPr>
        <p:spPr>
          <a:xfrm>
            <a:off x="6836979" y="1608083"/>
            <a:ext cx="1124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Day 7</a:t>
            </a:r>
          </a:p>
        </p:txBody>
      </p:sp>
    </p:spTree>
    <p:extLst>
      <p:ext uri="{BB962C8B-B14F-4D97-AF65-F5344CB8AC3E}">
        <p14:creationId xmlns:p14="http://schemas.microsoft.com/office/powerpoint/2010/main" val="3679487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8" y="2050179"/>
            <a:ext cx="6044665" cy="453349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836" y="2050179"/>
            <a:ext cx="5929164" cy="453349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6days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3081319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3" y="2281186"/>
            <a:ext cx="5946000" cy="44595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241" y="2281185"/>
            <a:ext cx="5946002" cy="4459501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6days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1677775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4" y="2196966"/>
            <a:ext cx="5986914" cy="449018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167" y="2206596"/>
            <a:ext cx="5964458" cy="447334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6days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23032349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06" y="2263139"/>
            <a:ext cx="5826493" cy="436987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841" y="2263139"/>
            <a:ext cx="5826494" cy="436987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LncRNA2 </a:t>
            </a:r>
          </a:p>
          <a:p>
            <a:r>
              <a:rPr lang="it-IT" dirty="0" err="1"/>
              <a:t>after</a:t>
            </a:r>
            <a:r>
              <a:rPr lang="it-IT" dirty="0"/>
              <a:t> 6days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3183680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1" y="2302844"/>
            <a:ext cx="5890662" cy="441799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794" y="2302844"/>
            <a:ext cx="5890661" cy="441799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LncRNA2 </a:t>
            </a:r>
          </a:p>
          <a:p>
            <a:r>
              <a:rPr lang="it-IT" dirty="0" err="1"/>
              <a:t>after</a:t>
            </a:r>
            <a:r>
              <a:rPr lang="it-IT" dirty="0"/>
              <a:t> 6days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509999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04" y="2329315"/>
            <a:ext cx="5736657" cy="430249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423" y="2329312"/>
            <a:ext cx="5736657" cy="430249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LncRNA2 </a:t>
            </a:r>
          </a:p>
          <a:p>
            <a:r>
              <a:rPr lang="it-IT" dirty="0" err="1"/>
              <a:t>after</a:t>
            </a:r>
            <a:r>
              <a:rPr lang="it-IT" dirty="0"/>
              <a:t> 6days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3043917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7days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6" y="2221242"/>
            <a:ext cx="6010168" cy="450762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1" y="2221242"/>
            <a:ext cx="6010168" cy="450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13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0" y="2420520"/>
            <a:ext cx="5777803" cy="433335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181" y="2420519"/>
            <a:ext cx="5777802" cy="4333352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7days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3712239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7days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3" y="2387066"/>
            <a:ext cx="5818994" cy="436424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674" y="2386237"/>
            <a:ext cx="5820099" cy="436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1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8" y="2437597"/>
            <a:ext cx="5698156" cy="427361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171" y="2437597"/>
            <a:ext cx="5698156" cy="427361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7days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2121982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9" y="377791"/>
            <a:ext cx="4029777" cy="302233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629" y="373576"/>
            <a:ext cx="4035397" cy="302654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9" y="3588626"/>
            <a:ext cx="4029777" cy="302233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629" y="3584410"/>
            <a:ext cx="4035397" cy="302654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9294000" y="2753793"/>
            <a:ext cx="2660578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it-IT" dirty="0"/>
              <a:t>DITNC1 LncRNA1 </a:t>
            </a:r>
            <a:r>
              <a:rPr lang="it-IT" dirty="0" err="1"/>
              <a:t>after</a:t>
            </a:r>
            <a:r>
              <a:rPr lang="it-IT" dirty="0"/>
              <a:t> 48h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294000" y="5831304"/>
            <a:ext cx="2660578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it-IT" dirty="0"/>
              <a:t>DITNC1 LncRNA2 </a:t>
            </a:r>
            <a:r>
              <a:rPr lang="it-IT" dirty="0" err="1"/>
              <a:t>after</a:t>
            </a:r>
            <a:r>
              <a:rPr lang="it-IT" dirty="0"/>
              <a:t> 48h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9111119" y="373576"/>
            <a:ext cx="256432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High </a:t>
            </a:r>
            <a:r>
              <a:rPr lang="it-IT" dirty="0" err="1"/>
              <a:t>sensivity</a:t>
            </a:r>
            <a:r>
              <a:rPr lang="it-IT" dirty="0"/>
              <a:t> to </a:t>
            </a:r>
            <a:r>
              <a:rPr lang="it-IT" dirty="0" err="1"/>
              <a:t>puromycin</a:t>
            </a:r>
            <a:r>
              <a:rPr lang="it-IT" dirty="0"/>
              <a:t> </a:t>
            </a:r>
            <a:r>
              <a:rPr lang="it-IT" dirty="0" err="1"/>
              <a:t>after</a:t>
            </a:r>
            <a:r>
              <a:rPr lang="it-IT" dirty="0"/>
              <a:t> </a:t>
            </a:r>
            <a:r>
              <a:rPr lang="it-IT" dirty="0" err="1"/>
              <a:t>infection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2309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7days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33" y="2549385"/>
            <a:ext cx="5617597" cy="421319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151" y="2544418"/>
            <a:ext cx="5624222" cy="421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52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LncRNA2 </a:t>
            </a:r>
          </a:p>
          <a:p>
            <a:r>
              <a:rPr lang="it-IT" dirty="0" err="1"/>
              <a:t>after</a:t>
            </a:r>
            <a:r>
              <a:rPr lang="it-IT" dirty="0"/>
              <a:t> 7days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01" y="2409246"/>
            <a:ext cx="5827364" cy="437052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777" y="2409247"/>
            <a:ext cx="5827365" cy="437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46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LncRNA2 </a:t>
            </a:r>
          </a:p>
          <a:p>
            <a:r>
              <a:rPr lang="it-IT" dirty="0" err="1"/>
              <a:t>after</a:t>
            </a:r>
            <a:r>
              <a:rPr lang="it-IT" dirty="0"/>
              <a:t> 7days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27" y="2359398"/>
            <a:ext cx="5839112" cy="437933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115" y="2359397"/>
            <a:ext cx="5839112" cy="43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68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LncRNA2 </a:t>
            </a:r>
          </a:p>
          <a:p>
            <a:r>
              <a:rPr lang="it-IT" dirty="0" err="1"/>
              <a:t>after</a:t>
            </a:r>
            <a:r>
              <a:rPr lang="it-IT" dirty="0"/>
              <a:t> 7days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54" y="2454442"/>
            <a:ext cx="5688529" cy="4266397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423" y="2456810"/>
            <a:ext cx="5678906" cy="425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006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LncRNA2 </a:t>
            </a:r>
          </a:p>
          <a:p>
            <a:r>
              <a:rPr lang="it-IT" dirty="0" err="1"/>
              <a:t>after</a:t>
            </a:r>
            <a:r>
              <a:rPr lang="it-IT" dirty="0"/>
              <a:t> 7days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4" y="2266124"/>
            <a:ext cx="5965931" cy="447444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293" y="2266123"/>
            <a:ext cx="5965934" cy="447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45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LncRNA2 </a:t>
            </a:r>
          </a:p>
          <a:p>
            <a:r>
              <a:rPr lang="it-IT" dirty="0" err="1"/>
              <a:t>after</a:t>
            </a:r>
            <a:r>
              <a:rPr lang="it-IT" dirty="0"/>
              <a:t> 7days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5" y="2165683"/>
            <a:ext cx="6140918" cy="460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00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37" y="814823"/>
            <a:ext cx="3538606" cy="265395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325" y="814823"/>
            <a:ext cx="3538604" cy="265395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682" y="814823"/>
            <a:ext cx="3538604" cy="265395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37" y="4155295"/>
            <a:ext cx="3538606" cy="265395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682" y="4155295"/>
            <a:ext cx="3538604" cy="265395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325" y="4155295"/>
            <a:ext cx="3538604" cy="2653953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8364354" y="108725"/>
            <a:ext cx="3673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DITNC1 LncRNA1 </a:t>
            </a:r>
          </a:p>
          <a:p>
            <a:pPr algn="ctr"/>
            <a:r>
              <a:rPr lang="it-IT" dirty="0" err="1"/>
              <a:t>after</a:t>
            </a:r>
            <a:r>
              <a:rPr lang="it-IT" dirty="0"/>
              <a:t> 72h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8470232" y="3508964"/>
            <a:ext cx="3708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DITNC1 LncRNA2 </a:t>
            </a:r>
          </a:p>
          <a:p>
            <a:pPr algn="ctr"/>
            <a:r>
              <a:rPr lang="it-IT" dirty="0" err="1"/>
              <a:t>after</a:t>
            </a:r>
            <a:r>
              <a:rPr lang="it-IT" dirty="0"/>
              <a:t> 72h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4055512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1" y="214162"/>
            <a:ext cx="4177364" cy="313302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503" y="214162"/>
            <a:ext cx="4177364" cy="313302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1" y="3467500"/>
            <a:ext cx="4177364" cy="313302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503" y="3467500"/>
            <a:ext cx="4177364" cy="3133023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9131167" y="214162"/>
            <a:ext cx="2829827" cy="923330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LncRNA1 </a:t>
            </a:r>
          </a:p>
          <a:p>
            <a:pPr algn="ctr"/>
            <a:r>
              <a:rPr lang="it-IT" dirty="0" err="1"/>
              <a:t>after</a:t>
            </a:r>
            <a:r>
              <a:rPr lang="it-IT" dirty="0"/>
              <a:t> 4days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3624720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07" y="216569"/>
            <a:ext cx="4177365" cy="313302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56" y="220413"/>
            <a:ext cx="4177364" cy="313302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09" y="3421781"/>
            <a:ext cx="4177364" cy="3133023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9009247" y="281538"/>
            <a:ext cx="2829827" cy="923330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LncRNA2 </a:t>
            </a:r>
          </a:p>
          <a:p>
            <a:r>
              <a:rPr lang="it-IT" dirty="0" err="1"/>
              <a:t>after</a:t>
            </a:r>
            <a:r>
              <a:rPr lang="it-IT" dirty="0"/>
              <a:t> 4days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1479812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60" y="223788"/>
            <a:ext cx="3628724" cy="272154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359" y="232210"/>
            <a:ext cx="3617495" cy="271312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61" y="3367245"/>
            <a:ext cx="3621228" cy="271592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359" y="3367245"/>
            <a:ext cx="3617495" cy="271312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630" y="223788"/>
            <a:ext cx="3628724" cy="2721543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7966511" y="3408153"/>
            <a:ext cx="2829827" cy="923330"/>
          </a:xfrm>
          <a:prstGeom prst="rect">
            <a:avLst/>
          </a:prstGeom>
          <a:noFill/>
          <a:ln w="12700">
            <a:solidFill>
              <a:srgbClr val="FFC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5days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287491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53" y="266311"/>
            <a:ext cx="4155959" cy="311696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25" y="266311"/>
            <a:ext cx="4155958" cy="311696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53" y="3537284"/>
            <a:ext cx="4155959" cy="311696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9111917" y="266311"/>
            <a:ext cx="2829827" cy="923330"/>
          </a:xfrm>
          <a:prstGeom prst="rect">
            <a:avLst/>
          </a:prstGeom>
          <a:noFill/>
          <a:ln w="12700">
            <a:solidFill>
              <a:srgbClr val="FFC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5days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2117912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6" y="2098309"/>
            <a:ext cx="5919563" cy="443967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766" y="2098309"/>
            <a:ext cx="5919563" cy="443967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6days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1004213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919" y="2107928"/>
            <a:ext cx="5993331" cy="449499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5" y="2107928"/>
            <a:ext cx="5993330" cy="449499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10525" y="674578"/>
            <a:ext cx="2829827" cy="92333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/>
          </a:lstStyle>
          <a:p>
            <a:r>
              <a:rPr lang="it-IT" dirty="0"/>
              <a:t>LncRNA1 </a:t>
            </a:r>
          </a:p>
          <a:p>
            <a:r>
              <a:rPr lang="it-IT" dirty="0" err="1"/>
              <a:t>after</a:t>
            </a:r>
            <a:r>
              <a:rPr lang="it-IT" dirty="0"/>
              <a:t> 6days in </a:t>
            </a:r>
            <a:r>
              <a:rPr lang="it-IT" dirty="0" err="1"/>
              <a:t>puromycin</a:t>
            </a:r>
            <a:r>
              <a:rPr lang="it-IT" dirty="0"/>
              <a:t> 3ug/ml</a:t>
            </a:r>
          </a:p>
        </p:txBody>
      </p:sp>
    </p:spTree>
    <p:extLst>
      <p:ext uri="{BB962C8B-B14F-4D97-AF65-F5344CB8AC3E}">
        <p14:creationId xmlns:p14="http://schemas.microsoft.com/office/powerpoint/2010/main" val="29796264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3794</TotalTime>
  <Words>225</Words>
  <Application>Microsoft Macintosh PowerPoint</Application>
  <PresentationFormat>Grand écran</PresentationFormat>
  <Paragraphs>54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di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mrndmt@gmail.com</dc:creator>
  <cp:lastModifiedBy>medicinalisman medicinalisman</cp:lastModifiedBy>
  <cp:revision>38</cp:revision>
  <dcterms:created xsi:type="dcterms:W3CDTF">2019-03-26T10:09:10Z</dcterms:created>
  <dcterms:modified xsi:type="dcterms:W3CDTF">2022-03-13T16:41:29Z</dcterms:modified>
</cp:coreProperties>
</file>