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footer1.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4" Type="http://schemas.openxmlformats.org/officeDocument/2006/relationships/custom-properties" Target="docProps/custom.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body>
    <w:p w14:paraId="03E0FA84" w14:textId="77777777" w:rsidR="00D15119" w:rsidRDefault="00D15119">
      <w:pPr>
        <w:spacing w:line="240" w:lineRule="auto"/>
        <w:ind w:left="720" w:hangingChars="300" w:hanging="720"/>
      </w:pPr>
    </w:p>
    <w:p w14:paraId="68F75A77" w14:textId="2DF9567A" w:rsidR="00D15119" w:rsidRDefault="00B12278">
      <w:pPr>
        <w:pStyle w:val="Heading2"/>
        <w:rPr>
          <w:rFonts w:hint="default"/>
        </w:rPr>
      </w:pPr>
      <w:r>
        <w:t>Appendix 1. Healthcare settings</w:t>
      </w:r>
      <w:r w:rsidR="00E71BB4">
        <w:rPr>
          <w:rFonts w:hint="default"/>
        </w:rPr>
        <w:t>.</w:t>
      </w:r>
      <w:r>
        <w:t xml:space="preserve"> </w:t>
      </w:r>
    </w:p>
    <w:p w14:paraId="74567021" w14:textId="77777777" w:rsidR="00D15119" w:rsidRDefault="00B12278">
      <w:pPr>
        <w:numPr>
          <w:ilvl w:val="0"/>
          <w:numId w:val="1"/>
        </w:numPr>
      </w:pPr>
      <w:proofErr w:type="spellStart"/>
      <w:r>
        <w:rPr>
          <w:rFonts w:hint="eastAsia"/>
        </w:rPr>
        <w:t>Jingtai</w:t>
      </w:r>
      <w:proofErr w:type="spellEnd"/>
      <w:r>
        <w:rPr>
          <w:rFonts w:hint="eastAsia"/>
        </w:rPr>
        <w:t xml:space="preserve"> street </w:t>
      </w:r>
      <w:bookmarkStart w:id="0" w:name="OLE_LINK50"/>
      <w:r>
        <w:rPr>
          <w:rFonts w:hint="eastAsia"/>
        </w:rPr>
        <w:t>community health service center</w:t>
      </w:r>
      <w:bookmarkEnd w:id="0"/>
      <w:r>
        <w:rPr>
          <w:rFonts w:hint="eastAsia"/>
        </w:rPr>
        <w:t xml:space="preserve">, </w:t>
      </w:r>
      <w:proofErr w:type="spellStart"/>
      <w:r>
        <w:rPr>
          <w:rFonts w:hint="eastAsia"/>
        </w:rPr>
        <w:t>Baiyun</w:t>
      </w:r>
      <w:proofErr w:type="spellEnd"/>
      <w:r>
        <w:rPr>
          <w:rFonts w:hint="eastAsia"/>
        </w:rPr>
        <w:t xml:space="preserve"> district, Guangzhou city</w:t>
      </w:r>
    </w:p>
    <w:p w14:paraId="33188738" w14:textId="77777777" w:rsidR="00D15119" w:rsidRDefault="00B12278">
      <w:pPr>
        <w:numPr>
          <w:ilvl w:val="0"/>
          <w:numId w:val="1"/>
        </w:numPr>
      </w:pPr>
      <w:proofErr w:type="spellStart"/>
      <w:r>
        <w:rPr>
          <w:rFonts w:hint="eastAsia"/>
        </w:rPr>
        <w:t>Donghuan</w:t>
      </w:r>
      <w:proofErr w:type="spellEnd"/>
      <w:r>
        <w:rPr>
          <w:rFonts w:hint="eastAsia"/>
        </w:rPr>
        <w:t xml:space="preserve"> street community health service center, </w:t>
      </w:r>
      <w:proofErr w:type="spellStart"/>
      <w:r>
        <w:rPr>
          <w:rFonts w:hint="eastAsia"/>
        </w:rPr>
        <w:t>Panyu</w:t>
      </w:r>
      <w:proofErr w:type="spellEnd"/>
      <w:r>
        <w:rPr>
          <w:rFonts w:hint="eastAsia"/>
        </w:rPr>
        <w:t xml:space="preserve"> District, Guangzhou city</w:t>
      </w:r>
    </w:p>
    <w:p w14:paraId="4F08321B" w14:textId="77777777" w:rsidR="00D15119" w:rsidRDefault="00B12278">
      <w:pPr>
        <w:numPr>
          <w:ilvl w:val="0"/>
          <w:numId w:val="1"/>
        </w:numPr>
      </w:pPr>
      <w:r>
        <w:rPr>
          <w:rFonts w:hint="eastAsia"/>
        </w:rPr>
        <w:t xml:space="preserve">Xinhua community health service center, </w:t>
      </w:r>
      <w:proofErr w:type="spellStart"/>
      <w:r>
        <w:rPr>
          <w:rFonts w:hint="eastAsia"/>
        </w:rPr>
        <w:t>Huadu</w:t>
      </w:r>
      <w:proofErr w:type="spellEnd"/>
      <w:r>
        <w:rPr>
          <w:rFonts w:hint="eastAsia"/>
        </w:rPr>
        <w:t xml:space="preserve"> district, Guangzhou city a</w:t>
      </w:r>
    </w:p>
    <w:p w14:paraId="08770995" w14:textId="77777777" w:rsidR="00D15119" w:rsidRDefault="00B12278">
      <w:pPr>
        <w:numPr>
          <w:ilvl w:val="0"/>
          <w:numId w:val="1"/>
        </w:numPr>
      </w:pPr>
      <w:proofErr w:type="spellStart"/>
      <w:r>
        <w:rPr>
          <w:rFonts w:hint="eastAsia"/>
        </w:rPr>
        <w:t>Fuxing</w:t>
      </w:r>
      <w:proofErr w:type="spellEnd"/>
      <w:r>
        <w:rPr>
          <w:rFonts w:hint="eastAsia"/>
        </w:rPr>
        <w:t xml:space="preserve"> Community Health Service Station, Renmin Road, </w:t>
      </w:r>
      <w:proofErr w:type="spellStart"/>
      <w:r>
        <w:rPr>
          <w:rFonts w:hint="eastAsia"/>
        </w:rPr>
        <w:t>Saihan</w:t>
      </w:r>
      <w:proofErr w:type="spellEnd"/>
      <w:r>
        <w:rPr>
          <w:rFonts w:hint="eastAsia"/>
        </w:rPr>
        <w:t xml:space="preserve"> District, Hohhot City</w:t>
      </w:r>
    </w:p>
    <w:p w14:paraId="59B74F73" w14:textId="77777777" w:rsidR="00D15119" w:rsidRDefault="00B12278">
      <w:pPr>
        <w:numPr>
          <w:ilvl w:val="0"/>
          <w:numId w:val="1"/>
        </w:numPr>
      </w:pPr>
      <w:r>
        <w:rPr>
          <w:rFonts w:hint="eastAsia"/>
        </w:rPr>
        <w:t xml:space="preserve">Renmin Road Community Health Service Center, </w:t>
      </w:r>
      <w:proofErr w:type="spellStart"/>
      <w:r>
        <w:rPr>
          <w:rFonts w:hint="eastAsia"/>
        </w:rPr>
        <w:t>Saihan</w:t>
      </w:r>
      <w:proofErr w:type="spellEnd"/>
      <w:r>
        <w:rPr>
          <w:rFonts w:hint="eastAsia"/>
        </w:rPr>
        <w:t xml:space="preserve"> District, Hohhot City</w:t>
      </w:r>
    </w:p>
    <w:p w14:paraId="686FE310" w14:textId="77777777" w:rsidR="00D15119" w:rsidRDefault="00B12278">
      <w:pPr>
        <w:numPr>
          <w:ilvl w:val="0"/>
          <w:numId w:val="1"/>
        </w:numPr>
      </w:pPr>
      <w:r>
        <w:rPr>
          <w:rFonts w:hint="eastAsia"/>
        </w:rPr>
        <w:t xml:space="preserve">East </w:t>
      </w:r>
      <w:proofErr w:type="spellStart"/>
      <w:r>
        <w:rPr>
          <w:rFonts w:hint="eastAsia"/>
        </w:rPr>
        <w:t>Ulanqab</w:t>
      </w:r>
      <w:proofErr w:type="spellEnd"/>
      <w:r>
        <w:rPr>
          <w:rFonts w:hint="eastAsia"/>
        </w:rPr>
        <w:t xml:space="preserve"> Road Community Health Service Center, </w:t>
      </w:r>
      <w:proofErr w:type="spellStart"/>
      <w:r>
        <w:rPr>
          <w:rFonts w:hint="eastAsia"/>
        </w:rPr>
        <w:t>Saihan</w:t>
      </w:r>
      <w:proofErr w:type="spellEnd"/>
      <w:r>
        <w:rPr>
          <w:rFonts w:hint="eastAsia"/>
        </w:rPr>
        <w:t xml:space="preserve"> District, Hohhot City</w:t>
      </w:r>
    </w:p>
    <w:p w14:paraId="2766D96C" w14:textId="77777777" w:rsidR="00D15119" w:rsidRDefault="00B12278">
      <w:pPr>
        <w:numPr>
          <w:ilvl w:val="0"/>
          <w:numId w:val="1"/>
        </w:numPr>
      </w:pPr>
      <w:r>
        <w:rPr>
          <w:rFonts w:hint="eastAsia"/>
        </w:rPr>
        <w:t xml:space="preserve">Civil Administration Armed Police Committee Community Health Service Station, East </w:t>
      </w:r>
      <w:proofErr w:type="spellStart"/>
      <w:r>
        <w:rPr>
          <w:rFonts w:hint="eastAsia"/>
        </w:rPr>
        <w:t>Ulanqab</w:t>
      </w:r>
      <w:proofErr w:type="spellEnd"/>
      <w:r>
        <w:rPr>
          <w:rFonts w:hint="eastAsia"/>
        </w:rPr>
        <w:t xml:space="preserve"> Road, </w:t>
      </w:r>
      <w:proofErr w:type="spellStart"/>
      <w:r>
        <w:rPr>
          <w:rFonts w:hint="eastAsia"/>
        </w:rPr>
        <w:t>Saihan</w:t>
      </w:r>
      <w:proofErr w:type="spellEnd"/>
      <w:r>
        <w:rPr>
          <w:rFonts w:hint="eastAsia"/>
        </w:rPr>
        <w:t xml:space="preserve"> District, Hohhot City</w:t>
      </w:r>
    </w:p>
    <w:p w14:paraId="2FAFBA55" w14:textId="77777777" w:rsidR="00D15119" w:rsidRDefault="00B12278">
      <w:pPr>
        <w:spacing w:line="240" w:lineRule="auto"/>
        <w:rPr>
          <w:rFonts w:cs="Times New Roman"/>
        </w:rPr>
      </w:pPr>
      <w:r>
        <w:br w:type="page"/>
      </w:r>
    </w:p>
    <w:p w14:paraId="038C2E44" w14:textId="184AF3CB" w:rsidR="00D15119" w:rsidRDefault="00B12278">
      <w:pPr>
        <w:pStyle w:val="Heading2"/>
        <w:rPr>
          <w:rFonts w:hint="default"/>
        </w:rPr>
      </w:pPr>
      <w:r>
        <w:lastRenderedPageBreak/>
        <w:t>Appendix 2</w:t>
      </w:r>
      <w:r w:rsidR="00E71BB4">
        <w:rPr>
          <w:rFonts w:hint="default"/>
        </w:rPr>
        <w:t>.</w:t>
      </w:r>
      <w:r>
        <w:t xml:space="preserve"> Detailed </w:t>
      </w:r>
      <w:r w:rsidR="00E71BB4">
        <w:rPr>
          <w:rFonts w:hint="default"/>
        </w:rPr>
        <w:t>p</w:t>
      </w:r>
      <w:r w:rsidR="00E71BB4">
        <w:t xml:space="preserve">rocedures </w:t>
      </w:r>
      <w:r>
        <w:t>of this study</w:t>
      </w:r>
      <w:r w:rsidR="00E71BB4">
        <w:rPr>
          <w:rFonts w:hint="default"/>
        </w:rPr>
        <w:t>.</w:t>
      </w:r>
    </w:p>
    <w:p w14:paraId="33D7A2F2" w14:textId="77777777" w:rsidR="00D15119" w:rsidRDefault="00B12278">
      <w:pPr>
        <w:pStyle w:val="Heading3"/>
        <w:rPr>
          <w:rFonts w:hint="default"/>
        </w:rPr>
      </w:pPr>
      <w:r>
        <w:t>Stage 1</w:t>
      </w:r>
      <w:r>
        <w:t>：</w:t>
      </w:r>
      <w:r>
        <w:t>Preparation</w:t>
      </w:r>
    </w:p>
    <w:p w14:paraId="7292F940" w14:textId="77777777" w:rsidR="00D15119" w:rsidRDefault="00B12278">
      <w:pPr>
        <w:spacing w:before="156" w:after="156"/>
        <w:rPr>
          <w:rFonts w:eastAsia="SimSun" w:cs="Times New Roman"/>
          <w:szCs w:val="24"/>
        </w:rPr>
      </w:pPr>
      <w:r>
        <w:rPr>
          <w:rFonts w:cs="Times New Roman" w:hint="eastAsia"/>
          <w:szCs w:val="24"/>
        </w:rPr>
        <w:t>There were three working groups established for the study</w:t>
      </w:r>
      <w:r>
        <w:rPr>
          <w:rFonts w:cs="Times New Roman"/>
          <w:szCs w:val="24"/>
        </w:rPr>
        <w:t>.</w:t>
      </w:r>
      <w:r>
        <w:rPr>
          <w:rFonts w:cs="Times New Roman" w:hint="eastAsia"/>
          <w:szCs w:val="24"/>
        </w:rPr>
        <w:t xml:space="preserve"> </w:t>
      </w:r>
      <w:r>
        <w:rPr>
          <w:rFonts w:cs="Times New Roman"/>
          <w:szCs w:val="24"/>
        </w:rPr>
        <w:t>T</w:t>
      </w:r>
      <w:r>
        <w:rPr>
          <w:rFonts w:cs="Times New Roman" w:hint="eastAsia"/>
          <w:szCs w:val="24"/>
        </w:rPr>
        <w:t>hey were the advisory group, the secretarial group, and the Delphi panelist group.</w:t>
      </w:r>
      <w:r>
        <w:rPr>
          <w:rFonts w:cs="Times New Roman"/>
          <w:szCs w:val="24"/>
        </w:rPr>
        <w:t xml:space="preserve"> T</w:t>
      </w:r>
      <w:r>
        <w:rPr>
          <w:rFonts w:cs="Times New Roman" w:hint="eastAsia"/>
          <w:szCs w:val="24"/>
        </w:rPr>
        <w:t>h</w:t>
      </w:r>
      <w:r>
        <w:rPr>
          <w:rFonts w:cs="Times New Roman"/>
          <w:szCs w:val="24"/>
        </w:rPr>
        <w:t xml:space="preserve">e </w:t>
      </w:r>
      <w:r>
        <w:rPr>
          <w:rFonts w:cs="Times New Roman" w:hint="eastAsia"/>
          <w:szCs w:val="24"/>
        </w:rPr>
        <w:t xml:space="preserve">advisory </w:t>
      </w:r>
      <w:r>
        <w:rPr>
          <w:rFonts w:cs="Times New Roman"/>
          <w:szCs w:val="24"/>
        </w:rPr>
        <w:t>and secretarial groups worked together and were nominated as scale development groups.</w:t>
      </w:r>
    </w:p>
    <w:p w14:paraId="0B70F634" w14:textId="77777777" w:rsidR="00D15119" w:rsidRDefault="00B12278">
      <w:pPr>
        <w:numPr>
          <w:ilvl w:val="0"/>
          <w:numId w:val="2"/>
        </w:numPr>
        <w:spacing w:before="156" w:after="156"/>
        <w:rPr>
          <w:rFonts w:cs="Times New Roman"/>
        </w:rPr>
      </w:pPr>
      <w:r>
        <w:rPr>
          <w:rFonts w:cs="Times New Roman" w:hint="eastAsia"/>
          <w:szCs w:val="24"/>
        </w:rPr>
        <w:t xml:space="preserve"> Advisory group</w:t>
      </w:r>
    </w:p>
    <w:p w14:paraId="07A1D660" w14:textId="77777777" w:rsidR="00D15119" w:rsidRDefault="00B12278">
      <w:pPr>
        <w:spacing w:before="156" w:after="156"/>
        <w:rPr>
          <w:rFonts w:cs="Times New Roman"/>
          <w:szCs w:val="24"/>
        </w:rPr>
      </w:pPr>
      <w:r>
        <w:rPr>
          <w:rFonts w:cs="Times New Roman" w:hint="eastAsia"/>
          <w:szCs w:val="24"/>
        </w:rPr>
        <w:t>The group members consisted of expert</w:t>
      </w:r>
      <w:r>
        <w:rPr>
          <w:rFonts w:cs="Times New Roman"/>
          <w:szCs w:val="24"/>
        </w:rPr>
        <w:t>s who major</w:t>
      </w:r>
      <w:r>
        <w:rPr>
          <w:rFonts w:cs="Times New Roman" w:hint="eastAsia"/>
          <w:szCs w:val="24"/>
        </w:rPr>
        <w:t xml:space="preserve"> in health systems, </w:t>
      </w:r>
      <w:r>
        <w:rPr>
          <w:rFonts w:cs="Times New Roman"/>
          <w:szCs w:val="24"/>
        </w:rPr>
        <w:t xml:space="preserve">anthropology, </w:t>
      </w:r>
      <w:r>
        <w:rPr>
          <w:rFonts w:cs="Times New Roman" w:hint="eastAsia"/>
          <w:szCs w:val="24"/>
        </w:rPr>
        <w:t>epidemiolog</w:t>
      </w:r>
      <w:r>
        <w:rPr>
          <w:rFonts w:cs="Times New Roman"/>
          <w:szCs w:val="24"/>
        </w:rPr>
        <w:t>y, and</w:t>
      </w:r>
      <w:r>
        <w:rPr>
          <w:rFonts w:cs="Times New Roman" w:hint="eastAsia"/>
          <w:szCs w:val="24"/>
        </w:rPr>
        <w:t xml:space="preserve"> health statistics. Their responsibilities were: 1) to develop the work protocol and timeline; 2) to design the content validity rating scale and the face validity rating scale according to COSMIN guidelines</w:t>
      </w:r>
      <w:r>
        <w:rPr>
          <w:rFonts w:cs="Times New Roman"/>
          <w:szCs w:val="24"/>
        </w:rPr>
        <w:fldChar w:fldCharType="begin"/>
      </w:r>
      <w:r>
        <w:rPr>
          <w:rFonts w:cs="Times New Roman"/>
          <w:szCs w:val="24"/>
        </w:rPr>
        <w:instrText xml:space="preserve"> ADDIN  ADDIN KYMRREF{D3B8F751-3FED-45B6-AAE4-23C0E2E25330}4512 </w:instrText>
      </w:r>
      <w:r>
        <w:rPr>
          <w:rFonts w:cs="Times New Roman"/>
          <w:szCs w:val="24"/>
        </w:rPr>
        <w:fldChar w:fldCharType="separate"/>
      </w:r>
      <w:r>
        <w:rPr>
          <w:rFonts w:eastAsia="SimSun" w:cs="Times New Roman" w:hint="eastAsia"/>
          <w:color w:val="0080FF"/>
          <w:szCs w:val="24"/>
          <w:vertAlign w:val="superscript"/>
        </w:rPr>
        <w:t>[1]</w:t>
      </w:r>
      <w:r>
        <w:rPr>
          <w:rFonts w:cs="Times New Roman"/>
          <w:szCs w:val="24"/>
        </w:rPr>
        <w:fldChar w:fldCharType="end"/>
      </w:r>
      <w:r>
        <w:rPr>
          <w:rFonts w:cs="Times New Roman" w:hint="eastAsia"/>
          <w:szCs w:val="24"/>
        </w:rPr>
        <w:t>; 3) to be responsible for theoretically guiding the secretarial group in the localization and validation of the scale</w:t>
      </w:r>
      <w:r>
        <w:rPr>
          <w:rFonts w:cs="Times New Roman"/>
          <w:szCs w:val="24"/>
        </w:rPr>
        <w:t>,</w:t>
      </w:r>
      <w:r>
        <w:rPr>
          <w:rFonts w:cs="Times New Roman" w:hint="eastAsia"/>
          <w:szCs w:val="24"/>
        </w:rPr>
        <w:t xml:space="preserve"> and 4) to invite experts and target users of the PPPC-CN scale to participate in the evaluation of the scale.</w:t>
      </w:r>
    </w:p>
    <w:p w14:paraId="66A9DE2A" w14:textId="77777777" w:rsidR="00D15119" w:rsidRDefault="00B12278">
      <w:pPr>
        <w:numPr>
          <w:ilvl w:val="0"/>
          <w:numId w:val="2"/>
        </w:numPr>
        <w:spacing w:before="156" w:after="156"/>
        <w:rPr>
          <w:rFonts w:cs="Times New Roman"/>
        </w:rPr>
      </w:pPr>
      <w:r>
        <w:rPr>
          <w:rFonts w:cs="Times New Roman" w:hint="eastAsia"/>
          <w:szCs w:val="24"/>
        </w:rPr>
        <w:t>Secretarial group</w:t>
      </w:r>
    </w:p>
    <w:p w14:paraId="1DBCE16E" w14:textId="5BF2C3D7" w:rsidR="00D15119" w:rsidRDefault="00B12278">
      <w:pPr>
        <w:spacing w:before="156" w:after="156"/>
        <w:rPr>
          <w:rFonts w:cs="Times New Roman"/>
          <w:szCs w:val="24"/>
        </w:rPr>
      </w:pPr>
      <w:r>
        <w:rPr>
          <w:rFonts w:cs="Times New Roman" w:hint="eastAsia"/>
          <w:szCs w:val="24"/>
        </w:rPr>
        <w:t>The members included t</w:t>
      </w:r>
      <w:r>
        <w:rPr>
          <w:rFonts w:cs="Times New Roman"/>
          <w:szCs w:val="24"/>
        </w:rPr>
        <w:t>wo</w:t>
      </w:r>
      <w:r>
        <w:rPr>
          <w:rFonts w:cs="Times New Roman" w:hint="eastAsia"/>
          <w:szCs w:val="24"/>
        </w:rPr>
        <w:t xml:space="preserve"> undergraduate students majoring in sociology and one graduate student majoring in social medicine. Their responsibilities were: 1) to translate the scale; </w:t>
      </w:r>
      <w:r>
        <w:rPr>
          <w:rFonts w:cs="Times New Roman"/>
          <w:szCs w:val="24"/>
        </w:rPr>
        <w:t>3) t</w:t>
      </w:r>
      <w:r>
        <w:rPr>
          <w:rFonts w:cs="Times New Roman" w:hint="eastAsia"/>
          <w:szCs w:val="24"/>
        </w:rPr>
        <w:t xml:space="preserve">o </w:t>
      </w:r>
      <w:r>
        <w:rPr>
          <w:rFonts w:cs="Times New Roman"/>
          <w:szCs w:val="24"/>
        </w:rPr>
        <w:t xml:space="preserve">send </w:t>
      </w:r>
      <w:r w:rsidR="00883C0A">
        <w:rPr>
          <w:rFonts w:cs="Times New Roman"/>
          <w:szCs w:val="24"/>
        </w:rPr>
        <w:t xml:space="preserve">the </w:t>
      </w:r>
      <w:r>
        <w:rPr>
          <w:rFonts w:cs="Times New Roman"/>
          <w:szCs w:val="24"/>
        </w:rPr>
        <w:t xml:space="preserve">content validity evaluation scale and </w:t>
      </w:r>
      <w:r>
        <w:rPr>
          <w:rFonts w:cs="Times New Roman" w:hint="eastAsia"/>
          <w:szCs w:val="24"/>
        </w:rPr>
        <w:t xml:space="preserve">compile the evaluation comments </w:t>
      </w:r>
      <w:r>
        <w:rPr>
          <w:rFonts w:cs="Times New Roman"/>
          <w:szCs w:val="24"/>
        </w:rPr>
        <w:t>from</w:t>
      </w:r>
      <w:r>
        <w:rPr>
          <w:rFonts w:cs="Times New Roman" w:hint="eastAsia"/>
          <w:szCs w:val="24"/>
        </w:rPr>
        <w:t xml:space="preserve"> panelists and </w:t>
      </w:r>
      <w:r>
        <w:rPr>
          <w:rFonts w:cs="Times New Roman"/>
          <w:szCs w:val="24"/>
        </w:rPr>
        <w:t xml:space="preserve">selected target </w:t>
      </w:r>
      <w:r>
        <w:rPr>
          <w:rFonts w:cs="Times New Roman" w:hint="eastAsia"/>
          <w:szCs w:val="24"/>
        </w:rPr>
        <w:t>users</w:t>
      </w:r>
      <w:r>
        <w:rPr>
          <w:rFonts w:cs="Times New Roman"/>
          <w:szCs w:val="24"/>
        </w:rPr>
        <w:t xml:space="preserve">; 4) to report to the advisory about the evaluation comments and </w:t>
      </w:r>
      <w:r>
        <w:rPr>
          <w:rFonts w:cs="Times New Roman" w:hint="eastAsia"/>
          <w:szCs w:val="24"/>
        </w:rPr>
        <w:t>give feedback to the Delphi panelists group on the revision results til</w:t>
      </w:r>
      <w:r>
        <w:rPr>
          <w:rFonts w:cs="Times New Roman"/>
          <w:szCs w:val="24"/>
        </w:rPr>
        <w:t>l</w:t>
      </w:r>
      <w:r>
        <w:rPr>
          <w:rFonts w:cs="Times New Roman" w:hint="eastAsia"/>
          <w:szCs w:val="24"/>
        </w:rPr>
        <w:t xml:space="preserve"> the scale was finalized.</w:t>
      </w:r>
    </w:p>
    <w:p w14:paraId="7220E936" w14:textId="77777777" w:rsidR="00D15119" w:rsidRDefault="00B12278">
      <w:pPr>
        <w:numPr>
          <w:ilvl w:val="0"/>
          <w:numId w:val="2"/>
        </w:numPr>
        <w:spacing w:before="156" w:after="156"/>
        <w:rPr>
          <w:rFonts w:cs="Times New Roman"/>
        </w:rPr>
      </w:pPr>
      <w:bookmarkStart w:id="1" w:name="OLE_LINK18"/>
      <w:r>
        <w:rPr>
          <w:rFonts w:cs="Times New Roman" w:hint="eastAsia"/>
          <w:szCs w:val="24"/>
        </w:rPr>
        <w:t>Delphi panelists group</w:t>
      </w:r>
      <w:bookmarkEnd w:id="1"/>
    </w:p>
    <w:p w14:paraId="739FBBEB" w14:textId="7993FBFE" w:rsidR="00D15119" w:rsidRDefault="00B12278">
      <w:pPr>
        <w:spacing w:before="156" w:after="156"/>
        <w:rPr>
          <w:rFonts w:cs="Times New Roman"/>
        </w:rPr>
      </w:pPr>
      <w:r>
        <w:rPr>
          <w:rFonts w:cs="Times New Roman"/>
        </w:rPr>
        <w:t xml:space="preserve">One medical psychologist, one general practitioner, one public health physician, </w:t>
      </w:r>
      <w:r w:rsidR="005A1276">
        <w:rPr>
          <w:rFonts w:cs="Times New Roman"/>
        </w:rPr>
        <w:t xml:space="preserve">two epidemiologists, </w:t>
      </w:r>
      <w:r>
        <w:rPr>
          <w:rFonts w:cs="Times New Roman"/>
        </w:rPr>
        <w:t xml:space="preserve">and two health management panelists evaluated the scale's content validity. </w:t>
      </w:r>
      <w:r>
        <w:rPr>
          <w:rFonts w:cs="Times New Roman" w:hint="eastAsia"/>
        </w:rPr>
        <w:t xml:space="preserve">Seven </w:t>
      </w:r>
      <w:r>
        <w:rPr>
          <w:rFonts w:cs="Times New Roman"/>
        </w:rPr>
        <w:t xml:space="preserve">outpatients selected from our target institutions assessed the face validity of the </w:t>
      </w:r>
      <w:r>
        <w:rPr>
          <w:rFonts w:cs="Times New Roman" w:hint="eastAsia"/>
        </w:rPr>
        <w:t>scale</w:t>
      </w:r>
      <w:r>
        <w:rPr>
          <w:rFonts w:cs="Times New Roman"/>
        </w:rPr>
        <w:t>.</w:t>
      </w:r>
      <w:r>
        <w:rPr>
          <w:rFonts w:cs="Times New Roman" w:hint="eastAsia"/>
        </w:rPr>
        <w:t xml:space="preserve"> </w:t>
      </w:r>
    </w:p>
    <w:p w14:paraId="51F91796" w14:textId="77777777" w:rsidR="00D15119" w:rsidRDefault="00B12278">
      <w:pPr>
        <w:pStyle w:val="Heading3"/>
        <w:rPr>
          <w:rFonts w:hint="default"/>
        </w:rPr>
      </w:pPr>
      <w:r>
        <w:t>Stage 2</w:t>
      </w:r>
      <w:r>
        <w:t>：</w:t>
      </w:r>
      <w:r>
        <w:t>Scale translation and localization </w:t>
      </w:r>
    </w:p>
    <w:p w14:paraId="5C0AC103" w14:textId="0995137C" w:rsidR="00D15119" w:rsidRDefault="00B12278">
      <w:r>
        <w:rPr>
          <w:rFonts w:cs="Times New Roman" w:hint="eastAsia"/>
          <w:szCs w:val="24"/>
        </w:rPr>
        <w:lastRenderedPageBreak/>
        <w:t>W</w:t>
      </w:r>
      <w:r>
        <w:rPr>
          <w:rFonts w:cs="Times New Roman"/>
          <w:szCs w:val="24"/>
        </w:rPr>
        <w:t>e followed the guideline's recommendation</w:t>
      </w:r>
      <w:r>
        <w:rPr>
          <w:rFonts w:cs="Times New Roman" w:hint="eastAsia"/>
          <w:szCs w:val="24"/>
        </w:rPr>
        <w:t xml:space="preserve"> to conduct the localization procedures </w:t>
      </w:r>
      <w:r>
        <w:rPr>
          <w:rFonts w:cs="Times New Roman"/>
          <w:szCs w:val="24"/>
        </w:rPr>
        <w:t xml:space="preserve">to translate the </w:t>
      </w:r>
      <w:r>
        <w:rPr>
          <w:rFonts w:cs="Times New Roman" w:hint="eastAsia"/>
          <w:szCs w:val="24"/>
        </w:rPr>
        <w:t>scale</w:t>
      </w:r>
      <w:r>
        <w:rPr>
          <w:rFonts w:cs="Times New Roman"/>
          <w:szCs w:val="24"/>
        </w:rPr>
        <w:t xml:space="preserve"> to achieve cross-cultural adaptation</w:t>
      </w:r>
      <w:r>
        <w:rPr>
          <w:rFonts w:cs="Times New Roman"/>
          <w:szCs w:val="24"/>
        </w:rPr>
        <w:fldChar w:fldCharType="begin"/>
      </w:r>
      <w:r>
        <w:rPr>
          <w:rFonts w:cs="Times New Roman"/>
          <w:szCs w:val="24"/>
        </w:rPr>
        <w:instrText xml:space="preserve"> ADDIN KYMRREF{D3B8F751-3FED-45B6-AAE4-23C0E2E25330}2701</w:instrText>
      </w:r>
      <w:r>
        <w:rPr>
          <w:rFonts w:cs="Times New Roman"/>
          <w:szCs w:val="24"/>
        </w:rPr>
        <w:fldChar w:fldCharType="separate"/>
      </w:r>
      <w:r>
        <w:rPr>
          <w:rFonts w:eastAsia="SimSun" w:cs="Times New Roman" w:hint="eastAsia"/>
          <w:color w:val="0080FF"/>
          <w:szCs w:val="24"/>
          <w:vertAlign w:val="superscript"/>
        </w:rPr>
        <w:t>[2]</w:t>
      </w:r>
      <w:r>
        <w:rPr>
          <w:rFonts w:cs="Times New Roman"/>
          <w:szCs w:val="24"/>
        </w:rPr>
        <w:fldChar w:fldCharType="end"/>
      </w:r>
      <w:r>
        <w:rPr>
          <w:rFonts w:cs="Times New Roman" w:hint="eastAsia"/>
          <w:szCs w:val="24"/>
        </w:rPr>
        <w:t>.</w:t>
      </w:r>
      <w:r>
        <w:rPr>
          <w:rFonts w:hint="eastAsia"/>
        </w:rPr>
        <w:t xml:space="preserve"> The main steps include the following </w:t>
      </w:r>
      <w:r>
        <w:t>four</w:t>
      </w:r>
      <w:r>
        <w:rPr>
          <w:rFonts w:hint="eastAsia"/>
        </w:rPr>
        <w:t xml:space="preserve"> steps: 1) translat</w:t>
      </w:r>
      <w:r>
        <w:t>ing</w:t>
      </w:r>
      <w:r>
        <w:rPr>
          <w:rFonts w:hint="eastAsia"/>
        </w:rPr>
        <w:t xml:space="preserve"> the scale items and adding descriptions (scale</w:t>
      </w:r>
      <w:r>
        <w:t xml:space="preserve"> </w:t>
      </w:r>
      <w:r>
        <w:rPr>
          <w:rFonts w:hint="eastAsia"/>
        </w:rPr>
        <w:t>version</w:t>
      </w:r>
      <w:r>
        <w:t>-one,</w:t>
      </w:r>
      <w:r>
        <w:rPr>
          <w:rFonts w:hint="eastAsia"/>
        </w:rPr>
        <w:t xml:space="preserve"> scale-v1); 2) conduct</w:t>
      </w:r>
      <w:r>
        <w:t>ing</w:t>
      </w:r>
      <w:r>
        <w:rPr>
          <w:rFonts w:hint="eastAsia"/>
        </w:rPr>
        <w:t xml:space="preserve"> the first round </w:t>
      </w:r>
      <w:r w:rsidR="00883C0A">
        <w:t xml:space="preserve">of </w:t>
      </w:r>
      <w:r>
        <w:rPr>
          <w:rFonts w:hint="eastAsia"/>
        </w:rPr>
        <w:t>face-to-face interview</w:t>
      </w:r>
      <w:r w:rsidR="00883C0A">
        <w:t>s</w:t>
      </w:r>
      <w:r>
        <w:rPr>
          <w:rFonts w:hint="eastAsia"/>
        </w:rPr>
        <w:t xml:space="preserve"> </w:t>
      </w:r>
      <w:r w:rsidR="00883C0A">
        <w:t>with</w:t>
      </w:r>
      <w:r>
        <w:rPr>
          <w:rFonts w:hint="eastAsia"/>
        </w:rPr>
        <w:t xml:space="preserve"> outpatients who were target users by using the scale-v1 and collect</w:t>
      </w:r>
      <w:r>
        <w:t>ing</w:t>
      </w:r>
      <w:r>
        <w:rPr>
          <w:rFonts w:hint="eastAsia"/>
        </w:rPr>
        <w:t xml:space="preserve"> their feedback on item expressions, and then revised the scale-v1 based on user feedback to obtain the scale-v2; 3) translated back of the scale-v2 and discussed with the original developer</w:t>
      </w:r>
      <w:r>
        <w:rPr>
          <w:rFonts w:cs="Times New Roman"/>
        </w:rPr>
        <w:fldChar w:fldCharType="begin"/>
      </w:r>
      <w:r>
        <w:rPr>
          <w:rFonts w:cs="Times New Roman"/>
        </w:rPr>
        <w:instrText xml:space="preserve"> ADDIN  ADDIN KYMRREF{D3B8F751-3FED-45B6-AAE4-23C0E2E25330}2482 </w:instrText>
      </w:r>
      <w:r>
        <w:rPr>
          <w:rFonts w:cs="Times New Roman"/>
        </w:rPr>
        <w:fldChar w:fldCharType="separate"/>
      </w:r>
      <w:r>
        <w:rPr>
          <w:rFonts w:eastAsia="SimSun" w:cs="Times New Roman" w:hint="eastAsia"/>
          <w:color w:val="0080FF"/>
          <w:vertAlign w:val="superscript"/>
        </w:rPr>
        <w:t>[3]</w:t>
      </w:r>
      <w:r>
        <w:rPr>
          <w:rFonts w:cs="Times New Roman"/>
        </w:rPr>
        <w:fldChar w:fldCharType="end"/>
      </w:r>
      <w:r>
        <w:rPr>
          <w:rFonts w:hint="eastAsia"/>
        </w:rPr>
        <w:t xml:space="preserve"> to confirm whether the meaning of the localized scale items matched with the developer's original intention, and then, revised the scale-v2 according to the step 4 discussion to obtain the scale-v3; 4) conducted the second face-to-face users</w:t>
      </w:r>
      <w:r>
        <w:t>'</w:t>
      </w:r>
      <w:r>
        <w:rPr>
          <w:rFonts w:hint="eastAsia"/>
        </w:rPr>
        <w:t xml:space="preserve"> interview by using the scale-v3, and then, revised again according to the results of the interview to obtain the scale-v4. In conducting the face-to-face interview,</w:t>
      </w:r>
      <w:r>
        <w:rPr>
          <w:rFonts w:cs="Times New Roman"/>
        </w:rPr>
        <w:t xml:space="preserve"> interviewees only met interviewers in person during the whole interview process</w:t>
      </w:r>
      <w:r>
        <w:rPr>
          <w:rFonts w:cs="Times New Roman" w:hint="eastAsia"/>
        </w:rPr>
        <w:t xml:space="preserve">. The </w:t>
      </w:r>
      <w:r>
        <w:rPr>
          <w:rFonts w:cs="Times New Roman"/>
        </w:rPr>
        <w:t xml:space="preserve">physicians or other medical staff </w:t>
      </w:r>
      <w:r>
        <w:rPr>
          <w:rFonts w:cs="Times New Roman" w:hint="eastAsia"/>
        </w:rPr>
        <w:t xml:space="preserve">did </w:t>
      </w:r>
      <w:r>
        <w:rPr>
          <w:rFonts w:cs="Times New Roman"/>
        </w:rPr>
        <w:t xml:space="preserve">not present to ensure that interviewees’ responses were not affected. </w:t>
      </w:r>
    </w:p>
    <w:p w14:paraId="239B8308" w14:textId="77777777" w:rsidR="00D15119" w:rsidRDefault="00B12278">
      <w:pPr>
        <w:pStyle w:val="Heading3"/>
        <w:rPr>
          <w:rFonts w:hint="default"/>
        </w:rPr>
      </w:pPr>
      <w:r>
        <w:t>Stage 3</w:t>
      </w:r>
      <w:r>
        <w:t>：</w:t>
      </w:r>
      <w:r>
        <w:t>Content validity assessment</w:t>
      </w:r>
    </w:p>
    <w:p w14:paraId="1FFE95D0" w14:textId="77777777" w:rsidR="00D15119" w:rsidRDefault="00B12278">
      <w:pPr>
        <w:rPr>
          <w:rFonts w:ascii="SimSun" w:hAnsi="SimSun"/>
        </w:rPr>
      </w:pPr>
      <w:r>
        <w:rPr>
          <w:rFonts w:cs="Times New Roman" w:hint="eastAsia"/>
        </w:rPr>
        <w:t>T</w:t>
      </w:r>
      <w:r>
        <w:rPr>
          <w:rFonts w:cs="Times New Roman"/>
        </w:rPr>
        <w:t xml:space="preserve">he </w:t>
      </w:r>
      <w:r>
        <w:rPr>
          <w:rFonts w:cs="Times New Roman" w:hint="eastAsia"/>
        </w:rPr>
        <w:t xml:space="preserve">content </w:t>
      </w:r>
      <w:r>
        <w:rPr>
          <w:rFonts w:cs="Times New Roman"/>
        </w:rPr>
        <w:t>validation procedure included two rounds of</w:t>
      </w:r>
      <w:r>
        <w:rPr>
          <w:rFonts w:cs="Times New Roman" w:hint="eastAsia"/>
        </w:rPr>
        <w:t xml:space="preserve"> evaluation of content validity</w:t>
      </w:r>
      <w:r>
        <w:rPr>
          <w:rFonts w:cs="Times New Roman"/>
        </w:rPr>
        <w:t xml:space="preserve"> by </w:t>
      </w:r>
      <w:r>
        <w:rPr>
          <w:rFonts w:cs="Times New Roman" w:hint="eastAsia"/>
        </w:rPr>
        <w:t>panelist</w:t>
      </w:r>
      <w:r>
        <w:rPr>
          <w:rFonts w:cs="Times New Roman"/>
        </w:rPr>
        <w:t>s</w:t>
      </w:r>
      <w:r>
        <w:rPr>
          <w:rFonts w:cs="Times New Roman" w:hint="eastAsia"/>
        </w:rPr>
        <w:t xml:space="preserve"> and </w:t>
      </w:r>
      <w:r>
        <w:rPr>
          <w:rFonts w:cs="Times New Roman"/>
        </w:rPr>
        <w:t>one round of face valid</w:t>
      </w:r>
      <w:r>
        <w:rPr>
          <w:rFonts w:cs="Times New Roman" w:hint="eastAsia"/>
        </w:rPr>
        <w:t>ity assessment</w:t>
      </w:r>
      <w:r>
        <w:rPr>
          <w:rFonts w:cs="Times New Roman"/>
        </w:rPr>
        <w:t xml:space="preserve"> by</w:t>
      </w:r>
      <w:r>
        <w:rPr>
          <w:rFonts w:cs="Times New Roman" w:hint="eastAsia"/>
        </w:rPr>
        <w:t xml:space="preserve"> out</w:t>
      </w:r>
      <w:r>
        <w:rPr>
          <w:rFonts w:cs="Times New Roman"/>
        </w:rPr>
        <w:t xml:space="preserve">patients </w:t>
      </w:r>
      <w:r>
        <w:rPr>
          <w:rFonts w:cs="Times New Roman" w:hint="eastAsia"/>
        </w:rPr>
        <w:t>wh</w:t>
      </w:r>
      <w:r>
        <w:rPr>
          <w:rFonts w:cs="Times New Roman"/>
        </w:rPr>
        <w:t>o</w:t>
      </w:r>
      <w:r>
        <w:rPr>
          <w:rFonts w:cs="Times New Roman" w:hint="eastAsia"/>
        </w:rPr>
        <w:t xml:space="preserve"> were </w:t>
      </w:r>
      <w:r>
        <w:rPr>
          <w:rFonts w:cs="Times New Roman"/>
        </w:rPr>
        <w:t xml:space="preserve">target </w:t>
      </w:r>
      <w:r>
        <w:rPr>
          <w:rFonts w:cs="Times New Roman" w:hint="eastAsia"/>
        </w:rPr>
        <w:t>user</w:t>
      </w:r>
      <w:r>
        <w:rPr>
          <w:rFonts w:cs="Times New Roman"/>
        </w:rPr>
        <w:t>s</w:t>
      </w:r>
      <w:r>
        <w:rPr>
          <w:rFonts w:cs="Times New Roman" w:hint="eastAsia"/>
        </w:rPr>
        <w:t xml:space="preserve"> of the scale</w:t>
      </w:r>
      <w:r>
        <w:rPr>
          <w:rFonts w:cs="Times New Roman"/>
        </w:rPr>
        <w:t xml:space="preserve"> </w:t>
      </w:r>
      <w:r>
        <w:rPr>
          <w:rFonts w:cs="Times New Roman" w:hint="eastAsia"/>
        </w:rPr>
        <w:t>when we conduct</w:t>
      </w:r>
      <w:r>
        <w:rPr>
          <w:rFonts w:cs="Times New Roman"/>
        </w:rPr>
        <w:t>ed</w:t>
      </w:r>
      <w:r>
        <w:rPr>
          <w:rFonts w:cs="Times New Roman" w:hint="eastAsia"/>
        </w:rPr>
        <w:t xml:space="preserve"> </w:t>
      </w:r>
      <w:r>
        <w:rPr>
          <w:rFonts w:cs="Times New Roman"/>
        </w:rPr>
        <w:t>the second-</w:t>
      </w:r>
      <w:r>
        <w:rPr>
          <w:rFonts w:cs="Times New Roman" w:hint="eastAsia"/>
        </w:rPr>
        <w:t xml:space="preserve">round </w:t>
      </w:r>
      <w:r>
        <w:rPr>
          <w:rFonts w:cs="Times New Roman"/>
        </w:rPr>
        <w:t xml:space="preserve">content validity assessment. </w:t>
      </w:r>
      <w:r>
        <w:rPr>
          <w:rFonts w:hint="eastAsia"/>
        </w:rPr>
        <w:t xml:space="preserve">At each round of evaluation, the scale development group further refined the </w:t>
      </w:r>
      <w:r>
        <w:t xml:space="preserve">items' </w:t>
      </w:r>
      <w:r>
        <w:rPr>
          <w:rFonts w:hint="eastAsia"/>
        </w:rPr>
        <w:t>Chinese expression based on the content validity assessment to make it more consistent with the Chinese PHC scenario. At the end of this stage</w:t>
      </w:r>
      <w:r>
        <w:t xml:space="preserve">, </w:t>
      </w:r>
      <w:r>
        <w:rPr>
          <w:rFonts w:hint="eastAsia"/>
        </w:rPr>
        <w:t xml:space="preserve">we got an acceptable localized scale (scale-v6) to conduct the field survey to assess the </w:t>
      </w:r>
      <w:r>
        <w:t>construct</w:t>
      </w:r>
      <w:r>
        <w:rPr>
          <w:rFonts w:hint="eastAsia"/>
        </w:rPr>
        <w:t xml:space="preserve"> validity and reliability of the scale.</w:t>
      </w:r>
    </w:p>
    <w:p w14:paraId="04C6001E" w14:textId="715B1A43" w:rsidR="00D15119" w:rsidRDefault="00B12278">
      <w:pPr>
        <w:rPr>
          <w:rFonts w:eastAsia="SimSun" w:cs="Times New Roman"/>
        </w:rPr>
      </w:pPr>
      <w:r>
        <w:rPr>
          <w:rFonts w:hint="eastAsia"/>
        </w:rPr>
        <w:t xml:space="preserve">The Delphi panelists group evaluated what extent of the relevance of the scale items to the pre-defined domains, the clarity of their expression, and the necessity of the items in </w:t>
      </w:r>
      <w:r>
        <w:t xml:space="preserve">the </w:t>
      </w:r>
      <w:r>
        <w:rPr>
          <w:rFonts w:hint="eastAsia"/>
        </w:rPr>
        <w:t>content validity assessment phase</w:t>
      </w:r>
      <w:r>
        <w:rPr>
          <w:rFonts w:cs="Times New Roman"/>
          <w:vertAlign w:val="superscript"/>
        </w:rPr>
        <w:fldChar w:fldCharType="begin"/>
      </w:r>
      <w:r>
        <w:rPr>
          <w:rFonts w:cs="Times New Roman" w:hint="eastAsia"/>
          <w:vertAlign w:val="superscript"/>
        </w:rPr>
        <w:instrText xml:space="preserve"> ADDIN KYMRREF{D3B8F751-3FED-45B6-AAE4-23C0E2E25330}4484,{D3B8F751-3FED-45B6-AAE4-23C0E2E25330}586,{D3B8F751-3FED-45B6-AAE4-23C0E2E25330}568,{D3B8F751-3FED-45B6-AAE4-23C0E2E25330}573</w:instrText>
      </w:r>
      <w:r>
        <w:rPr>
          <w:rFonts w:cs="Times New Roman"/>
          <w:vertAlign w:val="superscript"/>
        </w:rPr>
        <w:fldChar w:fldCharType="separate"/>
      </w:r>
      <w:r>
        <w:rPr>
          <w:rFonts w:eastAsia="SimSun" w:cs="Times New Roman" w:hint="eastAsia"/>
          <w:color w:val="0080FF"/>
          <w:vertAlign w:val="superscript"/>
        </w:rPr>
        <w:t>[4-7]</w:t>
      </w:r>
      <w:r>
        <w:rPr>
          <w:rFonts w:cs="Times New Roman"/>
          <w:vertAlign w:val="superscript"/>
        </w:rPr>
        <w:fldChar w:fldCharType="end"/>
      </w:r>
      <w:r>
        <w:rPr>
          <w:rFonts w:hint="eastAsia"/>
        </w:rPr>
        <w:t>. I</w:t>
      </w:r>
      <w:r>
        <w:rPr>
          <w:rFonts w:cs="Times New Roman"/>
        </w:rPr>
        <w:t xml:space="preserve">tem-level </w:t>
      </w:r>
      <w:r>
        <w:rPr>
          <w:rFonts w:cs="Times New Roman" w:hint="eastAsia"/>
        </w:rPr>
        <w:t>C</w:t>
      </w:r>
      <w:r>
        <w:rPr>
          <w:rFonts w:cs="Times New Roman"/>
        </w:rPr>
        <w:t xml:space="preserve">ontent </w:t>
      </w:r>
      <w:r>
        <w:rPr>
          <w:rFonts w:cs="Times New Roman" w:hint="eastAsia"/>
        </w:rPr>
        <w:t>V</w:t>
      </w:r>
      <w:r>
        <w:rPr>
          <w:rFonts w:cs="Times New Roman"/>
        </w:rPr>
        <w:t xml:space="preserve">alidity </w:t>
      </w:r>
      <w:r>
        <w:rPr>
          <w:rFonts w:cs="Times New Roman" w:hint="eastAsia"/>
        </w:rPr>
        <w:t>I</w:t>
      </w:r>
      <w:r>
        <w:rPr>
          <w:rFonts w:cs="Times New Roman"/>
        </w:rPr>
        <w:t>ndex (I-CVI)</w:t>
      </w:r>
      <w:r>
        <w:rPr>
          <w:rFonts w:cs="Times New Roman" w:hint="eastAsia"/>
        </w:rPr>
        <w:t xml:space="preserve"> presented the </w:t>
      </w:r>
      <w:r>
        <w:t>item's relevance to the component,</w:t>
      </w:r>
      <w:r>
        <w:rPr>
          <w:rFonts w:hint="eastAsia"/>
        </w:rPr>
        <w:t xml:space="preserve"> and </w:t>
      </w:r>
      <w:r>
        <w:rPr>
          <w:rFonts w:cs="Times New Roman" w:hint="eastAsia"/>
        </w:rPr>
        <w:t>C</w:t>
      </w:r>
      <w:r>
        <w:rPr>
          <w:rFonts w:cs="Times New Roman"/>
        </w:rPr>
        <w:t xml:space="preserve">ontent </w:t>
      </w:r>
      <w:r>
        <w:rPr>
          <w:rFonts w:cs="Times New Roman" w:hint="eastAsia"/>
        </w:rPr>
        <w:t>V</w:t>
      </w:r>
      <w:r>
        <w:rPr>
          <w:rFonts w:cs="Times New Roman"/>
        </w:rPr>
        <w:t xml:space="preserve">alidity </w:t>
      </w:r>
      <w:r>
        <w:rPr>
          <w:rFonts w:cs="Times New Roman" w:hint="eastAsia"/>
        </w:rPr>
        <w:t>R</w:t>
      </w:r>
      <w:r>
        <w:rPr>
          <w:rFonts w:cs="Times New Roman"/>
        </w:rPr>
        <w:t>atio (CVR)</w:t>
      </w:r>
      <w:r>
        <w:rPr>
          <w:rFonts w:cs="Times New Roman" w:hint="eastAsia"/>
        </w:rPr>
        <w:t xml:space="preserve"> </w:t>
      </w:r>
      <w:r>
        <w:rPr>
          <w:rFonts w:cs="Times New Roman"/>
        </w:rPr>
        <w:t>show</w:t>
      </w:r>
      <w:r>
        <w:rPr>
          <w:rFonts w:cs="Times New Roman" w:hint="eastAsia"/>
        </w:rPr>
        <w:t xml:space="preserve">ed the </w:t>
      </w:r>
      <w:r>
        <w:rPr>
          <w:rFonts w:cs="Times New Roman"/>
        </w:rPr>
        <w:t>item's necessity in the component</w:t>
      </w:r>
      <w:r>
        <w:rPr>
          <w:rFonts w:cs="Times New Roman" w:hint="eastAsia"/>
        </w:rPr>
        <w:t xml:space="preserve">. </w:t>
      </w:r>
      <w:r>
        <w:rPr>
          <w:rFonts w:cs="Times New Roman"/>
        </w:rPr>
        <w:t xml:space="preserve">The item will be appropriate if the I-CVI is higher than 0.79 </w:t>
      </w:r>
      <w:r>
        <w:rPr>
          <w:rFonts w:cs="Times New Roman"/>
        </w:rPr>
        <w:fldChar w:fldCharType="begin"/>
      </w:r>
      <w:r>
        <w:rPr>
          <w:rFonts w:cs="Times New Roman"/>
        </w:rPr>
        <w:instrText xml:space="preserve"> ADDIN  ADDIN KYMRREF{D3B8F751-3FED-45B6-AAE4-23C0E2E25330}568 </w:instrText>
      </w:r>
      <w:r>
        <w:rPr>
          <w:rFonts w:cs="Times New Roman"/>
        </w:rPr>
        <w:fldChar w:fldCharType="separate"/>
      </w:r>
      <w:r>
        <w:rPr>
          <w:rFonts w:eastAsia="SimSun" w:cs="Times New Roman" w:hint="eastAsia"/>
          <w:color w:val="0080FF"/>
          <w:vertAlign w:val="superscript"/>
        </w:rPr>
        <w:t>[6]</w:t>
      </w:r>
      <w:r>
        <w:rPr>
          <w:rFonts w:cs="Times New Roman"/>
        </w:rPr>
        <w:fldChar w:fldCharType="end"/>
      </w:r>
      <w:r>
        <w:rPr>
          <w:rFonts w:cs="Times New Roman"/>
        </w:rPr>
        <w:t>.</w:t>
      </w:r>
      <w:r>
        <w:rPr>
          <w:rFonts w:cs="Times New Roman" w:hint="eastAsia"/>
        </w:rPr>
        <w:t xml:space="preserve"> </w:t>
      </w:r>
      <w:r>
        <w:rPr>
          <w:rFonts w:cs="Times New Roman" w:hint="eastAsia"/>
        </w:rPr>
        <w:lastRenderedPageBreak/>
        <w:t>T</w:t>
      </w:r>
      <w:r>
        <w:rPr>
          <w:rFonts w:cs="Times New Roman"/>
        </w:rPr>
        <w:t>he adjusted Kappa was also calculated to avoid the probability of chance agreement in assessment</w:t>
      </w:r>
      <w:r>
        <w:rPr>
          <w:rFonts w:cs="Times New Roman" w:hint="eastAsia"/>
        </w:rPr>
        <w:t>. If adjusted</w:t>
      </w:r>
      <w:r w:rsidR="00883C0A">
        <w:rPr>
          <w:rFonts w:cs="Times New Roman"/>
        </w:rPr>
        <w:t>,</w:t>
      </w:r>
      <w:r>
        <w:rPr>
          <w:rFonts w:cs="Times New Roman"/>
        </w:rPr>
        <w:t xml:space="preserve"> K</w:t>
      </w:r>
      <w:r>
        <w:rPr>
          <w:rFonts w:cs="Times New Roman" w:hint="eastAsia"/>
        </w:rPr>
        <w:t xml:space="preserve">appa above 0.74, between 0.60 and 0.74, </w:t>
      </w:r>
      <w:r>
        <w:rPr>
          <w:rFonts w:cs="Times New Roman"/>
        </w:rPr>
        <w:t>or</w:t>
      </w:r>
      <w:r>
        <w:rPr>
          <w:rFonts w:cs="Times New Roman" w:hint="eastAsia"/>
        </w:rPr>
        <w:t xml:space="preserve"> between 0.40 and 0.59 are considered excellent, good,</w:t>
      </w:r>
      <w:r>
        <w:rPr>
          <w:rFonts w:cs="Times New Roman"/>
        </w:rPr>
        <w:t xml:space="preserve"> or</w:t>
      </w:r>
      <w:r>
        <w:rPr>
          <w:rFonts w:cs="Times New Roman" w:hint="eastAsia"/>
        </w:rPr>
        <w:t xml:space="preserve"> fair, respectively</w:t>
      </w:r>
      <w:r>
        <w:rPr>
          <w:rFonts w:cs="Times New Roman"/>
        </w:rPr>
        <w:fldChar w:fldCharType="begin"/>
      </w:r>
      <w:r>
        <w:rPr>
          <w:rFonts w:cs="Times New Roman"/>
        </w:rPr>
        <w:instrText xml:space="preserve"> ADDIN  ADDIN KYMRREF{D3B8F751-3FED-45B6-AAE4-23C0E2E25330}573 </w:instrText>
      </w:r>
      <w:r>
        <w:rPr>
          <w:rFonts w:cs="Times New Roman"/>
        </w:rPr>
        <w:fldChar w:fldCharType="separate"/>
      </w:r>
      <w:r>
        <w:rPr>
          <w:rFonts w:eastAsia="SimSun" w:cs="Times New Roman" w:hint="eastAsia"/>
          <w:color w:val="0080FF"/>
          <w:vertAlign w:val="superscript"/>
        </w:rPr>
        <w:t>[7]</w:t>
      </w:r>
      <w:r>
        <w:rPr>
          <w:rFonts w:cs="Times New Roman"/>
        </w:rPr>
        <w:fldChar w:fldCharType="end"/>
      </w:r>
      <w:r>
        <w:rPr>
          <w:rFonts w:cs="Times New Roman"/>
        </w:rPr>
        <w:t>.</w:t>
      </w:r>
      <w:r>
        <w:rPr>
          <w:rFonts w:cs="Times New Roman" w:hint="eastAsia"/>
        </w:rPr>
        <w:t> </w:t>
      </w:r>
      <w:r>
        <w:rPr>
          <w:rFonts w:cs="Times New Roman"/>
        </w:rPr>
        <w:t>The a</w:t>
      </w:r>
      <w:r>
        <w:rPr>
          <w:rFonts w:cs="Times New Roman" w:hint="eastAsia"/>
        </w:rPr>
        <w:t>verage Scale-level content validity index (S-CVI/Ave) w</w:t>
      </w:r>
      <w:r>
        <w:rPr>
          <w:rFonts w:cs="Times New Roman"/>
        </w:rPr>
        <w:t>as</w:t>
      </w:r>
      <w:r>
        <w:rPr>
          <w:rFonts w:cs="Times New Roman" w:hint="eastAsia"/>
        </w:rPr>
        <w:t xml:space="preserve"> calculated</w:t>
      </w:r>
      <w:r>
        <w:rPr>
          <w:rFonts w:cs="Times New Roman"/>
        </w:rPr>
        <w:t>.</w:t>
      </w:r>
      <w:r>
        <w:rPr>
          <w:rFonts w:cs="Times New Roman" w:hint="eastAsia"/>
        </w:rPr>
        <w:t xml:space="preserve"> If the S-CVI/Ave </w:t>
      </w:r>
      <w:r>
        <w:rPr>
          <w:rFonts w:cs="Times New Roman"/>
        </w:rPr>
        <w:t xml:space="preserve">is </w:t>
      </w:r>
      <w:r>
        <w:rPr>
          <w:rFonts w:cs="Times New Roman" w:hint="eastAsia"/>
        </w:rPr>
        <w:t xml:space="preserve">equal </w:t>
      </w:r>
      <w:r>
        <w:rPr>
          <w:rFonts w:cs="Times New Roman"/>
        </w:rPr>
        <w:t xml:space="preserve">to </w:t>
      </w:r>
      <w:r>
        <w:rPr>
          <w:rFonts w:cs="Times New Roman" w:hint="eastAsia"/>
        </w:rPr>
        <w:t>or la</w:t>
      </w:r>
      <w:r>
        <w:rPr>
          <w:rFonts w:cs="Times New Roman"/>
        </w:rPr>
        <w:t>r</w:t>
      </w:r>
      <w:r>
        <w:rPr>
          <w:rFonts w:cs="Times New Roman" w:hint="eastAsia"/>
        </w:rPr>
        <w:t>ger than 0.90 indicates that the overall content validity of all the items is good</w:t>
      </w:r>
      <w:r>
        <w:rPr>
          <w:rFonts w:cs="Times New Roman"/>
        </w:rPr>
        <w:fldChar w:fldCharType="begin"/>
      </w:r>
      <w:r>
        <w:rPr>
          <w:rFonts w:cs="Times New Roman" w:hint="eastAsia"/>
        </w:rPr>
        <w:instrText xml:space="preserve"> ADDIN  ADDIN KYMRREF{D3B8F751-3FED-45B6-AAE4-23C0E2E25330}581,{D3B8F751-3FED-45B6-AAE4-23C0E2E25330}580 ADDIN  ADDIN KYMRREF{D3B8F751-3FED-45B6-AAE4-23C0E2E25330}581,{D3B8F751-3FED-45B6-AAE4-23C0E2E25330}580 ADDIN  ADDIN KYMRREF{D3B8F751-3FED-45B6-AAE4-23C0E2E25330}581,{D3B8F751-3FED-45B6-AAE4-23C0E2E25330}580 ADDIN  ADDIN KYMRREF{D3B8F751-3FED-45B6-AAE4-23C0E2E25330}581,{D3B8F751-3FED-45B6-AAE4-23C0E2E25330}580 ADDIN  ADDIN KYMRREF{D3B8F751-3FED-45B6-AAE4-23C0E2E25330}581,{D3B8F751-3FED-45B6-AAE4-23C0E2E25330}580 ADDIN  ADDIN KYMRREF{D3B8F751-3FED-45B6-AAE4-23C0E2E25330}581,{D3B8F751-3FED-45B6-AAE4-23C0E2E25330}580 ADDIN  ADDIN KYMRREF{D3B8F751-3FED-45B6-AAE4-23C0E2E25330}581,{D3B8F751-3FED-45B6-AAE4-23C0E2E25330}580</w:instrText>
      </w:r>
      <w:r>
        <w:rPr>
          <w:rFonts w:cs="Times New Roman"/>
        </w:rPr>
        <w:instrText xml:space="preserve"> ADDIN  ADDIN KYMRREF{D3B8F751-3FED-45B6-AAE4-23C0E2E25330}581 </w:instrText>
      </w:r>
      <w:r>
        <w:rPr>
          <w:rFonts w:cs="Times New Roman"/>
        </w:rPr>
        <w:fldChar w:fldCharType="separate"/>
      </w:r>
      <w:r>
        <w:rPr>
          <w:rFonts w:eastAsia="SimSun" w:cs="Times New Roman" w:hint="eastAsia"/>
          <w:color w:val="0080FF"/>
          <w:vertAlign w:val="superscript"/>
        </w:rPr>
        <w:t>[8]</w:t>
      </w:r>
      <w:r>
        <w:rPr>
          <w:rFonts w:cs="Times New Roman"/>
        </w:rPr>
        <w:fldChar w:fldCharType="end"/>
      </w:r>
      <w:r>
        <w:rPr>
          <w:rFonts w:cs="Times New Roman" w:hint="eastAsia"/>
        </w:rPr>
        <w:t xml:space="preserve">. Clarity was evaluated </w:t>
      </w:r>
      <w:r>
        <w:rPr>
          <w:rFonts w:hint="eastAsia"/>
        </w:rPr>
        <w:t>quantitatively according to a 4-point ordinal scale (1=not clear, 2=item need some revision, 3=clear, but need minor revision, 4=very clear)</w:t>
      </w:r>
      <w:r>
        <w:rPr>
          <w:rFonts w:cs="Times New Roman"/>
        </w:rPr>
        <w:t>.</w:t>
      </w:r>
      <w:r>
        <w:rPr>
          <w:rFonts w:cs="Times New Roman" w:hint="eastAsia"/>
        </w:rPr>
        <w:t xml:space="preserve"> </w:t>
      </w:r>
      <w:r>
        <w:rPr>
          <w:rFonts w:cs="Times New Roman"/>
        </w:rPr>
        <w:t>T</w:t>
      </w:r>
      <w:r>
        <w:rPr>
          <w:rFonts w:cs="Times New Roman" w:hint="eastAsia"/>
        </w:rPr>
        <w:t>he CVR less than 0.99 indicates the item should be eliminated</w:t>
      </w:r>
      <w:r>
        <w:rPr>
          <w:rFonts w:cs="Times New Roman"/>
        </w:rPr>
        <w:t xml:space="preserve"> when the number of raters is equal to or less than six</w:t>
      </w:r>
      <w:r>
        <w:rPr>
          <w:rFonts w:cs="Times New Roman"/>
        </w:rPr>
        <w:fldChar w:fldCharType="begin"/>
      </w:r>
      <w:r>
        <w:rPr>
          <w:rFonts w:cs="Times New Roman"/>
        </w:rPr>
        <w:instrText xml:space="preserve"> ADDIN  ADDIN KYMRREF{D3B8F751-3FED-45B6-AAE4-23C0E2E25330}586 </w:instrText>
      </w:r>
      <w:r>
        <w:rPr>
          <w:rFonts w:cs="Times New Roman"/>
        </w:rPr>
        <w:fldChar w:fldCharType="separate"/>
      </w:r>
      <w:r>
        <w:rPr>
          <w:rFonts w:eastAsia="SimSun" w:cs="Times New Roman" w:hint="eastAsia"/>
          <w:color w:val="0080FF"/>
          <w:vertAlign w:val="superscript"/>
        </w:rPr>
        <w:t>[5]</w:t>
      </w:r>
      <w:r>
        <w:rPr>
          <w:rFonts w:cs="Times New Roman"/>
        </w:rPr>
        <w:fldChar w:fldCharType="end"/>
      </w:r>
      <w:r>
        <w:rPr>
          <w:rFonts w:cs="Times New Roman" w:hint="eastAsia"/>
        </w:rPr>
        <w:t>.</w:t>
      </w:r>
      <w:r>
        <w:rPr>
          <w:rFonts w:cs="Times New Roman"/>
        </w:rPr>
        <w:t xml:space="preserve"> Delphi panelists evaluated a comprehensive evaluation of the whole scale qualitatively in two evaluation rounds.</w:t>
      </w:r>
      <w:r>
        <w:rPr>
          <w:rFonts w:cs="Times New Roman" w:hint="eastAsia"/>
        </w:rPr>
        <w:t xml:space="preserve"> The</w:t>
      </w:r>
      <w:r>
        <w:rPr>
          <w:rFonts w:cs="Times New Roman"/>
        </w:rPr>
        <w:t xml:space="preserve"> selected</w:t>
      </w:r>
      <w:r>
        <w:rPr>
          <w:rFonts w:cs="Times New Roman" w:hint="eastAsia"/>
        </w:rPr>
        <w:t xml:space="preserve"> target users assessed the f</w:t>
      </w:r>
      <w:r>
        <w:rPr>
          <w:rFonts w:cs="Times New Roman"/>
        </w:rPr>
        <w:t>ace validity by an indicator of Item Impact Score</w:t>
      </w:r>
      <w:r>
        <w:rPr>
          <w:rFonts w:cs="Times New Roman" w:hint="eastAsia"/>
        </w:rPr>
        <w:t xml:space="preserve"> (IIS), which was calculated according to the evaluation by a 5-point Likert scale (5=very important, 4=important, 3=relatively important, 2=slightly important, and 1-unimportant).</w:t>
      </w:r>
      <w:r>
        <w:rPr>
          <w:rFonts w:cs="Times New Roman"/>
        </w:rPr>
        <w:t xml:space="preserve"> </w:t>
      </w:r>
      <w:r>
        <w:rPr>
          <w:rFonts w:cs="Times New Roman" w:hint="eastAsia"/>
        </w:rPr>
        <w:t xml:space="preserve">The IIS was calculated according to the percent of patients who scored 4 or 5 to item importance (frequency) and the mean importance score of </w:t>
      </w:r>
      <w:r>
        <w:rPr>
          <w:rFonts w:cs="Times New Roman"/>
        </w:rPr>
        <w:t xml:space="preserve">the </w:t>
      </w:r>
      <w:r>
        <w:rPr>
          <w:rFonts w:cs="Times New Roman" w:hint="eastAsia"/>
        </w:rPr>
        <w:t>item (importance): IIS= frequency</w:t>
      </w:r>
      <w:r>
        <w:rPr>
          <w:rFonts w:cs="Times New Roman" w:hint="eastAsia"/>
        </w:rPr>
        <w:t>×</w:t>
      </w:r>
      <w:r>
        <w:rPr>
          <w:rFonts w:cs="Times New Roman" w:hint="eastAsia"/>
        </w:rPr>
        <w:t>Importance</w:t>
      </w:r>
      <w:r>
        <w:rPr>
          <w:rFonts w:cs="Times New Roman"/>
        </w:rPr>
        <w:fldChar w:fldCharType="begin"/>
      </w:r>
      <w:r>
        <w:rPr>
          <w:rFonts w:cs="Times New Roman"/>
        </w:rPr>
        <w:instrText xml:space="preserve"> ADDIN  ADDIN KYMRREF{D3B8F751-3FED-45B6-AAE4-23C0E2E25330}573 </w:instrText>
      </w:r>
      <w:r>
        <w:rPr>
          <w:rFonts w:cs="Times New Roman"/>
        </w:rPr>
        <w:fldChar w:fldCharType="separate"/>
      </w:r>
      <w:r>
        <w:rPr>
          <w:rFonts w:eastAsia="SimSun" w:cs="Times New Roman" w:hint="eastAsia"/>
          <w:color w:val="0080FF"/>
          <w:vertAlign w:val="superscript"/>
        </w:rPr>
        <w:t>[7]</w:t>
      </w:r>
      <w:r>
        <w:rPr>
          <w:rFonts w:cs="Times New Roman"/>
        </w:rPr>
        <w:fldChar w:fldCharType="end"/>
      </w:r>
      <w:r>
        <w:rPr>
          <w:rFonts w:cs="Times New Roman"/>
        </w:rPr>
        <w:t xml:space="preserve">. </w:t>
      </w:r>
      <w:r>
        <w:rPr>
          <w:rFonts w:cs="Times New Roman" w:hint="eastAsia"/>
        </w:rPr>
        <w:t>If the IIS</w:t>
      </w:r>
      <w:r>
        <w:rPr>
          <w:rFonts w:cs="Times New Roman" w:hint="eastAsia"/>
        </w:rPr>
        <w:t>≥</w:t>
      </w:r>
      <w:r>
        <w:rPr>
          <w:rFonts w:cs="Times New Roman" w:hint="eastAsia"/>
        </w:rPr>
        <w:t>1.5, it is maintained in the instrument; otherwise</w:t>
      </w:r>
      <w:r>
        <w:rPr>
          <w:rFonts w:cs="Times New Roman"/>
        </w:rPr>
        <w:t>,</w:t>
      </w:r>
      <w:r>
        <w:rPr>
          <w:rFonts w:cs="Times New Roman" w:hint="eastAsia"/>
        </w:rPr>
        <w:t xml:space="preserve"> it is eliminated.</w:t>
      </w:r>
    </w:p>
    <w:p w14:paraId="3AFF312D" w14:textId="77777777" w:rsidR="00D15119" w:rsidRDefault="00B12278">
      <w:pPr>
        <w:pStyle w:val="Heading3"/>
        <w:rPr>
          <w:rFonts w:hint="default"/>
        </w:rPr>
      </w:pPr>
      <w:r>
        <w:t>Stage 4: Construct validity and reliability assessment</w:t>
      </w:r>
    </w:p>
    <w:p w14:paraId="6B0E609D" w14:textId="0490AAE0" w:rsidR="00D15119" w:rsidRDefault="00B12278">
      <w:r>
        <w:rPr>
          <w:rFonts w:hint="eastAsia"/>
        </w:rPr>
        <w:t>We conduct a field survey to collect data to complete the validation of c</w:t>
      </w:r>
      <w:r>
        <w:t xml:space="preserve">onstruct validity and </w:t>
      </w:r>
      <w:r>
        <w:rPr>
          <w:rFonts w:hint="eastAsia"/>
        </w:rPr>
        <w:t xml:space="preserve">assess the </w:t>
      </w:r>
      <w:r>
        <w:t>reliability</w:t>
      </w:r>
      <w:r>
        <w:rPr>
          <w:rFonts w:hint="eastAsia"/>
        </w:rPr>
        <w:t xml:space="preserve">. </w:t>
      </w:r>
      <w:r>
        <w:t xml:space="preserve">Since the </w:t>
      </w:r>
      <w:r>
        <w:rPr>
          <w:rFonts w:hint="eastAsia"/>
        </w:rPr>
        <w:t>item was designed under the PCCM conceptual framework</w:t>
      </w:r>
      <w:r w:rsidR="00697F37">
        <w:fldChar w:fldCharType="begin"/>
      </w:r>
      <w:r w:rsidR="00697F37">
        <w:instrText xml:space="preserve"> ADDIN  ADDIN KYMRREF{D3B8F751-3FED-45B6-AAE4-23C0E2E25330}2190 </w:instrText>
      </w:r>
      <w:r w:rsidR="00697F37">
        <w:fldChar w:fldCharType="separate"/>
      </w:r>
      <w:r>
        <w:rPr>
          <w:rFonts w:eastAsia="SimSun" w:hint="eastAsia"/>
          <w:color w:val="0080FF"/>
          <w:vertAlign w:val="superscript"/>
        </w:rPr>
        <w:t>[9]</w:t>
      </w:r>
      <w:r w:rsidR="00697F37">
        <w:rPr>
          <w:rFonts w:eastAsia="SimSun"/>
          <w:color w:val="0080FF"/>
          <w:vertAlign w:val="superscript"/>
        </w:rPr>
        <w:fldChar w:fldCharType="end"/>
      </w:r>
      <w:r>
        <w:t>, we use</w:t>
      </w:r>
      <w:r>
        <w:rPr>
          <w:rFonts w:hint="eastAsia"/>
        </w:rPr>
        <w:t xml:space="preserve">d </w:t>
      </w:r>
      <w:r>
        <w:t xml:space="preserve">confirmatory factor analysis (CFA) to test whether the original factor structures could be replicated using our sample. </w:t>
      </w:r>
      <w:r w:rsidR="00883C0A">
        <w:t>Suppose this structure does not fit the data well. In that case</w:t>
      </w:r>
      <w:r>
        <w:t>, we will then use the exploratory factor analysis (EFA)</w:t>
      </w:r>
      <w:r>
        <w:rPr>
          <w:rFonts w:hint="eastAsia"/>
        </w:rPr>
        <w:t xml:space="preserve"> </w:t>
      </w:r>
      <w:r>
        <w:t>to 1) identify the number of factors and 2) which item corresponds to each of these factors.</w:t>
      </w:r>
      <w:r>
        <w:rPr>
          <w:rFonts w:cs="Times New Roman"/>
        </w:rPr>
        <w:fldChar w:fldCharType="begin"/>
      </w:r>
      <w:r>
        <w:rPr>
          <w:rFonts w:cs="Times New Roman"/>
        </w:rPr>
        <w:instrText xml:space="preserve"> ADDIN  ADDIN KYMRREF{D3B8F751-3FED-45B6-AAE4-23C0E2E25330}4636 </w:instrText>
      </w:r>
      <w:r>
        <w:rPr>
          <w:rFonts w:cs="Times New Roman"/>
        </w:rPr>
        <w:fldChar w:fldCharType="separate"/>
      </w:r>
      <w:r>
        <w:rPr>
          <w:rFonts w:eastAsia="SimSun" w:cs="Times New Roman" w:hint="eastAsia"/>
          <w:color w:val="0080FF"/>
          <w:vertAlign w:val="superscript"/>
        </w:rPr>
        <w:t>[10]</w:t>
      </w:r>
      <w:r>
        <w:rPr>
          <w:rFonts w:cs="Times New Roman"/>
        </w:rPr>
        <w:fldChar w:fldCharType="end"/>
      </w:r>
    </w:p>
    <w:p w14:paraId="219D5C00" w14:textId="77777777" w:rsidR="00D15119" w:rsidRDefault="00D15119"/>
    <w:p w14:paraId="2CDF344F" w14:textId="77777777" w:rsidR="00D15119" w:rsidRDefault="00D15119">
      <w:pPr>
        <w:sectPr w:rsidR="00D15119">
          <w:footerReference w:type="default" r:id="rId40"/>
          <w:pgSz w:w="11906" w:h="16838"/>
          <w:pgMar w:top="1440" w:right="1803" w:bottom="1440" w:left="1323" w:header="851" w:footer="992" w:gutter="0"/>
          <w:cols w:space="425"/>
          <w:docGrid w:type="lines" w:linePitch="312"/>
        </w:sectPr>
      </w:pPr>
    </w:p>
    <w:p w14:paraId="09E6790B" w14:textId="77777777" w:rsidR="00D15119" w:rsidRDefault="00B12278">
      <w:pPr>
        <w:pStyle w:val="Heading2"/>
        <w:rPr>
          <w:rFonts w:hint="default"/>
        </w:rPr>
      </w:pPr>
      <w:r>
        <w:lastRenderedPageBreak/>
        <w:t xml:space="preserve">Appendix 3. </w:t>
      </w:r>
      <w:r>
        <w:rPr>
          <w:rFonts w:hint="default"/>
        </w:rPr>
        <w:t>S</w:t>
      </w:r>
      <w:r>
        <w:t>cale translation and localization</w:t>
      </w:r>
      <w:r>
        <w:rPr>
          <w:rFonts w:hint="default"/>
        </w:rPr>
        <w:t xml:space="preserve"> for items that are difficult to understand for interviewees</w:t>
      </w:r>
      <w:r>
        <w:t>.</w:t>
      </w:r>
    </w:p>
    <w:p w14:paraId="69BE5344" w14:textId="77777777" w:rsidR="00D15119" w:rsidRDefault="00B12278">
      <w:pPr>
        <w:rPr>
          <w:rFonts w:eastAsia="SimSun"/>
        </w:rPr>
      </w:pPr>
      <w:r>
        <w:rPr>
          <w:rFonts w:hint="eastAsia"/>
        </w:rPr>
        <w:t>I</w:t>
      </w:r>
      <w:r>
        <w:t>n the process of s</w:t>
      </w:r>
      <w:r>
        <w:rPr>
          <w:rFonts w:hint="eastAsia"/>
        </w:rPr>
        <w:t>cale translation and</w:t>
      </w:r>
      <w:r>
        <w:t xml:space="preserve"> localization, we found that most of the interviewees had a different perception</w:t>
      </w:r>
      <w:r>
        <w:rPr>
          <w:rFonts w:hint="eastAsia"/>
        </w:rPr>
        <w:t xml:space="preserve"> </w:t>
      </w:r>
      <w:r>
        <w:t>of</w:t>
      </w:r>
      <w:r>
        <w:rPr>
          <w:rFonts w:hint="eastAsia"/>
        </w:rPr>
        <w:t xml:space="preserve"> </w:t>
      </w:r>
      <w:r>
        <w:t xml:space="preserve">nine of the </w:t>
      </w:r>
      <w:r>
        <w:rPr>
          <w:rFonts w:hint="eastAsia"/>
        </w:rPr>
        <w:t xml:space="preserve">localized scale items </w:t>
      </w:r>
      <w:r>
        <w:t>than</w:t>
      </w:r>
      <w:r>
        <w:rPr>
          <w:rFonts w:hint="eastAsia"/>
        </w:rPr>
        <w:t xml:space="preserve"> the developer's intention</w:t>
      </w:r>
      <w:r>
        <w:t xml:space="preserve">, including items </w:t>
      </w:r>
      <w:r>
        <w:rPr>
          <w:rFonts w:hint="eastAsia"/>
        </w:rPr>
        <w:t>1,</w:t>
      </w:r>
      <w:r>
        <w:t xml:space="preserve"> </w:t>
      </w:r>
      <w:r>
        <w:rPr>
          <w:rFonts w:hint="eastAsia"/>
        </w:rPr>
        <w:t>2,</w:t>
      </w:r>
      <w:r>
        <w:t xml:space="preserve"> </w:t>
      </w:r>
      <w:r>
        <w:rPr>
          <w:rFonts w:hint="eastAsia"/>
        </w:rPr>
        <w:t>4,</w:t>
      </w:r>
      <w:r>
        <w:t xml:space="preserve"> </w:t>
      </w:r>
      <w:r>
        <w:rPr>
          <w:rFonts w:hint="eastAsia"/>
        </w:rPr>
        <w:t>12,</w:t>
      </w:r>
      <w:r>
        <w:t xml:space="preserve"> </w:t>
      </w:r>
      <w:r>
        <w:rPr>
          <w:rFonts w:hint="eastAsia"/>
        </w:rPr>
        <w:t>13,</w:t>
      </w:r>
      <w:r>
        <w:t xml:space="preserve"> </w:t>
      </w:r>
      <w:r>
        <w:rPr>
          <w:rFonts w:hint="eastAsia"/>
        </w:rPr>
        <w:t>14,</w:t>
      </w:r>
      <w:r>
        <w:t xml:space="preserve"> </w:t>
      </w:r>
      <w:r>
        <w:rPr>
          <w:rFonts w:hint="eastAsia"/>
        </w:rPr>
        <w:t>15,</w:t>
      </w:r>
      <w:r>
        <w:t xml:space="preserve"> </w:t>
      </w:r>
      <w:r>
        <w:rPr>
          <w:rFonts w:hint="eastAsia"/>
        </w:rPr>
        <w:t>17</w:t>
      </w:r>
      <w:r>
        <w:t xml:space="preserve"> and </w:t>
      </w:r>
      <w:r>
        <w:rPr>
          <w:rFonts w:hint="eastAsia"/>
        </w:rPr>
        <w:t>19</w:t>
      </w:r>
      <w:r>
        <w:t>. These multifaceted reasons provided the basis for our revision, eventually leading to the scale version used for fieldwork.</w:t>
      </w:r>
    </w:p>
    <w:p w14:paraId="458D415A" w14:textId="3CF7F3E5" w:rsidR="00D15119" w:rsidRDefault="00B12278">
      <w:r>
        <w:rPr>
          <w:rFonts w:hint="eastAsia"/>
        </w:rPr>
        <w:t>I</w:t>
      </w:r>
      <w:r>
        <w:t>tem 1 - “</w:t>
      </w:r>
      <w:r>
        <w:rPr>
          <w:rFonts w:hint="eastAsia"/>
        </w:rPr>
        <w:t>To what extent was your main problem(s) (those regarding your disease, illness experience</w:t>
      </w:r>
      <w:r>
        <w:t>,</w:t>
      </w:r>
      <w:r>
        <w:rPr>
          <w:rFonts w:hint="eastAsia"/>
        </w:rPr>
        <w:t xml:space="preserve"> and mental stress</w:t>
      </w:r>
      <w:r>
        <w:t>,</w:t>
      </w:r>
      <w:r>
        <w:rPr>
          <w:rFonts w:hint="eastAsia"/>
        </w:rPr>
        <w:t xml:space="preserve"> for instance) discussed?</w:t>
      </w:r>
      <w:r>
        <w:t xml:space="preserve">” Interviewees tended to perceive </w:t>
      </w:r>
      <w:r w:rsidR="00883C0A">
        <w:t xml:space="preserve">the </w:t>
      </w:r>
      <w:r>
        <w:t>“</w:t>
      </w:r>
      <w:r>
        <w:rPr>
          <w:rFonts w:hint="eastAsia"/>
        </w:rPr>
        <w:t>main problem(s)</w:t>
      </w:r>
      <w:r>
        <w:t xml:space="preserve">” as the disease itself. The main reason was that interviewees went to the doctor mainly due to manifested symptoms or direct health effects of the disease, but routine disruption in </w:t>
      </w:r>
      <w:r>
        <w:rPr>
          <w:rFonts w:hint="eastAsia"/>
        </w:rPr>
        <w:t xml:space="preserve">illness experience and </w:t>
      </w:r>
      <w:r>
        <w:t xml:space="preserve">accompanying </w:t>
      </w:r>
      <w:r>
        <w:rPr>
          <w:rFonts w:hint="eastAsia"/>
        </w:rPr>
        <w:t>mental stress</w:t>
      </w:r>
      <w:r>
        <w:t xml:space="preserve"> were largely ignored when it came to “</w:t>
      </w:r>
      <w:r>
        <w:rPr>
          <w:rFonts w:hint="eastAsia"/>
        </w:rPr>
        <w:t>main problem(s)</w:t>
      </w:r>
      <w:r>
        <w:t>”. To enhance the comprehensiveness of understanding on “</w:t>
      </w:r>
      <w:r>
        <w:rPr>
          <w:rFonts w:hint="eastAsia"/>
        </w:rPr>
        <w:t>main problem(s)</w:t>
      </w:r>
      <w:r>
        <w:t>” among participants, we added appropriate notes to highlight the potential disease, illness experience, and mental stress problem</w:t>
      </w:r>
      <w:r>
        <w:rPr>
          <w:rFonts w:hint="eastAsia"/>
        </w:rPr>
        <w:t>s</w:t>
      </w:r>
      <w:r>
        <w:t>.</w:t>
      </w:r>
      <w:r>
        <w:rPr>
          <w:rFonts w:hint="eastAsia"/>
        </w:rPr>
        <w:t xml:space="preserve"> </w:t>
      </w:r>
    </w:p>
    <w:p w14:paraId="5710F7E1" w14:textId="5CDEC451" w:rsidR="00D15119" w:rsidRDefault="00B12278">
      <w:r>
        <w:t>Item 4 - "How well do you think the doctor understood what you expressed during the consultation today?" We found that doctors might understand patients by actively querying patients and further learn</w:t>
      </w:r>
      <w:r w:rsidR="00883C0A">
        <w:t>ing</w:t>
      </w:r>
      <w:r>
        <w:t xml:space="preserve"> the patient’s concerns when the patient questioned or provided more personal information regarding illness if the treatment plan was seemingly infeasible or unexpected to that patient. Therefore, we added an explanation in the revised item</w:t>
      </w:r>
      <w:r w:rsidR="00883C0A">
        <w:t>;</w:t>
      </w:r>
      <w:r>
        <w:t xml:space="preserve"> that is, this item focused on the extent of </w:t>
      </w:r>
      <w:r w:rsidR="00883C0A">
        <w:t xml:space="preserve">the </w:t>
      </w:r>
      <w:r>
        <w:t xml:space="preserve">doctor’s understanding of the patient’s situation during the doctor-patient communication, including main problems, related mental burden, environmental impacts on diseases development, and the patient’s expectation for treatment outcomes. </w:t>
      </w:r>
    </w:p>
    <w:p w14:paraId="410258F1" w14:textId="0CE81DBF" w:rsidR="00D15119" w:rsidRDefault="00B12278">
      <w:r>
        <w:t>Item 12 - "To what extent did you and your doctor discuss your respective roles (namely</w:t>
      </w:r>
      <w:r w:rsidR="00883C0A">
        <w:t>,</w:t>
      </w:r>
      <w:r>
        <w:t xml:space="preserve"> who is responsible for making decisions and who is responsible for certain aspects of your care?)" According to the interviewees for scale-v1, they hardly considered the role of caregivers in their treatment process. They also thought that the patient should follow the </w:t>
      </w:r>
      <w:r>
        <w:lastRenderedPageBreak/>
        <w:t xml:space="preserve">authority of the doctor. In most cases, they did not discuss </w:t>
      </w:r>
      <w:r w:rsidR="00883C0A">
        <w:t xml:space="preserve">it </w:t>
      </w:r>
      <w:r>
        <w:t xml:space="preserve">with doctors. Rationales and solutions are the same as </w:t>
      </w:r>
      <w:r w:rsidR="00883C0A">
        <w:t xml:space="preserve">in </w:t>
      </w:r>
      <w:r>
        <w:t>Item 13.</w:t>
      </w:r>
    </w:p>
    <w:p w14:paraId="121AE61A" w14:textId="7E496031" w:rsidR="00D15119" w:rsidRDefault="00B12278">
      <w:r>
        <w:t>Item 13 – “To what extent did the doctor encourage you to take the role you wanted in the treatment and care process?” There existed a misunderstanding on scale-v1 for this item. Most interviewees thought that this item was asking to what extent the doctor encouraged them to follow the treatment plan. Some interviewees said that they had not considered possibilities under items 12 and 13 until they were asked in this interview. It is likely because of the following three reasons. First, the “</w:t>
      </w:r>
      <w:r>
        <w:rPr>
          <w:rFonts w:hint="eastAsia"/>
        </w:rPr>
        <w:t>health care</w:t>
      </w:r>
      <w:r>
        <w:t xml:space="preserve"> system” is a highly professional field, and patients </w:t>
      </w:r>
      <w:r w:rsidR="00883C0A">
        <w:t>a</w:t>
      </w:r>
      <w:r>
        <w:t xml:space="preserve">re not empowered </w:t>
      </w:r>
      <w:r w:rsidR="00883C0A">
        <w:t>with</w:t>
      </w:r>
      <w:r>
        <w:t xml:space="preserve"> a patient-centered service. They were not used to finding common ground by actively interacting with doctors. Therefore, patients tend to obey guidance from professional medical workers due to a lack of medical background. Second, when primary care facilities provide medical services for patients with chronic illnesses, the primary care facilities mainly offer medications according to prescriptions obtained from hospitals of higher classes. Even when the physician actively queries the patient on illness changes, the patient does not intend to </w:t>
      </w:r>
      <w:r w:rsidR="00883C0A">
        <w:t>discuss current treatment plans in-depth</w:t>
      </w:r>
      <w:r>
        <w:t xml:space="preserve">, probably due to low trust in primary care service quality. Third, the primary care facilities in China usually deal with common diseases such as common colds, diarrheal, and mild fever. Those with common diseases usually go to the doctor for a sense of comfort rather than seek real progress through discussion </w:t>
      </w:r>
      <w:r w:rsidR="00883C0A">
        <w:t>of</w:t>
      </w:r>
      <w:r>
        <w:t xml:space="preserve"> treatment plans. Thus, for items 12-13, we explained to the confused interviewees that d</w:t>
      </w:r>
      <w:r w:rsidR="00883C0A">
        <w:t>octors encourage patients to tackle the task of treatment and care as they wish, splitting up among themselves, their families, and doctors during treatment and recovery</w:t>
      </w:r>
      <w:r>
        <w:t xml:space="preserve">.  </w:t>
      </w:r>
    </w:p>
    <w:p w14:paraId="2CFA310A" w14:textId="2E8866C4" w:rsidR="00D15119" w:rsidRDefault="00B12278">
      <w:r>
        <w:t>Item 14 - "How much would you say that the doctor pays comprehensive attention to you?" In pilot interviews, we found that interviewees had a different understanding of the original expression of item 14 than the developer – “How much would you say that the doctor cares about you as a person</w:t>
      </w:r>
      <w:r w:rsidR="00883C0A">
        <w:t>.”</w:t>
      </w:r>
      <w:r>
        <w:t xml:space="preserve"> To help the interviewees learn “understanding the whole person”, we translated it as “How much would you say that the doctor pays comprehensive attention to you?” Interviewees found it </w:t>
      </w:r>
      <w:r w:rsidR="00883C0A">
        <w:t>challenging</w:t>
      </w:r>
      <w:r>
        <w:t xml:space="preserve"> to understand what “as a person” means</w:t>
      </w:r>
      <w:r w:rsidR="00883C0A">
        <w:t xml:space="preserve"> and</w:t>
      </w:r>
      <w:r>
        <w:t xml:space="preserve"> for </w:t>
      </w:r>
      <w:r>
        <w:lastRenderedPageBreak/>
        <w:t xml:space="preserve">doctors to pay attention to anything other than diseases. Doctors should consider patients’ social characteristics and environmental impacts on disease development and treatment efficacy. Thus, this current expression reflected the core of this item – “How much would you say that the doctor pays comprehensive attention to you?” </w:t>
      </w:r>
    </w:p>
    <w:p w14:paraId="15380BF3" w14:textId="439A5212" w:rsidR="00D15119" w:rsidRDefault="00B12278">
      <w:r>
        <w:t xml:space="preserve">Item 15 </w:t>
      </w:r>
      <w:r>
        <w:rPr>
          <w:rFonts w:hint="eastAsia"/>
        </w:rPr>
        <w:t>-</w:t>
      </w:r>
      <w:r>
        <w:t xml:space="preserve"> </w:t>
      </w:r>
      <w:r>
        <w:rPr>
          <w:rFonts w:cs="Times New Roman"/>
        </w:rPr>
        <w:t>"</w:t>
      </w:r>
      <w:r>
        <w:rPr>
          <w:rFonts w:hint="eastAsia"/>
        </w:rPr>
        <w:t>To what extent did your doctor know about your family (e.g., family history of illness, family environment affecting recovery, etc.)?</w:t>
      </w:r>
      <w:r>
        <w:rPr>
          <w:rFonts w:cs="Times New Roman"/>
        </w:rPr>
        <w:t>"</w:t>
      </w:r>
      <w:r>
        <w:rPr>
          <w:rFonts w:cs="Times New Roman" w:hint="eastAsia"/>
        </w:rPr>
        <w:t xml:space="preserve"> </w:t>
      </w:r>
      <w:r>
        <w:rPr>
          <w:rFonts w:cs="Times New Roman"/>
        </w:rPr>
        <w:t xml:space="preserve">We significantly revised this item based on a </w:t>
      </w:r>
      <w:r>
        <w:rPr>
          <w:rFonts w:cs="Times New Roman" w:hint="eastAsia"/>
        </w:rPr>
        <w:t>free</w:t>
      </w:r>
      <w:r>
        <w:rPr>
          <w:rFonts w:cs="Times New Roman"/>
        </w:rPr>
        <w:t xml:space="preserve"> </w:t>
      </w:r>
      <w:r>
        <w:rPr>
          <w:rFonts w:cs="Times New Roman" w:hint="eastAsia"/>
        </w:rPr>
        <w:t>translation</w:t>
      </w:r>
      <w:r>
        <w:rPr>
          <w:rFonts w:cs="Times New Roman"/>
        </w:rPr>
        <w:t xml:space="preserve"> rather than a literal translation. The original text was</w:t>
      </w:r>
      <w:r>
        <w:rPr>
          <w:rFonts w:cs="Times New Roman" w:hint="eastAsia"/>
        </w:rPr>
        <w:t xml:space="preserve"> </w:t>
      </w:r>
      <w:r>
        <w:rPr>
          <w:rFonts w:cs="Times New Roman"/>
        </w:rPr>
        <w:t>“To what extent does your provider know about your family life?” In the initial version, we remained “</w:t>
      </w:r>
      <w:r>
        <w:rPr>
          <w:rFonts w:cs="Times New Roman" w:hint="eastAsia"/>
        </w:rPr>
        <w:t>family li</w:t>
      </w:r>
      <w:r>
        <w:rPr>
          <w:rFonts w:cs="Times New Roman"/>
        </w:rPr>
        <w:t>f</w:t>
      </w:r>
      <w:r>
        <w:rPr>
          <w:rFonts w:cs="Times New Roman" w:hint="eastAsia"/>
        </w:rPr>
        <w:t>e</w:t>
      </w:r>
      <w:r w:rsidR="00883C0A">
        <w:rPr>
          <w:rFonts w:cs="Times New Roman"/>
        </w:rPr>
        <w:t>.”</w:t>
      </w:r>
      <w:r>
        <w:t xml:space="preserve"> But </w:t>
      </w:r>
      <w:r>
        <w:rPr>
          <w:rFonts w:hint="eastAsia"/>
        </w:rPr>
        <w:t>s</w:t>
      </w:r>
      <w:r>
        <w:t xml:space="preserve">ome interviewees thought it “unnecessary” for doctors to learn about their family life, which is too private to tell. This revision was also challenged in expert reviews </w:t>
      </w:r>
      <w:r>
        <w:rPr>
          <w:rFonts w:hint="eastAsia"/>
        </w:rPr>
        <w:t>fo</w:t>
      </w:r>
      <w:r>
        <w:t xml:space="preserve">r the privacy issue and deviation from </w:t>
      </w:r>
      <w:r w:rsidR="00883C0A">
        <w:t xml:space="preserve">the </w:t>
      </w:r>
      <w:r>
        <w:rPr>
          <w:rFonts w:hint="eastAsia"/>
        </w:rPr>
        <w:t>inquiry</w:t>
      </w:r>
      <w:r>
        <w:t xml:space="preserve"> purpose. However, experts agreed that patients should learn about potential impacts on family life if infectious diseases are involved. Therefore, we replaced “</w:t>
      </w:r>
      <w:r>
        <w:rPr>
          <w:rFonts w:hint="eastAsia"/>
        </w:rPr>
        <w:t>family life</w:t>
      </w:r>
      <w:r>
        <w:t>” with “family</w:t>
      </w:r>
      <w:proofErr w:type="gramStart"/>
      <w:r w:rsidR="00883C0A">
        <w:t>”</w:t>
      </w:r>
      <w:r w:rsidR="00883C0A">
        <w:rPr>
          <w:rFonts w:hint="eastAsia"/>
        </w:rPr>
        <w:t>,</w:t>
      </w:r>
      <w:r w:rsidR="00883C0A">
        <w:t xml:space="preserve"> </w:t>
      </w:r>
      <w:r>
        <w:t xml:space="preserve"> which</w:t>
      </w:r>
      <w:proofErr w:type="gramEnd"/>
      <w:r>
        <w:t xml:space="preserve"> is understood as </w:t>
      </w:r>
      <w:r w:rsidR="00883C0A">
        <w:t xml:space="preserve">a </w:t>
      </w:r>
      <w:r>
        <w:t xml:space="preserve">“family situation” in the Chinese context. In addition, we further added a few examples such as “family history of illness, family environment affecting recovery” to condition on family situations. </w:t>
      </w:r>
    </w:p>
    <w:p w14:paraId="222F2F6A" w14:textId="77777777" w:rsidR="00D15119" w:rsidRDefault="00B12278">
      <w:r>
        <w:t xml:space="preserve">Item 17 - "To what extent did your doctor respect your values, customs, or personal perception?" The belief and value in this question may not get demonstrated apparently, because the percentage of the religious population is lower than that in western countries. Therefore, we replaced “belief” with “personal perception” in Chinese. Experts and interviewed patients agreed that religious belief is a less-discussed issue in the doctor-patient conversation in China. But “personal perception” deserves attention. To note, we changed “and” into “or”. </w:t>
      </w:r>
      <w:proofErr w:type="gramStart"/>
      <w:r>
        <w:t>As long as</w:t>
      </w:r>
      <w:proofErr w:type="gramEnd"/>
      <w:r>
        <w:t xml:space="preserve"> the doctor shows respect to any one aspect of value, habit, or personal perception, it is sufficient to reflect the doctor’s attention to the “whole person” of the patient. </w:t>
      </w:r>
    </w:p>
    <w:p w14:paraId="073AA996" w14:textId="77777777" w:rsidR="00D15119" w:rsidRDefault="00B12278">
      <w:r>
        <w:rPr>
          <w:rFonts w:hint="eastAsia"/>
        </w:rPr>
        <w:t>I</w:t>
      </w:r>
      <w:r>
        <w:t xml:space="preserve">tem 19 </w:t>
      </w:r>
      <w:r>
        <w:rPr>
          <w:rFonts w:hint="eastAsia"/>
        </w:rPr>
        <w:t>-</w:t>
      </w:r>
      <w:r>
        <w:t xml:space="preserve"> "</w:t>
      </w:r>
      <w:r>
        <w:rPr>
          <w:rFonts w:hint="eastAsia"/>
        </w:rPr>
        <w:t>To what extent does the doctor show you compassion (or empathic understanding)?</w:t>
      </w:r>
      <w:r>
        <w:t>"</w:t>
      </w:r>
      <w:r>
        <w:rPr>
          <w:rFonts w:hint="eastAsia"/>
        </w:rPr>
        <w:t xml:space="preserve"> </w:t>
      </w:r>
      <w:r>
        <w:t>In pilot interviews,</w:t>
      </w:r>
      <w:r>
        <w:rPr>
          <w:rFonts w:hint="eastAsia"/>
        </w:rPr>
        <w:t xml:space="preserve"> </w:t>
      </w:r>
      <w:r>
        <w:t xml:space="preserve">interviewees expressed concerns about understanding </w:t>
      </w:r>
      <w:r>
        <w:lastRenderedPageBreak/>
        <w:t>“</w:t>
      </w:r>
      <w:r>
        <w:rPr>
          <w:rFonts w:hint="eastAsia"/>
        </w:rPr>
        <w:t>compassion</w:t>
      </w:r>
      <w:r>
        <w:t xml:space="preserve">” for less educated people. </w:t>
      </w:r>
      <w:r>
        <w:rPr>
          <w:rFonts w:hint="eastAsia"/>
        </w:rPr>
        <w:t>T</w:t>
      </w:r>
      <w:r>
        <w:t>o help interviewees better understand compassion, we added “</w:t>
      </w:r>
      <w:r>
        <w:rPr>
          <w:rFonts w:hint="eastAsia"/>
        </w:rPr>
        <w:t>empathic understanding</w:t>
      </w:r>
      <w:r>
        <w:t xml:space="preserve">” as </w:t>
      </w:r>
      <w:r>
        <w:rPr>
          <w:rFonts w:hint="eastAsia"/>
        </w:rPr>
        <w:t>additional</w:t>
      </w:r>
      <w:r>
        <w:t xml:space="preserve"> information in this item.</w:t>
      </w:r>
    </w:p>
    <w:p w14:paraId="70889C2E" w14:textId="77777777" w:rsidR="00D15119" w:rsidRDefault="00B12278">
      <w:r>
        <w:br w:type="page"/>
      </w:r>
    </w:p>
    <w:p w14:paraId="43DC95DC" w14:textId="7C4E1D9D" w:rsidR="00D15119" w:rsidRDefault="00B12278">
      <w:pPr>
        <w:pStyle w:val="Heading2"/>
        <w:rPr>
          <w:rFonts w:hint="default"/>
        </w:rPr>
      </w:pPr>
      <w:r>
        <w:lastRenderedPageBreak/>
        <w:t xml:space="preserve">Appendix 4. Factor </w:t>
      </w:r>
      <w:r w:rsidR="00E71BB4">
        <w:rPr>
          <w:rFonts w:hint="default"/>
        </w:rPr>
        <w:t>a</w:t>
      </w:r>
      <w:r w:rsidR="00E71BB4">
        <w:t xml:space="preserve">nalysis </w:t>
      </w:r>
      <w:r>
        <w:t xml:space="preserve">to </w:t>
      </w:r>
      <w:proofErr w:type="spellStart"/>
      <w:r>
        <w:t>deteminate</w:t>
      </w:r>
      <w:proofErr w:type="spellEnd"/>
      <w:r>
        <w:t xml:space="preserve"> the number of factors</w:t>
      </w:r>
      <w:r w:rsidR="0015555E">
        <w:t>.</w:t>
      </w:r>
    </w:p>
    <w:p w14:paraId="006DEA39" w14:textId="4A53CF38" w:rsidR="00D15119" w:rsidRPr="00503B92" w:rsidRDefault="00B12278">
      <w:pPr>
        <w:jc w:val="center"/>
        <w:rPr>
          <w:b/>
          <w:bCs/>
        </w:rPr>
      </w:pPr>
      <w:r w:rsidRPr="00503B92">
        <w:rPr>
          <w:b/>
          <w:bCs/>
        </w:rPr>
        <w:t xml:space="preserve">Table </w:t>
      </w:r>
      <w:r w:rsidR="0015555E" w:rsidRPr="00BB3B41">
        <w:rPr>
          <w:b/>
          <w:bCs/>
        </w:rPr>
        <w:t>S</w:t>
      </w:r>
      <w:r w:rsidRPr="00503B92">
        <w:rPr>
          <w:b/>
          <w:bCs/>
        </w:rPr>
        <w:t>1</w:t>
      </w:r>
      <w:r w:rsidR="0015555E" w:rsidRPr="00BB3B41">
        <w:rPr>
          <w:b/>
          <w:bCs/>
        </w:rPr>
        <w:t>.</w:t>
      </w:r>
      <w:r w:rsidRPr="00503B92">
        <w:rPr>
          <w:b/>
          <w:bCs/>
        </w:rPr>
        <w:t xml:space="preserve"> Total </w:t>
      </w:r>
      <w:r w:rsidR="00E71BB4">
        <w:rPr>
          <w:b/>
          <w:bCs/>
        </w:rPr>
        <w:t>v</w:t>
      </w:r>
      <w:r w:rsidR="00E71BB4" w:rsidRPr="00BB3B41">
        <w:rPr>
          <w:b/>
          <w:bCs/>
        </w:rPr>
        <w:t xml:space="preserve">ariance </w:t>
      </w:r>
      <w:r w:rsidR="00E71BB4">
        <w:rPr>
          <w:b/>
          <w:bCs/>
        </w:rPr>
        <w:t>e</w:t>
      </w:r>
      <w:r w:rsidR="00E71BB4" w:rsidRPr="00BB3B41">
        <w:rPr>
          <w:b/>
          <w:bCs/>
        </w:rPr>
        <w:t>xplained</w:t>
      </w:r>
      <w:r w:rsidR="0015555E" w:rsidRPr="00BB3B41">
        <w:rPr>
          <w:b/>
          <w:bCs/>
        </w:rPr>
        <w:t>.</w:t>
      </w:r>
    </w:p>
    <w:tbl>
      <w:tblPr>
        <w:tblpPr w:leftFromText="180" w:rightFromText="180" w:vertAnchor="text" w:horzAnchor="page" w:tblpX="1317" w:tblpY="691"/>
        <w:tblOverlap w:val="never"/>
        <w:tblW w:w="9432" w:type="dxa"/>
        <w:tblBorders>
          <w:top w:val="single" w:sz="8" w:space="0" w:color="000000"/>
          <w:left w:val="single" w:sz="8" w:space="0" w:color="000000"/>
          <w:bottom w:val="single" w:sz="8" w:space="0" w:color="000000"/>
          <w:right w:val="single" w:sz="8" w:space="0" w:color="000000"/>
          <w:insideH w:val="single" w:sz="8" w:space="0" w:color="000000"/>
          <w:insideV w:val="single" w:sz="8" w:space="0" w:color="000000"/>
        </w:tblBorders>
        <w:tblLayout w:type="fixed"/>
        <w:tblCellMar>
          <w:left w:w="0" w:type="dxa"/>
          <w:right w:w="0" w:type="dxa"/>
        </w:tblCellMar>
        <w:tblLook w:val="04A0" w:firstRow="1" w:lastRow="0" w:firstColumn="1" w:lastColumn="0" w:noHBand="0" w:noVBand="1"/>
      </w:tblPr>
      <w:tblGrid>
        <w:gridCol w:w="699"/>
        <w:gridCol w:w="840"/>
        <w:gridCol w:w="1573"/>
        <w:gridCol w:w="1734"/>
        <w:gridCol w:w="1320"/>
        <w:gridCol w:w="1560"/>
        <w:gridCol w:w="1570"/>
        <w:gridCol w:w="136"/>
      </w:tblGrid>
      <w:tr w:rsidR="00D15119" w14:paraId="46BD48FB" w14:textId="77777777">
        <w:trPr>
          <w:cantSplit/>
          <w:trHeight w:val="23"/>
        </w:trPr>
        <w:tc>
          <w:tcPr>
            <w:tcW w:w="699" w:type="dxa"/>
            <w:vMerge w:val="restart"/>
            <w:tcBorders>
              <w:top w:val="single" w:sz="4" w:space="0" w:color="auto"/>
              <w:left w:val="nil"/>
              <w:right w:val="nil"/>
              <w:tl2br w:val="nil"/>
              <w:tr2bl w:val="nil"/>
            </w:tcBorders>
            <w:shd w:val="clear" w:color="auto" w:fill="FFFFFF"/>
            <w:vAlign w:val="center"/>
          </w:tcPr>
          <w:p w14:paraId="13BF4342" w14:textId="77777777" w:rsidR="00D15119" w:rsidRDefault="00B12278">
            <w:pPr>
              <w:spacing w:before="0" w:after="0" w:line="240" w:lineRule="atLeast"/>
              <w:jc w:val="center"/>
            </w:pPr>
            <w:r>
              <w:rPr>
                <w:rFonts w:hint="eastAsia"/>
              </w:rPr>
              <w:t>Factor</w:t>
            </w:r>
          </w:p>
        </w:tc>
        <w:tc>
          <w:tcPr>
            <w:tcW w:w="4147" w:type="dxa"/>
            <w:gridSpan w:val="3"/>
            <w:tcBorders>
              <w:top w:val="single" w:sz="4" w:space="0" w:color="auto"/>
              <w:left w:val="nil"/>
              <w:bottom w:val="single" w:sz="4" w:space="0" w:color="auto"/>
              <w:right w:val="nil"/>
              <w:tl2br w:val="nil"/>
              <w:tr2bl w:val="nil"/>
            </w:tcBorders>
            <w:shd w:val="clear" w:color="auto" w:fill="FFFFFF"/>
            <w:vAlign w:val="bottom"/>
          </w:tcPr>
          <w:p w14:paraId="2B83F772" w14:textId="77777777" w:rsidR="00D15119" w:rsidRDefault="00B12278">
            <w:pPr>
              <w:spacing w:before="0" w:after="0" w:line="240" w:lineRule="atLeast"/>
              <w:jc w:val="center"/>
            </w:pPr>
            <w:r>
              <w:t>Initial</w:t>
            </w:r>
            <w:r>
              <w:rPr>
                <w:rFonts w:hint="eastAsia"/>
              </w:rPr>
              <w:t xml:space="preserve"> </w:t>
            </w:r>
            <w:r>
              <w:t>Eigenvalues</w:t>
            </w:r>
          </w:p>
        </w:tc>
        <w:tc>
          <w:tcPr>
            <w:tcW w:w="4586" w:type="dxa"/>
            <w:gridSpan w:val="4"/>
            <w:tcBorders>
              <w:top w:val="single" w:sz="4" w:space="0" w:color="auto"/>
              <w:left w:val="nil"/>
              <w:bottom w:val="single" w:sz="4" w:space="0" w:color="auto"/>
              <w:right w:val="nil"/>
              <w:tl2br w:val="nil"/>
              <w:tr2bl w:val="nil"/>
            </w:tcBorders>
            <w:shd w:val="clear" w:color="auto" w:fill="FFFFFF"/>
            <w:vAlign w:val="bottom"/>
          </w:tcPr>
          <w:p w14:paraId="00B8A5CD" w14:textId="77777777" w:rsidR="00D15119" w:rsidRDefault="00B12278">
            <w:pPr>
              <w:spacing w:before="0" w:after="0" w:line="240" w:lineRule="atLeast"/>
              <w:ind w:firstLineChars="200" w:firstLine="480"/>
            </w:pPr>
            <w:r>
              <w:t>Extraction Sums of Squared Loadings</w:t>
            </w:r>
          </w:p>
        </w:tc>
      </w:tr>
      <w:tr w:rsidR="00D15119" w14:paraId="69336768" w14:textId="77777777">
        <w:trPr>
          <w:cantSplit/>
          <w:trHeight w:val="23"/>
        </w:trPr>
        <w:tc>
          <w:tcPr>
            <w:tcW w:w="699" w:type="dxa"/>
            <w:vMerge/>
            <w:tcBorders>
              <w:left w:val="nil"/>
              <w:bottom w:val="single" w:sz="4" w:space="0" w:color="auto"/>
              <w:right w:val="nil"/>
              <w:tl2br w:val="nil"/>
              <w:tr2bl w:val="nil"/>
            </w:tcBorders>
            <w:shd w:val="clear" w:color="auto" w:fill="FFFFFF"/>
            <w:vAlign w:val="bottom"/>
          </w:tcPr>
          <w:p w14:paraId="66A59A6A" w14:textId="77777777" w:rsidR="00D15119" w:rsidRDefault="00D15119">
            <w:pPr>
              <w:spacing w:before="0" w:after="0" w:line="240" w:lineRule="atLeast"/>
            </w:pPr>
          </w:p>
        </w:tc>
        <w:tc>
          <w:tcPr>
            <w:tcW w:w="840" w:type="dxa"/>
            <w:tcBorders>
              <w:top w:val="single" w:sz="4" w:space="0" w:color="auto"/>
              <w:left w:val="nil"/>
              <w:bottom w:val="single" w:sz="4" w:space="0" w:color="auto"/>
              <w:right w:val="nil"/>
              <w:tl2br w:val="nil"/>
              <w:tr2bl w:val="nil"/>
            </w:tcBorders>
            <w:shd w:val="clear" w:color="auto" w:fill="FFFFFF"/>
            <w:vAlign w:val="bottom"/>
          </w:tcPr>
          <w:p w14:paraId="7A21BE4E" w14:textId="77777777" w:rsidR="00D15119" w:rsidRDefault="00B12278">
            <w:pPr>
              <w:spacing w:before="0" w:after="0" w:line="240" w:lineRule="atLeast"/>
              <w:jc w:val="right"/>
            </w:pPr>
            <w:r>
              <w:t>Total</w:t>
            </w:r>
          </w:p>
        </w:tc>
        <w:tc>
          <w:tcPr>
            <w:tcW w:w="1573" w:type="dxa"/>
            <w:tcBorders>
              <w:top w:val="single" w:sz="4" w:space="0" w:color="auto"/>
              <w:left w:val="nil"/>
              <w:bottom w:val="single" w:sz="4" w:space="0" w:color="auto"/>
              <w:right w:val="nil"/>
              <w:tl2br w:val="nil"/>
              <w:tr2bl w:val="nil"/>
            </w:tcBorders>
            <w:shd w:val="clear" w:color="auto" w:fill="FFFFFF"/>
            <w:vAlign w:val="bottom"/>
          </w:tcPr>
          <w:p w14:paraId="7B8EA274" w14:textId="77777777" w:rsidR="00D15119" w:rsidRDefault="00B12278">
            <w:pPr>
              <w:spacing w:before="0" w:after="0" w:line="240" w:lineRule="atLeast"/>
              <w:jc w:val="right"/>
            </w:pPr>
            <w:r>
              <w:rPr>
                <w:rFonts w:hint="eastAsia"/>
              </w:rPr>
              <w:t xml:space="preserve">% </w:t>
            </w:r>
            <w:proofErr w:type="gramStart"/>
            <w:r>
              <w:t>of</w:t>
            </w:r>
            <w:proofErr w:type="gramEnd"/>
            <w:r>
              <w:rPr>
                <w:rFonts w:hint="eastAsia"/>
              </w:rPr>
              <w:t xml:space="preserve"> </w:t>
            </w:r>
            <w:r>
              <w:t>Variance</w:t>
            </w:r>
          </w:p>
        </w:tc>
        <w:tc>
          <w:tcPr>
            <w:tcW w:w="1734" w:type="dxa"/>
            <w:tcBorders>
              <w:top w:val="single" w:sz="4" w:space="0" w:color="auto"/>
              <w:left w:val="nil"/>
              <w:bottom w:val="single" w:sz="4" w:space="0" w:color="auto"/>
              <w:right w:val="nil"/>
              <w:tl2br w:val="nil"/>
              <w:tr2bl w:val="nil"/>
            </w:tcBorders>
            <w:shd w:val="clear" w:color="auto" w:fill="FFFFFF"/>
            <w:vAlign w:val="bottom"/>
          </w:tcPr>
          <w:p w14:paraId="29FB408A" w14:textId="77777777" w:rsidR="00D15119" w:rsidRDefault="00B12278">
            <w:pPr>
              <w:spacing w:before="0" w:after="0" w:line="240" w:lineRule="atLeast"/>
              <w:ind w:firstLineChars="100" w:firstLine="240"/>
              <w:jc w:val="right"/>
            </w:pPr>
            <w:r>
              <w:t xml:space="preserve">Cumulative </w:t>
            </w:r>
            <w:r>
              <w:rPr>
                <w:rFonts w:hint="eastAsia"/>
              </w:rPr>
              <w:t>%</w:t>
            </w:r>
          </w:p>
        </w:tc>
        <w:tc>
          <w:tcPr>
            <w:tcW w:w="1320" w:type="dxa"/>
            <w:tcBorders>
              <w:top w:val="single" w:sz="4" w:space="0" w:color="auto"/>
              <w:left w:val="nil"/>
              <w:bottom w:val="single" w:sz="4" w:space="0" w:color="auto"/>
              <w:right w:val="nil"/>
              <w:tl2br w:val="nil"/>
              <w:tr2bl w:val="nil"/>
            </w:tcBorders>
            <w:shd w:val="clear" w:color="auto" w:fill="FFFFFF"/>
            <w:vAlign w:val="bottom"/>
          </w:tcPr>
          <w:p w14:paraId="26E7C67A" w14:textId="77777777" w:rsidR="00D15119" w:rsidRDefault="00B12278">
            <w:pPr>
              <w:spacing w:before="0" w:after="0" w:line="240" w:lineRule="atLeast"/>
              <w:jc w:val="right"/>
            </w:pPr>
            <w:r>
              <w:rPr>
                <w:rFonts w:hint="eastAsia"/>
              </w:rPr>
              <w:t xml:space="preserve"> </w:t>
            </w:r>
            <w:r>
              <w:t>Total</w:t>
            </w:r>
          </w:p>
        </w:tc>
        <w:tc>
          <w:tcPr>
            <w:tcW w:w="1560" w:type="dxa"/>
            <w:tcBorders>
              <w:top w:val="single" w:sz="4" w:space="0" w:color="auto"/>
              <w:left w:val="nil"/>
              <w:bottom w:val="single" w:sz="4" w:space="0" w:color="auto"/>
              <w:right w:val="nil"/>
              <w:tl2br w:val="nil"/>
              <w:tr2bl w:val="nil"/>
            </w:tcBorders>
            <w:shd w:val="clear" w:color="auto" w:fill="FFFFFF"/>
            <w:vAlign w:val="bottom"/>
          </w:tcPr>
          <w:p w14:paraId="24B5EFB8" w14:textId="77777777" w:rsidR="00D15119" w:rsidRDefault="00B12278">
            <w:pPr>
              <w:spacing w:before="0" w:after="0" w:line="240" w:lineRule="atLeast"/>
              <w:jc w:val="right"/>
            </w:pPr>
            <w:r>
              <w:rPr>
                <w:rFonts w:hint="eastAsia"/>
              </w:rPr>
              <w:t xml:space="preserve">% </w:t>
            </w:r>
            <w:proofErr w:type="gramStart"/>
            <w:r>
              <w:t>of</w:t>
            </w:r>
            <w:proofErr w:type="gramEnd"/>
            <w:r>
              <w:t xml:space="preserve"> Variance</w:t>
            </w:r>
          </w:p>
        </w:tc>
        <w:tc>
          <w:tcPr>
            <w:tcW w:w="1706" w:type="dxa"/>
            <w:gridSpan w:val="2"/>
            <w:tcBorders>
              <w:top w:val="single" w:sz="4" w:space="0" w:color="auto"/>
              <w:left w:val="nil"/>
              <w:bottom w:val="single" w:sz="4" w:space="0" w:color="auto"/>
              <w:right w:val="nil"/>
              <w:tl2br w:val="nil"/>
              <w:tr2bl w:val="nil"/>
            </w:tcBorders>
            <w:shd w:val="clear" w:color="auto" w:fill="FFFFFF"/>
            <w:vAlign w:val="bottom"/>
          </w:tcPr>
          <w:p w14:paraId="72BA1E90" w14:textId="77777777" w:rsidR="00D15119" w:rsidRDefault="00B12278">
            <w:pPr>
              <w:spacing w:before="0" w:after="0" w:line="240" w:lineRule="atLeast"/>
              <w:ind w:leftChars="100" w:left="1200" w:hangingChars="400" w:hanging="960"/>
            </w:pPr>
            <w:r>
              <w:t>Cumulative</w:t>
            </w:r>
            <w:r>
              <w:rPr>
                <w:rFonts w:hint="eastAsia"/>
              </w:rPr>
              <w:t xml:space="preserve"> %</w:t>
            </w:r>
          </w:p>
        </w:tc>
      </w:tr>
      <w:tr w:rsidR="00D15119" w14:paraId="6D8A7136" w14:textId="77777777">
        <w:trPr>
          <w:cantSplit/>
          <w:trHeight w:val="23"/>
        </w:trPr>
        <w:tc>
          <w:tcPr>
            <w:tcW w:w="699" w:type="dxa"/>
            <w:tcBorders>
              <w:top w:val="single" w:sz="4" w:space="0" w:color="auto"/>
              <w:left w:val="nil"/>
              <w:bottom w:val="nil"/>
              <w:right w:val="nil"/>
              <w:tl2br w:val="nil"/>
              <w:tr2bl w:val="nil"/>
            </w:tcBorders>
            <w:shd w:val="clear" w:color="auto" w:fill="FFFFFF"/>
          </w:tcPr>
          <w:p w14:paraId="7412EC9A" w14:textId="77777777" w:rsidR="00D15119" w:rsidRDefault="00B12278">
            <w:pPr>
              <w:spacing w:before="0" w:after="0" w:line="240" w:lineRule="atLeast"/>
            </w:pPr>
            <w:r>
              <w:t>1</w:t>
            </w:r>
          </w:p>
        </w:tc>
        <w:tc>
          <w:tcPr>
            <w:tcW w:w="840" w:type="dxa"/>
            <w:tcBorders>
              <w:top w:val="single" w:sz="4" w:space="0" w:color="auto"/>
              <w:left w:val="nil"/>
              <w:bottom w:val="nil"/>
              <w:right w:val="nil"/>
              <w:tl2br w:val="nil"/>
              <w:tr2bl w:val="nil"/>
            </w:tcBorders>
            <w:shd w:val="clear" w:color="auto" w:fill="FFFFFF"/>
          </w:tcPr>
          <w:p w14:paraId="150BB866" w14:textId="77777777" w:rsidR="00D15119" w:rsidRDefault="00B12278">
            <w:pPr>
              <w:spacing w:before="0" w:after="0" w:line="240" w:lineRule="atLeast"/>
              <w:jc w:val="right"/>
            </w:pPr>
            <w:r>
              <w:t>8.533</w:t>
            </w:r>
          </w:p>
        </w:tc>
        <w:tc>
          <w:tcPr>
            <w:tcW w:w="1573" w:type="dxa"/>
            <w:tcBorders>
              <w:top w:val="single" w:sz="4" w:space="0" w:color="auto"/>
              <w:left w:val="nil"/>
              <w:bottom w:val="nil"/>
              <w:right w:val="nil"/>
              <w:tl2br w:val="nil"/>
              <w:tr2bl w:val="nil"/>
            </w:tcBorders>
            <w:shd w:val="clear" w:color="auto" w:fill="FFFFFF"/>
          </w:tcPr>
          <w:p w14:paraId="7DADDC9F" w14:textId="77777777" w:rsidR="00D15119" w:rsidRDefault="00B12278">
            <w:pPr>
              <w:spacing w:before="0" w:after="0" w:line="240" w:lineRule="atLeast"/>
              <w:jc w:val="right"/>
            </w:pPr>
            <w:r>
              <w:t>40.634</w:t>
            </w:r>
          </w:p>
        </w:tc>
        <w:tc>
          <w:tcPr>
            <w:tcW w:w="1734" w:type="dxa"/>
            <w:tcBorders>
              <w:top w:val="single" w:sz="4" w:space="0" w:color="auto"/>
              <w:left w:val="nil"/>
              <w:bottom w:val="nil"/>
              <w:right w:val="nil"/>
              <w:tl2br w:val="nil"/>
              <w:tr2bl w:val="nil"/>
            </w:tcBorders>
            <w:shd w:val="clear" w:color="auto" w:fill="FFFFFF"/>
          </w:tcPr>
          <w:p w14:paraId="11F5A91D" w14:textId="77777777" w:rsidR="00D15119" w:rsidRDefault="00B12278">
            <w:pPr>
              <w:spacing w:before="0" w:after="0" w:line="240" w:lineRule="atLeast"/>
              <w:jc w:val="right"/>
            </w:pPr>
            <w:r>
              <w:t>40.634</w:t>
            </w:r>
          </w:p>
        </w:tc>
        <w:tc>
          <w:tcPr>
            <w:tcW w:w="1320" w:type="dxa"/>
            <w:tcBorders>
              <w:top w:val="single" w:sz="4" w:space="0" w:color="auto"/>
              <w:left w:val="nil"/>
              <w:bottom w:val="nil"/>
              <w:right w:val="nil"/>
              <w:tl2br w:val="nil"/>
              <w:tr2bl w:val="nil"/>
            </w:tcBorders>
            <w:shd w:val="clear" w:color="auto" w:fill="FFFFFF"/>
          </w:tcPr>
          <w:p w14:paraId="18658000" w14:textId="77777777" w:rsidR="00D15119" w:rsidRDefault="00B12278">
            <w:pPr>
              <w:spacing w:before="0" w:after="0" w:line="240" w:lineRule="atLeast"/>
              <w:jc w:val="right"/>
            </w:pPr>
            <w:r>
              <w:t>8.533</w:t>
            </w:r>
          </w:p>
        </w:tc>
        <w:tc>
          <w:tcPr>
            <w:tcW w:w="1560" w:type="dxa"/>
            <w:tcBorders>
              <w:top w:val="single" w:sz="4" w:space="0" w:color="auto"/>
              <w:left w:val="nil"/>
              <w:bottom w:val="nil"/>
              <w:right w:val="nil"/>
              <w:tl2br w:val="nil"/>
              <w:tr2bl w:val="nil"/>
            </w:tcBorders>
            <w:shd w:val="clear" w:color="auto" w:fill="FFFFFF"/>
          </w:tcPr>
          <w:p w14:paraId="08EC37E6" w14:textId="77777777" w:rsidR="00D15119" w:rsidRDefault="00B12278">
            <w:pPr>
              <w:spacing w:before="0" w:after="0" w:line="240" w:lineRule="atLeast"/>
              <w:jc w:val="right"/>
            </w:pPr>
            <w:r>
              <w:t>40.634</w:t>
            </w:r>
          </w:p>
        </w:tc>
        <w:tc>
          <w:tcPr>
            <w:tcW w:w="1706" w:type="dxa"/>
            <w:gridSpan w:val="2"/>
            <w:tcBorders>
              <w:top w:val="single" w:sz="4" w:space="0" w:color="auto"/>
              <w:left w:val="nil"/>
              <w:bottom w:val="nil"/>
              <w:right w:val="nil"/>
              <w:tl2br w:val="nil"/>
              <w:tr2bl w:val="nil"/>
            </w:tcBorders>
            <w:shd w:val="clear" w:color="auto" w:fill="FFFFFF"/>
          </w:tcPr>
          <w:p w14:paraId="6929395C" w14:textId="77777777" w:rsidR="00D15119" w:rsidRDefault="00B12278">
            <w:pPr>
              <w:spacing w:before="0" w:after="0" w:line="240" w:lineRule="atLeast"/>
              <w:jc w:val="right"/>
            </w:pPr>
            <w:r>
              <w:t>40.634</w:t>
            </w:r>
          </w:p>
        </w:tc>
      </w:tr>
      <w:tr w:rsidR="00D15119" w14:paraId="4D21BC4C" w14:textId="77777777">
        <w:trPr>
          <w:cantSplit/>
          <w:trHeight w:val="23"/>
        </w:trPr>
        <w:tc>
          <w:tcPr>
            <w:tcW w:w="699" w:type="dxa"/>
            <w:tcBorders>
              <w:top w:val="nil"/>
              <w:left w:val="nil"/>
              <w:bottom w:val="nil"/>
              <w:right w:val="nil"/>
              <w:tl2br w:val="nil"/>
              <w:tr2bl w:val="nil"/>
            </w:tcBorders>
            <w:shd w:val="clear" w:color="auto" w:fill="FFFFFF"/>
          </w:tcPr>
          <w:p w14:paraId="732608F2" w14:textId="77777777" w:rsidR="00D15119" w:rsidRDefault="00B12278">
            <w:pPr>
              <w:spacing w:before="0" w:after="0" w:line="240" w:lineRule="atLeast"/>
            </w:pPr>
            <w:r>
              <w:t>2</w:t>
            </w:r>
          </w:p>
        </w:tc>
        <w:tc>
          <w:tcPr>
            <w:tcW w:w="840" w:type="dxa"/>
            <w:tcBorders>
              <w:top w:val="nil"/>
              <w:left w:val="nil"/>
              <w:bottom w:val="nil"/>
              <w:right w:val="nil"/>
              <w:tl2br w:val="nil"/>
              <w:tr2bl w:val="nil"/>
            </w:tcBorders>
            <w:shd w:val="clear" w:color="auto" w:fill="FFFFFF"/>
          </w:tcPr>
          <w:p w14:paraId="15320E26" w14:textId="77777777" w:rsidR="00D15119" w:rsidRDefault="00B12278">
            <w:pPr>
              <w:spacing w:before="0" w:after="0" w:line="240" w:lineRule="atLeast"/>
              <w:jc w:val="right"/>
            </w:pPr>
            <w:r>
              <w:t>1.668</w:t>
            </w:r>
          </w:p>
        </w:tc>
        <w:tc>
          <w:tcPr>
            <w:tcW w:w="1573" w:type="dxa"/>
            <w:tcBorders>
              <w:top w:val="nil"/>
              <w:left w:val="nil"/>
              <w:bottom w:val="nil"/>
              <w:right w:val="nil"/>
              <w:tl2br w:val="nil"/>
              <w:tr2bl w:val="nil"/>
            </w:tcBorders>
            <w:shd w:val="clear" w:color="auto" w:fill="FFFFFF"/>
          </w:tcPr>
          <w:p w14:paraId="3C558060" w14:textId="77777777" w:rsidR="00D15119" w:rsidRDefault="00B12278">
            <w:pPr>
              <w:spacing w:before="0" w:after="0" w:line="240" w:lineRule="atLeast"/>
              <w:jc w:val="right"/>
            </w:pPr>
            <w:r>
              <w:t>7.943</w:t>
            </w:r>
          </w:p>
        </w:tc>
        <w:tc>
          <w:tcPr>
            <w:tcW w:w="1734" w:type="dxa"/>
            <w:tcBorders>
              <w:top w:val="nil"/>
              <w:left w:val="nil"/>
              <w:bottom w:val="nil"/>
              <w:right w:val="nil"/>
              <w:tl2br w:val="nil"/>
              <w:tr2bl w:val="nil"/>
            </w:tcBorders>
            <w:shd w:val="clear" w:color="auto" w:fill="FFFFFF"/>
          </w:tcPr>
          <w:p w14:paraId="372AC209" w14:textId="77777777" w:rsidR="00D15119" w:rsidRDefault="00B12278">
            <w:pPr>
              <w:spacing w:before="0" w:after="0" w:line="240" w:lineRule="atLeast"/>
              <w:jc w:val="right"/>
            </w:pPr>
            <w:r>
              <w:t>48.578</w:t>
            </w:r>
          </w:p>
        </w:tc>
        <w:tc>
          <w:tcPr>
            <w:tcW w:w="1320" w:type="dxa"/>
            <w:tcBorders>
              <w:top w:val="nil"/>
              <w:left w:val="nil"/>
              <w:bottom w:val="nil"/>
              <w:right w:val="nil"/>
              <w:tl2br w:val="nil"/>
              <w:tr2bl w:val="nil"/>
            </w:tcBorders>
            <w:shd w:val="clear" w:color="auto" w:fill="FFFFFF"/>
          </w:tcPr>
          <w:p w14:paraId="7E62A0F7" w14:textId="77777777" w:rsidR="00D15119" w:rsidRDefault="00B12278">
            <w:pPr>
              <w:spacing w:before="0" w:after="0" w:line="240" w:lineRule="atLeast"/>
              <w:jc w:val="right"/>
            </w:pPr>
            <w:r>
              <w:t>1.668</w:t>
            </w:r>
          </w:p>
        </w:tc>
        <w:tc>
          <w:tcPr>
            <w:tcW w:w="1560" w:type="dxa"/>
            <w:tcBorders>
              <w:top w:val="nil"/>
              <w:left w:val="nil"/>
              <w:bottom w:val="nil"/>
              <w:right w:val="nil"/>
              <w:tl2br w:val="nil"/>
              <w:tr2bl w:val="nil"/>
            </w:tcBorders>
            <w:shd w:val="clear" w:color="auto" w:fill="FFFFFF"/>
          </w:tcPr>
          <w:p w14:paraId="28C631CC" w14:textId="77777777" w:rsidR="00D15119" w:rsidRDefault="00B12278">
            <w:pPr>
              <w:spacing w:before="0" w:after="0" w:line="240" w:lineRule="atLeast"/>
              <w:jc w:val="right"/>
            </w:pPr>
            <w:r>
              <w:t>7.943</w:t>
            </w:r>
          </w:p>
        </w:tc>
        <w:tc>
          <w:tcPr>
            <w:tcW w:w="1706" w:type="dxa"/>
            <w:gridSpan w:val="2"/>
            <w:tcBorders>
              <w:top w:val="nil"/>
              <w:left w:val="nil"/>
              <w:bottom w:val="nil"/>
              <w:right w:val="nil"/>
              <w:tl2br w:val="nil"/>
              <w:tr2bl w:val="nil"/>
            </w:tcBorders>
            <w:shd w:val="clear" w:color="auto" w:fill="FFFFFF"/>
          </w:tcPr>
          <w:p w14:paraId="56712192" w14:textId="77777777" w:rsidR="00D15119" w:rsidRDefault="00B12278">
            <w:pPr>
              <w:spacing w:before="0" w:after="0" w:line="240" w:lineRule="atLeast"/>
              <w:jc w:val="right"/>
            </w:pPr>
            <w:r>
              <w:t>48.578</w:t>
            </w:r>
          </w:p>
        </w:tc>
      </w:tr>
      <w:tr w:rsidR="00D15119" w14:paraId="2D073700" w14:textId="77777777">
        <w:trPr>
          <w:cantSplit/>
          <w:trHeight w:val="23"/>
        </w:trPr>
        <w:tc>
          <w:tcPr>
            <w:tcW w:w="699" w:type="dxa"/>
            <w:tcBorders>
              <w:top w:val="nil"/>
              <w:left w:val="nil"/>
              <w:bottom w:val="nil"/>
              <w:right w:val="nil"/>
              <w:tl2br w:val="nil"/>
              <w:tr2bl w:val="nil"/>
            </w:tcBorders>
            <w:shd w:val="clear" w:color="auto" w:fill="FFFFFF"/>
          </w:tcPr>
          <w:p w14:paraId="22419CC8" w14:textId="77777777" w:rsidR="00D15119" w:rsidRDefault="00B12278">
            <w:pPr>
              <w:spacing w:before="0" w:after="0" w:line="240" w:lineRule="atLeast"/>
            </w:pPr>
            <w:r>
              <w:t>3</w:t>
            </w:r>
          </w:p>
        </w:tc>
        <w:tc>
          <w:tcPr>
            <w:tcW w:w="840" w:type="dxa"/>
            <w:tcBorders>
              <w:top w:val="nil"/>
              <w:left w:val="nil"/>
              <w:bottom w:val="nil"/>
              <w:right w:val="nil"/>
              <w:tl2br w:val="nil"/>
              <w:tr2bl w:val="nil"/>
            </w:tcBorders>
            <w:shd w:val="clear" w:color="auto" w:fill="FFFFFF"/>
          </w:tcPr>
          <w:p w14:paraId="4A287115" w14:textId="77777777" w:rsidR="00D15119" w:rsidRDefault="00B12278">
            <w:pPr>
              <w:spacing w:before="0" w:after="0" w:line="240" w:lineRule="atLeast"/>
              <w:jc w:val="right"/>
            </w:pPr>
            <w:r>
              <w:t>1.337</w:t>
            </w:r>
          </w:p>
        </w:tc>
        <w:tc>
          <w:tcPr>
            <w:tcW w:w="1573" w:type="dxa"/>
            <w:tcBorders>
              <w:top w:val="nil"/>
              <w:left w:val="nil"/>
              <w:bottom w:val="nil"/>
              <w:right w:val="nil"/>
              <w:tl2br w:val="nil"/>
              <w:tr2bl w:val="nil"/>
            </w:tcBorders>
            <w:shd w:val="clear" w:color="auto" w:fill="FFFFFF"/>
          </w:tcPr>
          <w:p w14:paraId="0C8716F6" w14:textId="77777777" w:rsidR="00D15119" w:rsidRDefault="00B12278">
            <w:pPr>
              <w:spacing w:before="0" w:after="0" w:line="240" w:lineRule="atLeast"/>
              <w:jc w:val="right"/>
            </w:pPr>
            <w:r>
              <w:t>6.368</w:t>
            </w:r>
          </w:p>
        </w:tc>
        <w:tc>
          <w:tcPr>
            <w:tcW w:w="1734" w:type="dxa"/>
            <w:tcBorders>
              <w:top w:val="nil"/>
              <w:left w:val="nil"/>
              <w:bottom w:val="nil"/>
              <w:right w:val="nil"/>
              <w:tl2br w:val="nil"/>
              <w:tr2bl w:val="nil"/>
            </w:tcBorders>
            <w:shd w:val="clear" w:color="auto" w:fill="FFFFFF"/>
          </w:tcPr>
          <w:p w14:paraId="35889729" w14:textId="77777777" w:rsidR="00D15119" w:rsidRDefault="00B12278">
            <w:pPr>
              <w:spacing w:before="0" w:after="0" w:line="240" w:lineRule="atLeast"/>
              <w:jc w:val="right"/>
            </w:pPr>
            <w:r>
              <w:t>54.945</w:t>
            </w:r>
          </w:p>
        </w:tc>
        <w:tc>
          <w:tcPr>
            <w:tcW w:w="1320" w:type="dxa"/>
            <w:tcBorders>
              <w:top w:val="nil"/>
              <w:left w:val="nil"/>
              <w:bottom w:val="nil"/>
              <w:right w:val="nil"/>
              <w:tl2br w:val="nil"/>
              <w:tr2bl w:val="nil"/>
            </w:tcBorders>
            <w:shd w:val="clear" w:color="auto" w:fill="FFFFFF"/>
          </w:tcPr>
          <w:p w14:paraId="541BD7C9" w14:textId="77777777" w:rsidR="00D15119" w:rsidRDefault="00B12278">
            <w:pPr>
              <w:spacing w:before="0" w:after="0" w:line="240" w:lineRule="atLeast"/>
              <w:jc w:val="right"/>
            </w:pPr>
            <w:r>
              <w:t>1.337</w:t>
            </w:r>
          </w:p>
        </w:tc>
        <w:tc>
          <w:tcPr>
            <w:tcW w:w="1560" w:type="dxa"/>
            <w:tcBorders>
              <w:top w:val="nil"/>
              <w:left w:val="nil"/>
              <w:bottom w:val="nil"/>
              <w:right w:val="nil"/>
              <w:tl2br w:val="nil"/>
              <w:tr2bl w:val="nil"/>
            </w:tcBorders>
            <w:shd w:val="clear" w:color="auto" w:fill="FFFFFF"/>
          </w:tcPr>
          <w:p w14:paraId="4B321655" w14:textId="77777777" w:rsidR="00D15119" w:rsidRDefault="00B12278">
            <w:pPr>
              <w:spacing w:before="0" w:after="0" w:line="240" w:lineRule="atLeast"/>
              <w:jc w:val="right"/>
            </w:pPr>
            <w:r>
              <w:t>6.368</w:t>
            </w:r>
          </w:p>
        </w:tc>
        <w:tc>
          <w:tcPr>
            <w:tcW w:w="1706" w:type="dxa"/>
            <w:gridSpan w:val="2"/>
            <w:tcBorders>
              <w:top w:val="nil"/>
              <w:left w:val="nil"/>
              <w:bottom w:val="nil"/>
              <w:right w:val="nil"/>
              <w:tl2br w:val="nil"/>
              <w:tr2bl w:val="nil"/>
            </w:tcBorders>
            <w:shd w:val="clear" w:color="auto" w:fill="FFFFFF"/>
          </w:tcPr>
          <w:p w14:paraId="5B8F8C53" w14:textId="77777777" w:rsidR="00D15119" w:rsidRDefault="00B12278">
            <w:pPr>
              <w:spacing w:before="0" w:after="0" w:line="240" w:lineRule="atLeast"/>
              <w:jc w:val="right"/>
            </w:pPr>
            <w:r>
              <w:t>54.945</w:t>
            </w:r>
          </w:p>
        </w:tc>
      </w:tr>
      <w:tr w:rsidR="00D15119" w14:paraId="5FDE5DAD" w14:textId="77777777">
        <w:trPr>
          <w:cantSplit/>
          <w:trHeight w:val="23"/>
        </w:trPr>
        <w:tc>
          <w:tcPr>
            <w:tcW w:w="699" w:type="dxa"/>
            <w:tcBorders>
              <w:top w:val="nil"/>
              <w:left w:val="nil"/>
              <w:bottom w:val="nil"/>
              <w:right w:val="nil"/>
              <w:tl2br w:val="nil"/>
              <w:tr2bl w:val="nil"/>
            </w:tcBorders>
            <w:shd w:val="clear" w:color="auto" w:fill="FFFFFF"/>
          </w:tcPr>
          <w:p w14:paraId="08D5D598" w14:textId="77777777" w:rsidR="00D15119" w:rsidRDefault="00B12278">
            <w:pPr>
              <w:spacing w:before="0" w:after="0" w:line="240" w:lineRule="atLeast"/>
            </w:pPr>
            <w:r>
              <w:t>4</w:t>
            </w:r>
          </w:p>
        </w:tc>
        <w:tc>
          <w:tcPr>
            <w:tcW w:w="840" w:type="dxa"/>
            <w:tcBorders>
              <w:top w:val="nil"/>
              <w:left w:val="nil"/>
              <w:bottom w:val="nil"/>
              <w:right w:val="nil"/>
              <w:tl2br w:val="nil"/>
              <w:tr2bl w:val="nil"/>
            </w:tcBorders>
            <w:shd w:val="clear" w:color="auto" w:fill="FFFFFF"/>
          </w:tcPr>
          <w:p w14:paraId="0E6FCC7D" w14:textId="77777777" w:rsidR="00D15119" w:rsidRDefault="00B12278">
            <w:pPr>
              <w:spacing w:before="0" w:after="0" w:line="240" w:lineRule="atLeast"/>
              <w:jc w:val="right"/>
            </w:pPr>
            <w:r>
              <w:rPr>
                <w:rFonts w:hint="eastAsia"/>
              </w:rPr>
              <w:t>0</w:t>
            </w:r>
            <w:r>
              <w:t>.978</w:t>
            </w:r>
          </w:p>
        </w:tc>
        <w:tc>
          <w:tcPr>
            <w:tcW w:w="1573" w:type="dxa"/>
            <w:tcBorders>
              <w:top w:val="nil"/>
              <w:left w:val="nil"/>
              <w:bottom w:val="nil"/>
              <w:right w:val="nil"/>
              <w:tl2br w:val="nil"/>
              <w:tr2bl w:val="nil"/>
            </w:tcBorders>
            <w:shd w:val="clear" w:color="auto" w:fill="FFFFFF"/>
          </w:tcPr>
          <w:p w14:paraId="72048796" w14:textId="77777777" w:rsidR="00D15119" w:rsidRDefault="00B12278">
            <w:pPr>
              <w:spacing w:before="0" w:after="0" w:line="240" w:lineRule="atLeast"/>
              <w:jc w:val="right"/>
            </w:pPr>
            <w:r>
              <w:t>4.658</w:t>
            </w:r>
          </w:p>
        </w:tc>
        <w:tc>
          <w:tcPr>
            <w:tcW w:w="1734" w:type="dxa"/>
            <w:tcBorders>
              <w:top w:val="nil"/>
              <w:left w:val="nil"/>
              <w:bottom w:val="nil"/>
              <w:right w:val="nil"/>
              <w:tl2br w:val="nil"/>
              <w:tr2bl w:val="nil"/>
            </w:tcBorders>
            <w:shd w:val="clear" w:color="auto" w:fill="FFFFFF"/>
          </w:tcPr>
          <w:p w14:paraId="32D27DD4" w14:textId="77777777" w:rsidR="00D15119" w:rsidRDefault="00B12278">
            <w:pPr>
              <w:spacing w:before="0" w:after="0" w:line="240" w:lineRule="atLeast"/>
              <w:jc w:val="right"/>
            </w:pPr>
            <w:r>
              <w:t>59.603</w:t>
            </w:r>
          </w:p>
        </w:tc>
        <w:tc>
          <w:tcPr>
            <w:tcW w:w="1320" w:type="dxa"/>
            <w:tcBorders>
              <w:top w:val="nil"/>
              <w:left w:val="nil"/>
              <w:bottom w:val="nil"/>
              <w:right w:val="nil"/>
              <w:tl2br w:val="nil"/>
              <w:tr2bl w:val="nil"/>
            </w:tcBorders>
            <w:shd w:val="clear" w:color="auto" w:fill="FFFFFF"/>
            <w:vAlign w:val="center"/>
          </w:tcPr>
          <w:p w14:paraId="5031FD10" w14:textId="77777777" w:rsidR="00D15119" w:rsidRDefault="00D15119">
            <w:pPr>
              <w:spacing w:before="0" w:after="0" w:line="240" w:lineRule="atLeast"/>
              <w:jc w:val="right"/>
            </w:pPr>
          </w:p>
        </w:tc>
        <w:tc>
          <w:tcPr>
            <w:tcW w:w="1560" w:type="dxa"/>
            <w:tcBorders>
              <w:top w:val="nil"/>
              <w:left w:val="nil"/>
              <w:bottom w:val="nil"/>
              <w:right w:val="nil"/>
              <w:tl2br w:val="nil"/>
              <w:tr2bl w:val="nil"/>
            </w:tcBorders>
            <w:shd w:val="clear" w:color="auto" w:fill="FFFFFF"/>
            <w:vAlign w:val="center"/>
          </w:tcPr>
          <w:p w14:paraId="28C640DB" w14:textId="77777777" w:rsidR="00D15119" w:rsidRDefault="00D15119">
            <w:pPr>
              <w:spacing w:before="0" w:after="0" w:line="240" w:lineRule="atLeast"/>
              <w:jc w:val="right"/>
            </w:pPr>
          </w:p>
        </w:tc>
        <w:tc>
          <w:tcPr>
            <w:tcW w:w="1706" w:type="dxa"/>
            <w:gridSpan w:val="2"/>
            <w:tcBorders>
              <w:top w:val="nil"/>
              <w:left w:val="nil"/>
              <w:bottom w:val="nil"/>
              <w:right w:val="nil"/>
              <w:tl2br w:val="nil"/>
              <w:tr2bl w:val="nil"/>
            </w:tcBorders>
            <w:shd w:val="clear" w:color="auto" w:fill="FFFFFF"/>
            <w:vAlign w:val="center"/>
          </w:tcPr>
          <w:p w14:paraId="58B2D691" w14:textId="77777777" w:rsidR="00D15119" w:rsidRDefault="00D15119">
            <w:pPr>
              <w:spacing w:before="0" w:after="0" w:line="240" w:lineRule="atLeast"/>
              <w:jc w:val="right"/>
            </w:pPr>
          </w:p>
        </w:tc>
      </w:tr>
      <w:tr w:rsidR="00D15119" w14:paraId="393E4F21" w14:textId="77777777">
        <w:trPr>
          <w:cantSplit/>
          <w:trHeight w:val="23"/>
        </w:trPr>
        <w:tc>
          <w:tcPr>
            <w:tcW w:w="699" w:type="dxa"/>
            <w:tcBorders>
              <w:top w:val="nil"/>
              <w:left w:val="nil"/>
              <w:bottom w:val="nil"/>
              <w:right w:val="nil"/>
              <w:tl2br w:val="nil"/>
              <w:tr2bl w:val="nil"/>
            </w:tcBorders>
            <w:shd w:val="clear" w:color="auto" w:fill="FFFFFF"/>
          </w:tcPr>
          <w:p w14:paraId="70BCB05A" w14:textId="77777777" w:rsidR="00D15119" w:rsidRDefault="00B12278">
            <w:pPr>
              <w:spacing w:before="0" w:after="0" w:line="240" w:lineRule="atLeast"/>
            </w:pPr>
            <w:r>
              <w:t>5</w:t>
            </w:r>
          </w:p>
        </w:tc>
        <w:tc>
          <w:tcPr>
            <w:tcW w:w="840" w:type="dxa"/>
            <w:tcBorders>
              <w:top w:val="nil"/>
              <w:left w:val="nil"/>
              <w:bottom w:val="nil"/>
              <w:right w:val="nil"/>
              <w:tl2br w:val="nil"/>
              <w:tr2bl w:val="nil"/>
            </w:tcBorders>
            <w:shd w:val="clear" w:color="auto" w:fill="FFFFFF"/>
          </w:tcPr>
          <w:p w14:paraId="11C66C3A" w14:textId="77777777" w:rsidR="00D15119" w:rsidRDefault="00B12278">
            <w:pPr>
              <w:spacing w:before="0" w:after="0" w:line="240" w:lineRule="atLeast"/>
              <w:jc w:val="right"/>
            </w:pPr>
            <w:r>
              <w:rPr>
                <w:rFonts w:hint="eastAsia"/>
              </w:rPr>
              <w:t>0</w:t>
            </w:r>
            <w:r>
              <w:t>.911</w:t>
            </w:r>
          </w:p>
        </w:tc>
        <w:tc>
          <w:tcPr>
            <w:tcW w:w="1573" w:type="dxa"/>
            <w:tcBorders>
              <w:top w:val="nil"/>
              <w:left w:val="nil"/>
              <w:bottom w:val="nil"/>
              <w:right w:val="nil"/>
              <w:tl2br w:val="nil"/>
              <w:tr2bl w:val="nil"/>
            </w:tcBorders>
            <w:shd w:val="clear" w:color="auto" w:fill="FFFFFF"/>
          </w:tcPr>
          <w:p w14:paraId="0432A68B" w14:textId="77777777" w:rsidR="00D15119" w:rsidRDefault="00B12278">
            <w:pPr>
              <w:spacing w:before="0" w:after="0" w:line="240" w:lineRule="atLeast"/>
              <w:jc w:val="right"/>
            </w:pPr>
            <w:r>
              <w:t>4.337</w:t>
            </w:r>
          </w:p>
        </w:tc>
        <w:tc>
          <w:tcPr>
            <w:tcW w:w="1734" w:type="dxa"/>
            <w:tcBorders>
              <w:top w:val="nil"/>
              <w:left w:val="nil"/>
              <w:bottom w:val="nil"/>
              <w:right w:val="nil"/>
              <w:tl2br w:val="nil"/>
              <w:tr2bl w:val="nil"/>
            </w:tcBorders>
            <w:shd w:val="clear" w:color="auto" w:fill="FFFFFF"/>
          </w:tcPr>
          <w:p w14:paraId="262BE230" w14:textId="77777777" w:rsidR="00D15119" w:rsidRDefault="00B12278">
            <w:pPr>
              <w:spacing w:before="0" w:after="0" w:line="240" w:lineRule="atLeast"/>
              <w:jc w:val="right"/>
            </w:pPr>
            <w:r>
              <w:t>63.940</w:t>
            </w:r>
          </w:p>
        </w:tc>
        <w:tc>
          <w:tcPr>
            <w:tcW w:w="1320" w:type="dxa"/>
            <w:tcBorders>
              <w:top w:val="nil"/>
              <w:left w:val="nil"/>
              <w:bottom w:val="nil"/>
              <w:right w:val="nil"/>
              <w:tl2br w:val="nil"/>
              <w:tr2bl w:val="nil"/>
            </w:tcBorders>
            <w:shd w:val="clear" w:color="auto" w:fill="FFFFFF"/>
            <w:vAlign w:val="center"/>
          </w:tcPr>
          <w:p w14:paraId="7C910E0C" w14:textId="77777777" w:rsidR="00D15119" w:rsidRDefault="00D15119">
            <w:pPr>
              <w:spacing w:before="0" w:after="0" w:line="240" w:lineRule="atLeast"/>
              <w:jc w:val="right"/>
            </w:pPr>
          </w:p>
        </w:tc>
        <w:tc>
          <w:tcPr>
            <w:tcW w:w="1560" w:type="dxa"/>
            <w:tcBorders>
              <w:top w:val="nil"/>
              <w:left w:val="nil"/>
              <w:bottom w:val="nil"/>
              <w:right w:val="nil"/>
              <w:tl2br w:val="nil"/>
              <w:tr2bl w:val="nil"/>
            </w:tcBorders>
            <w:shd w:val="clear" w:color="auto" w:fill="FFFFFF"/>
            <w:vAlign w:val="center"/>
          </w:tcPr>
          <w:p w14:paraId="63D4CE8E" w14:textId="77777777" w:rsidR="00D15119" w:rsidRDefault="00D15119">
            <w:pPr>
              <w:spacing w:before="0" w:after="0" w:line="240" w:lineRule="atLeast"/>
              <w:jc w:val="right"/>
            </w:pPr>
          </w:p>
        </w:tc>
        <w:tc>
          <w:tcPr>
            <w:tcW w:w="1706" w:type="dxa"/>
            <w:gridSpan w:val="2"/>
            <w:tcBorders>
              <w:top w:val="nil"/>
              <w:left w:val="nil"/>
              <w:bottom w:val="nil"/>
              <w:right w:val="nil"/>
              <w:tl2br w:val="nil"/>
              <w:tr2bl w:val="nil"/>
            </w:tcBorders>
            <w:shd w:val="clear" w:color="auto" w:fill="FFFFFF"/>
            <w:vAlign w:val="center"/>
          </w:tcPr>
          <w:p w14:paraId="76050283" w14:textId="77777777" w:rsidR="00D15119" w:rsidRDefault="00D15119">
            <w:pPr>
              <w:spacing w:before="0" w:after="0" w:line="240" w:lineRule="atLeast"/>
              <w:jc w:val="right"/>
            </w:pPr>
          </w:p>
        </w:tc>
      </w:tr>
      <w:tr w:rsidR="00D15119" w14:paraId="136D10B1" w14:textId="77777777">
        <w:trPr>
          <w:cantSplit/>
          <w:trHeight w:val="23"/>
        </w:trPr>
        <w:tc>
          <w:tcPr>
            <w:tcW w:w="699" w:type="dxa"/>
            <w:tcBorders>
              <w:top w:val="nil"/>
              <w:left w:val="nil"/>
              <w:bottom w:val="nil"/>
              <w:right w:val="nil"/>
              <w:tl2br w:val="nil"/>
              <w:tr2bl w:val="nil"/>
            </w:tcBorders>
            <w:shd w:val="clear" w:color="auto" w:fill="FFFFFF"/>
          </w:tcPr>
          <w:p w14:paraId="266E826D" w14:textId="77777777" w:rsidR="00D15119" w:rsidRDefault="00B12278">
            <w:pPr>
              <w:spacing w:before="0" w:after="0" w:line="240" w:lineRule="atLeast"/>
            </w:pPr>
            <w:r>
              <w:t>6</w:t>
            </w:r>
          </w:p>
        </w:tc>
        <w:tc>
          <w:tcPr>
            <w:tcW w:w="840" w:type="dxa"/>
            <w:tcBorders>
              <w:top w:val="nil"/>
              <w:left w:val="nil"/>
              <w:bottom w:val="nil"/>
              <w:right w:val="nil"/>
              <w:tl2br w:val="nil"/>
              <w:tr2bl w:val="nil"/>
            </w:tcBorders>
            <w:shd w:val="clear" w:color="auto" w:fill="FFFFFF"/>
          </w:tcPr>
          <w:p w14:paraId="788E567A" w14:textId="77777777" w:rsidR="00D15119" w:rsidRDefault="00B12278">
            <w:pPr>
              <w:spacing w:before="0" w:after="0" w:line="240" w:lineRule="atLeast"/>
              <w:jc w:val="right"/>
            </w:pPr>
            <w:r>
              <w:rPr>
                <w:rFonts w:hint="eastAsia"/>
              </w:rPr>
              <w:t>0</w:t>
            </w:r>
            <w:r>
              <w:t>.801</w:t>
            </w:r>
          </w:p>
        </w:tc>
        <w:tc>
          <w:tcPr>
            <w:tcW w:w="1573" w:type="dxa"/>
            <w:tcBorders>
              <w:top w:val="nil"/>
              <w:left w:val="nil"/>
              <w:bottom w:val="nil"/>
              <w:right w:val="nil"/>
              <w:tl2br w:val="nil"/>
              <w:tr2bl w:val="nil"/>
            </w:tcBorders>
            <w:shd w:val="clear" w:color="auto" w:fill="FFFFFF"/>
          </w:tcPr>
          <w:p w14:paraId="07988015" w14:textId="77777777" w:rsidR="00D15119" w:rsidRDefault="00B12278">
            <w:pPr>
              <w:spacing w:before="0" w:after="0" w:line="240" w:lineRule="atLeast"/>
              <w:jc w:val="right"/>
            </w:pPr>
            <w:r>
              <w:t>3.813</w:t>
            </w:r>
          </w:p>
        </w:tc>
        <w:tc>
          <w:tcPr>
            <w:tcW w:w="1734" w:type="dxa"/>
            <w:tcBorders>
              <w:top w:val="nil"/>
              <w:left w:val="nil"/>
              <w:bottom w:val="nil"/>
              <w:right w:val="nil"/>
              <w:tl2br w:val="nil"/>
              <w:tr2bl w:val="nil"/>
            </w:tcBorders>
            <w:shd w:val="clear" w:color="auto" w:fill="FFFFFF"/>
          </w:tcPr>
          <w:p w14:paraId="00765F8D" w14:textId="77777777" w:rsidR="00D15119" w:rsidRDefault="00B12278">
            <w:pPr>
              <w:spacing w:before="0" w:after="0" w:line="240" w:lineRule="atLeast"/>
              <w:jc w:val="right"/>
            </w:pPr>
            <w:r>
              <w:t>67.753</w:t>
            </w:r>
          </w:p>
        </w:tc>
        <w:tc>
          <w:tcPr>
            <w:tcW w:w="1320" w:type="dxa"/>
            <w:tcBorders>
              <w:top w:val="nil"/>
              <w:left w:val="nil"/>
              <w:bottom w:val="nil"/>
              <w:right w:val="nil"/>
              <w:tl2br w:val="nil"/>
              <w:tr2bl w:val="nil"/>
            </w:tcBorders>
            <w:shd w:val="clear" w:color="auto" w:fill="FFFFFF"/>
            <w:vAlign w:val="center"/>
          </w:tcPr>
          <w:p w14:paraId="583C675B" w14:textId="77777777" w:rsidR="00D15119" w:rsidRDefault="00D15119">
            <w:pPr>
              <w:spacing w:before="0" w:after="0" w:line="240" w:lineRule="atLeast"/>
              <w:jc w:val="right"/>
            </w:pPr>
          </w:p>
        </w:tc>
        <w:tc>
          <w:tcPr>
            <w:tcW w:w="1560" w:type="dxa"/>
            <w:tcBorders>
              <w:top w:val="nil"/>
              <w:left w:val="nil"/>
              <w:bottom w:val="nil"/>
              <w:right w:val="nil"/>
              <w:tl2br w:val="nil"/>
              <w:tr2bl w:val="nil"/>
            </w:tcBorders>
            <w:shd w:val="clear" w:color="auto" w:fill="FFFFFF"/>
            <w:vAlign w:val="center"/>
          </w:tcPr>
          <w:p w14:paraId="205604AC" w14:textId="77777777" w:rsidR="00D15119" w:rsidRDefault="00D15119">
            <w:pPr>
              <w:spacing w:before="0" w:after="0" w:line="240" w:lineRule="atLeast"/>
              <w:jc w:val="right"/>
            </w:pPr>
          </w:p>
        </w:tc>
        <w:tc>
          <w:tcPr>
            <w:tcW w:w="1706" w:type="dxa"/>
            <w:gridSpan w:val="2"/>
            <w:tcBorders>
              <w:top w:val="nil"/>
              <w:left w:val="nil"/>
              <w:bottom w:val="nil"/>
              <w:right w:val="nil"/>
              <w:tl2br w:val="nil"/>
              <w:tr2bl w:val="nil"/>
            </w:tcBorders>
            <w:shd w:val="clear" w:color="auto" w:fill="FFFFFF"/>
            <w:vAlign w:val="center"/>
          </w:tcPr>
          <w:p w14:paraId="1EFE0E08" w14:textId="77777777" w:rsidR="00D15119" w:rsidRDefault="00D15119">
            <w:pPr>
              <w:spacing w:before="0" w:after="0" w:line="240" w:lineRule="atLeast"/>
              <w:jc w:val="right"/>
            </w:pPr>
          </w:p>
        </w:tc>
      </w:tr>
      <w:tr w:rsidR="00D15119" w14:paraId="7A2D9832" w14:textId="77777777">
        <w:trPr>
          <w:cantSplit/>
          <w:trHeight w:val="23"/>
        </w:trPr>
        <w:tc>
          <w:tcPr>
            <w:tcW w:w="699" w:type="dxa"/>
            <w:tcBorders>
              <w:top w:val="nil"/>
              <w:left w:val="nil"/>
              <w:bottom w:val="nil"/>
              <w:right w:val="nil"/>
              <w:tl2br w:val="nil"/>
              <w:tr2bl w:val="nil"/>
            </w:tcBorders>
            <w:shd w:val="clear" w:color="auto" w:fill="FFFFFF"/>
          </w:tcPr>
          <w:p w14:paraId="5A260A3A" w14:textId="77777777" w:rsidR="00D15119" w:rsidRDefault="00B12278">
            <w:pPr>
              <w:spacing w:before="0" w:after="0" w:line="240" w:lineRule="atLeast"/>
            </w:pPr>
            <w:r>
              <w:t>7</w:t>
            </w:r>
          </w:p>
        </w:tc>
        <w:tc>
          <w:tcPr>
            <w:tcW w:w="840" w:type="dxa"/>
            <w:tcBorders>
              <w:top w:val="nil"/>
              <w:left w:val="nil"/>
              <w:bottom w:val="nil"/>
              <w:right w:val="nil"/>
              <w:tl2br w:val="nil"/>
              <w:tr2bl w:val="nil"/>
            </w:tcBorders>
            <w:shd w:val="clear" w:color="auto" w:fill="FFFFFF"/>
          </w:tcPr>
          <w:p w14:paraId="00632831" w14:textId="77777777" w:rsidR="00D15119" w:rsidRDefault="00B12278">
            <w:pPr>
              <w:spacing w:before="0" w:after="0" w:line="240" w:lineRule="atLeast"/>
              <w:jc w:val="right"/>
            </w:pPr>
            <w:r>
              <w:rPr>
                <w:rFonts w:hint="eastAsia"/>
              </w:rPr>
              <w:t>0</w:t>
            </w:r>
            <w:r>
              <w:t>.734</w:t>
            </w:r>
          </w:p>
        </w:tc>
        <w:tc>
          <w:tcPr>
            <w:tcW w:w="1573" w:type="dxa"/>
            <w:tcBorders>
              <w:top w:val="nil"/>
              <w:left w:val="nil"/>
              <w:bottom w:val="nil"/>
              <w:right w:val="nil"/>
              <w:tl2br w:val="nil"/>
              <w:tr2bl w:val="nil"/>
            </w:tcBorders>
            <w:shd w:val="clear" w:color="auto" w:fill="FFFFFF"/>
          </w:tcPr>
          <w:p w14:paraId="7709A076" w14:textId="77777777" w:rsidR="00D15119" w:rsidRDefault="00B12278">
            <w:pPr>
              <w:spacing w:before="0" w:after="0" w:line="240" w:lineRule="atLeast"/>
              <w:jc w:val="right"/>
            </w:pPr>
            <w:r>
              <w:t>3.495</w:t>
            </w:r>
          </w:p>
        </w:tc>
        <w:tc>
          <w:tcPr>
            <w:tcW w:w="1734" w:type="dxa"/>
            <w:tcBorders>
              <w:top w:val="nil"/>
              <w:left w:val="nil"/>
              <w:bottom w:val="nil"/>
              <w:right w:val="nil"/>
              <w:tl2br w:val="nil"/>
              <w:tr2bl w:val="nil"/>
            </w:tcBorders>
            <w:shd w:val="clear" w:color="auto" w:fill="FFFFFF"/>
          </w:tcPr>
          <w:p w14:paraId="475DC5B4" w14:textId="77777777" w:rsidR="00D15119" w:rsidRDefault="00B12278">
            <w:pPr>
              <w:spacing w:before="0" w:after="0" w:line="240" w:lineRule="atLeast"/>
              <w:jc w:val="right"/>
            </w:pPr>
            <w:r>
              <w:t>71.247</w:t>
            </w:r>
          </w:p>
        </w:tc>
        <w:tc>
          <w:tcPr>
            <w:tcW w:w="1320" w:type="dxa"/>
            <w:tcBorders>
              <w:top w:val="nil"/>
              <w:left w:val="nil"/>
              <w:bottom w:val="nil"/>
              <w:right w:val="nil"/>
              <w:tl2br w:val="nil"/>
              <w:tr2bl w:val="nil"/>
            </w:tcBorders>
            <w:shd w:val="clear" w:color="auto" w:fill="FFFFFF"/>
            <w:vAlign w:val="center"/>
          </w:tcPr>
          <w:p w14:paraId="737675C3" w14:textId="77777777" w:rsidR="00D15119" w:rsidRDefault="00D15119">
            <w:pPr>
              <w:spacing w:before="0" w:after="0" w:line="240" w:lineRule="atLeast"/>
              <w:jc w:val="right"/>
            </w:pPr>
          </w:p>
        </w:tc>
        <w:tc>
          <w:tcPr>
            <w:tcW w:w="1560" w:type="dxa"/>
            <w:tcBorders>
              <w:top w:val="nil"/>
              <w:left w:val="nil"/>
              <w:bottom w:val="nil"/>
              <w:right w:val="nil"/>
              <w:tl2br w:val="nil"/>
              <w:tr2bl w:val="nil"/>
            </w:tcBorders>
            <w:shd w:val="clear" w:color="auto" w:fill="FFFFFF"/>
            <w:vAlign w:val="center"/>
          </w:tcPr>
          <w:p w14:paraId="22909ED8" w14:textId="77777777" w:rsidR="00D15119" w:rsidRDefault="00D15119">
            <w:pPr>
              <w:spacing w:before="0" w:after="0" w:line="240" w:lineRule="atLeast"/>
              <w:jc w:val="right"/>
            </w:pPr>
          </w:p>
        </w:tc>
        <w:tc>
          <w:tcPr>
            <w:tcW w:w="1706" w:type="dxa"/>
            <w:gridSpan w:val="2"/>
            <w:tcBorders>
              <w:top w:val="nil"/>
              <w:left w:val="nil"/>
              <w:bottom w:val="nil"/>
              <w:right w:val="nil"/>
              <w:tl2br w:val="nil"/>
              <w:tr2bl w:val="nil"/>
            </w:tcBorders>
            <w:shd w:val="clear" w:color="auto" w:fill="FFFFFF"/>
            <w:vAlign w:val="center"/>
          </w:tcPr>
          <w:p w14:paraId="212A989E" w14:textId="77777777" w:rsidR="00D15119" w:rsidRDefault="00D15119">
            <w:pPr>
              <w:spacing w:before="0" w:after="0" w:line="240" w:lineRule="atLeast"/>
              <w:jc w:val="right"/>
            </w:pPr>
          </w:p>
        </w:tc>
      </w:tr>
      <w:tr w:rsidR="00D15119" w14:paraId="7FF2690D" w14:textId="77777777">
        <w:trPr>
          <w:cantSplit/>
          <w:trHeight w:val="23"/>
        </w:trPr>
        <w:tc>
          <w:tcPr>
            <w:tcW w:w="699" w:type="dxa"/>
            <w:tcBorders>
              <w:top w:val="nil"/>
              <w:left w:val="nil"/>
              <w:bottom w:val="nil"/>
              <w:right w:val="nil"/>
              <w:tl2br w:val="nil"/>
              <w:tr2bl w:val="nil"/>
            </w:tcBorders>
            <w:shd w:val="clear" w:color="auto" w:fill="FFFFFF"/>
          </w:tcPr>
          <w:p w14:paraId="4234BC36" w14:textId="77777777" w:rsidR="00D15119" w:rsidRDefault="00B12278">
            <w:pPr>
              <w:spacing w:before="0" w:after="0" w:line="240" w:lineRule="atLeast"/>
            </w:pPr>
            <w:r>
              <w:t>8</w:t>
            </w:r>
          </w:p>
        </w:tc>
        <w:tc>
          <w:tcPr>
            <w:tcW w:w="840" w:type="dxa"/>
            <w:tcBorders>
              <w:top w:val="nil"/>
              <w:left w:val="nil"/>
              <w:bottom w:val="nil"/>
              <w:right w:val="nil"/>
              <w:tl2br w:val="nil"/>
              <w:tr2bl w:val="nil"/>
            </w:tcBorders>
            <w:shd w:val="clear" w:color="auto" w:fill="FFFFFF"/>
          </w:tcPr>
          <w:p w14:paraId="7C253BCE" w14:textId="77777777" w:rsidR="00D15119" w:rsidRDefault="00B12278">
            <w:pPr>
              <w:spacing w:before="0" w:after="0" w:line="240" w:lineRule="atLeast"/>
              <w:jc w:val="right"/>
            </w:pPr>
            <w:r>
              <w:rPr>
                <w:rFonts w:hint="eastAsia"/>
              </w:rPr>
              <w:t>0</w:t>
            </w:r>
            <w:r>
              <w:t>.610</w:t>
            </w:r>
          </w:p>
        </w:tc>
        <w:tc>
          <w:tcPr>
            <w:tcW w:w="1573" w:type="dxa"/>
            <w:tcBorders>
              <w:top w:val="nil"/>
              <w:left w:val="nil"/>
              <w:bottom w:val="nil"/>
              <w:right w:val="nil"/>
              <w:tl2br w:val="nil"/>
              <w:tr2bl w:val="nil"/>
            </w:tcBorders>
            <w:shd w:val="clear" w:color="auto" w:fill="FFFFFF"/>
          </w:tcPr>
          <w:p w14:paraId="3B744606" w14:textId="77777777" w:rsidR="00D15119" w:rsidRDefault="00B12278">
            <w:pPr>
              <w:spacing w:before="0" w:after="0" w:line="240" w:lineRule="atLeast"/>
              <w:jc w:val="right"/>
            </w:pPr>
            <w:r>
              <w:t>2.905</w:t>
            </w:r>
          </w:p>
        </w:tc>
        <w:tc>
          <w:tcPr>
            <w:tcW w:w="1734" w:type="dxa"/>
            <w:tcBorders>
              <w:top w:val="nil"/>
              <w:left w:val="nil"/>
              <w:bottom w:val="nil"/>
              <w:right w:val="nil"/>
              <w:tl2br w:val="nil"/>
              <w:tr2bl w:val="nil"/>
            </w:tcBorders>
            <w:shd w:val="clear" w:color="auto" w:fill="FFFFFF"/>
          </w:tcPr>
          <w:p w14:paraId="76AF1524" w14:textId="77777777" w:rsidR="00D15119" w:rsidRDefault="00B12278">
            <w:pPr>
              <w:spacing w:before="0" w:after="0" w:line="240" w:lineRule="atLeast"/>
              <w:jc w:val="right"/>
            </w:pPr>
            <w:r>
              <w:t>74.153</w:t>
            </w:r>
          </w:p>
        </w:tc>
        <w:tc>
          <w:tcPr>
            <w:tcW w:w="1320" w:type="dxa"/>
            <w:tcBorders>
              <w:top w:val="nil"/>
              <w:left w:val="nil"/>
              <w:bottom w:val="nil"/>
              <w:right w:val="nil"/>
              <w:tl2br w:val="nil"/>
              <w:tr2bl w:val="nil"/>
            </w:tcBorders>
            <w:shd w:val="clear" w:color="auto" w:fill="FFFFFF"/>
            <w:vAlign w:val="center"/>
          </w:tcPr>
          <w:p w14:paraId="35CAF26D" w14:textId="77777777" w:rsidR="00D15119" w:rsidRDefault="00D15119">
            <w:pPr>
              <w:spacing w:before="0" w:after="0" w:line="240" w:lineRule="atLeast"/>
              <w:jc w:val="right"/>
            </w:pPr>
          </w:p>
        </w:tc>
        <w:tc>
          <w:tcPr>
            <w:tcW w:w="1560" w:type="dxa"/>
            <w:tcBorders>
              <w:top w:val="nil"/>
              <w:left w:val="nil"/>
              <w:bottom w:val="nil"/>
              <w:right w:val="nil"/>
              <w:tl2br w:val="nil"/>
              <w:tr2bl w:val="nil"/>
            </w:tcBorders>
            <w:shd w:val="clear" w:color="auto" w:fill="FFFFFF"/>
            <w:vAlign w:val="center"/>
          </w:tcPr>
          <w:p w14:paraId="45C30C40" w14:textId="77777777" w:rsidR="00D15119" w:rsidRDefault="00D15119">
            <w:pPr>
              <w:spacing w:before="0" w:after="0" w:line="240" w:lineRule="atLeast"/>
              <w:jc w:val="right"/>
            </w:pPr>
          </w:p>
        </w:tc>
        <w:tc>
          <w:tcPr>
            <w:tcW w:w="1706" w:type="dxa"/>
            <w:gridSpan w:val="2"/>
            <w:tcBorders>
              <w:top w:val="nil"/>
              <w:left w:val="nil"/>
              <w:bottom w:val="nil"/>
              <w:right w:val="nil"/>
              <w:tl2br w:val="nil"/>
              <w:tr2bl w:val="nil"/>
            </w:tcBorders>
            <w:shd w:val="clear" w:color="auto" w:fill="FFFFFF"/>
            <w:vAlign w:val="center"/>
          </w:tcPr>
          <w:p w14:paraId="66B9C61E" w14:textId="77777777" w:rsidR="00D15119" w:rsidRDefault="00D15119">
            <w:pPr>
              <w:spacing w:before="0" w:after="0" w:line="240" w:lineRule="atLeast"/>
              <w:jc w:val="right"/>
            </w:pPr>
          </w:p>
        </w:tc>
      </w:tr>
      <w:tr w:rsidR="00D15119" w14:paraId="6F42876E" w14:textId="77777777">
        <w:trPr>
          <w:cantSplit/>
          <w:trHeight w:val="23"/>
        </w:trPr>
        <w:tc>
          <w:tcPr>
            <w:tcW w:w="699" w:type="dxa"/>
            <w:tcBorders>
              <w:top w:val="nil"/>
              <w:left w:val="nil"/>
              <w:bottom w:val="nil"/>
              <w:right w:val="nil"/>
              <w:tl2br w:val="nil"/>
              <w:tr2bl w:val="nil"/>
            </w:tcBorders>
            <w:shd w:val="clear" w:color="auto" w:fill="FFFFFF"/>
          </w:tcPr>
          <w:p w14:paraId="11B5171B" w14:textId="77777777" w:rsidR="00D15119" w:rsidRDefault="00B12278">
            <w:pPr>
              <w:spacing w:before="0" w:after="0" w:line="240" w:lineRule="atLeast"/>
            </w:pPr>
            <w:r>
              <w:t>9</w:t>
            </w:r>
          </w:p>
        </w:tc>
        <w:tc>
          <w:tcPr>
            <w:tcW w:w="840" w:type="dxa"/>
            <w:tcBorders>
              <w:top w:val="nil"/>
              <w:left w:val="nil"/>
              <w:bottom w:val="nil"/>
              <w:right w:val="nil"/>
              <w:tl2br w:val="nil"/>
              <w:tr2bl w:val="nil"/>
            </w:tcBorders>
            <w:shd w:val="clear" w:color="auto" w:fill="FFFFFF"/>
          </w:tcPr>
          <w:p w14:paraId="6B441231" w14:textId="77777777" w:rsidR="00D15119" w:rsidRDefault="00B12278">
            <w:pPr>
              <w:spacing w:before="0" w:after="0" w:line="240" w:lineRule="atLeast"/>
              <w:jc w:val="right"/>
            </w:pPr>
            <w:r>
              <w:rPr>
                <w:rFonts w:hint="eastAsia"/>
              </w:rPr>
              <w:t>0</w:t>
            </w:r>
            <w:r>
              <w:t>.593</w:t>
            </w:r>
          </w:p>
        </w:tc>
        <w:tc>
          <w:tcPr>
            <w:tcW w:w="1573" w:type="dxa"/>
            <w:tcBorders>
              <w:top w:val="nil"/>
              <w:left w:val="nil"/>
              <w:bottom w:val="nil"/>
              <w:right w:val="nil"/>
              <w:tl2br w:val="nil"/>
              <w:tr2bl w:val="nil"/>
            </w:tcBorders>
            <w:shd w:val="clear" w:color="auto" w:fill="FFFFFF"/>
          </w:tcPr>
          <w:p w14:paraId="2D7AC229" w14:textId="77777777" w:rsidR="00D15119" w:rsidRDefault="00B12278">
            <w:pPr>
              <w:spacing w:before="0" w:after="0" w:line="240" w:lineRule="atLeast"/>
              <w:jc w:val="right"/>
            </w:pPr>
            <w:r>
              <w:t>2.825</w:t>
            </w:r>
          </w:p>
        </w:tc>
        <w:tc>
          <w:tcPr>
            <w:tcW w:w="1734" w:type="dxa"/>
            <w:tcBorders>
              <w:top w:val="nil"/>
              <w:left w:val="nil"/>
              <w:bottom w:val="nil"/>
              <w:right w:val="nil"/>
              <w:tl2br w:val="nil"/>
              <w:tr2bl w:val="nil"/>
            </w:tcBorders>
            <w:shd w:val="clear" w:color="auto" w:fill="FFFFFF"/>
          </w:tcPr>
          <w:p w14:paraId="59776926" w14:textId="77777777" w:rsidR="00D15119" w:rsidRDefault="00B12278">
            <w:pPr>
              <w:spacing w:before="0" w:after="0" w:line="240" w:lineRule="atLeast"/>
              <w:jc w:val="right"/>
            </w:pPr>
            <w:r>
              <w:t>76.978</w:t>
            </w:r>
          </w:p>
        </w:tc>
        <w:tc>
          <w:tcPr>
            <w:tcW w:w="1320" w:type="dxa"/>
            <w:tcBorders>
              <w:top w:val="nil"/>
              <w:left w:val="nil"/>
              <w:bottom w:val="nil"/>
              <w:right w:val="nil"/>
              <w:tl2br w:val="nil"/>
              <w:tr2bl w:val="nil"/>
            </w:tcBorders>
            <w:shd w:val="clear" w:color="auto" w:fill="FFFFFF"/>
            <w:vAlign w:val="center"/>
          </w:tcPr>
          <w:p w14:paraId="5509B0DE" w14:textId="77777777" w:rsidR="00D15119" w:rsidRDefault="00D15119">
            <w:pPr>
              <w:spacing w:before="0" w:after="0" w:line="240" w:lineRule="atLeast"/>
              <w:jc w:val="right"/>
            </w:pPr>
          </w:p>
        </w:tc>
        <w:tc>
          <w:tcPr>
            <w:tcW w:w="1560" w:type="dxa"/>
            <w:tcBorders>
              <w:top w:val="nil"/>
              <w:left w:val="nil"/>
              <w:bottom w:val="nil"/>
              <w:right w:val="nil"/>
              <w:tl2br w:val="nil"/>
              <w:tr2bl w:val="nil"/>
            </w:tcBorders>
            <w:shd w:val="clear" w:color="auto" w:fill="FFFFFF"/>
            <w:vAlign w:val="center"/>
          </w:tcPr>
          <w:p w14:paraId="6FD31B39" w14:textId="77777777" w:rsidR="00D15119" w:rsidRDefault="00D15119">
            <w:pPr>
              <w:spacing w:before="0" w:after="0" w:line="240" w:lineRule="atLeast"/>
              <w:jc w:val="right"/>
            </w:pPr>
          </w:p>
        </w:tc>
        <w:tc>
          <w:tcPr>
            <w:tcW w:w="1706" w:type="dxa"/>
            <w:gridSpan w:val="2"/>
            <w:tcBorders>
              <w:top w:val="nil"/>
              <w:left w:val="nil"/>
              <w:bottom w:val="nil"/>
              <w:right w:val="nil"/>
              <w:tl2br w:val="nil"/>
              <w:tr2bl w:val="nil"/>
            </w:tcBorders>
            <w:shd w:val="clear" w:color="auto" w:fill="FFFFFF"/>
            <w:vAlign w:val="center"/>
          </w:tcPr>
          <w:p w14:paraId="10C84D1A" w14:textId="77777777" w:rsidR="00D15119" w:rsidRDefault="00D15119">
            <w:pPr>
              <w:spacing w:before="0" w:after="0" w:line="240" w:lineRule="atLeast"/>
              <w:jc w:val="right"/>
            </w:pPr>
          </w:p>
        </w:tc>
      </w:tr>
      <w:tr w:rsidR="00D15119" w14:paraId="046F7E77" w14:textId="77777777">
        <w:trPr>
          <w:cantSplit/>
          <w:trHeight w:val="23"/>
        </w:trPr>
        <w:tc>
          <w:tcPr>
            <w:tcW w:w="699" w:type="dxa"/>
            <w:tcBorders>
              <w:top w:val="nil"/>
              <w:left w:val="nil"/>
              <w:bottom w:val="nil"/>
              <w:right w:val="nil"/>
              <w:tl2br w:val="nil"/>
              <w:tr2bl w:val="nil"/>
            </w:tcBorders>
            <w:shd w:val="clear" w:color="auto" w:fill="FFFFFF"/>
          </w:tcPr>
          <w:p w14:paraId="66526E83" w14:textId="77777777" w:rsidR="00D15119" w:rsidRDefault="00B12278">
            <w:pPr>
              <w:spacing w:before="0" w:after="0" w:line="240" w:lineRule="atLeast"/>
            </w:pPr>
            <w:r>
              <w:t>10</w:t>
            </w:r>
          </w:p>
        </w:tc>
        <w:tc>
          <w:tcPr>
            <w:tcW w:w="840" w:type="dxa"/>
            <w:tcBorders>
              <w:top w:val="nil"/>
              <w:left w:val="nil"/>
              <w:bottom w:val="nil"/>
              <w:right w:val="nil"/>
              <w:tl2br w:val="nil"/>
              <w:tr2bl w:val="nil"/>
            </w:tcBorders>
            <w:shd w:val="clear" w:color="auto" w:fill="FFFFFF"/>
          </w:tcPr>
          <w:p w14:paraId="036672A2" w14:textId="77777777" w:rsidR="00D15119" w:rsidRDefault="00B12278">
            <w:pPr>
              <w:spacing w:before="0" w:after="0" w:line="240" w:lineRule="atLeast"/>
              <w:jc w:val="right"/>
            </w:pPr>
            <w:r>
              <w:rPr>
                <w:rFonts w:hint="eastAsia"/>
              </w:rPr>
              <w:t>0</w:t>
            </w:r>
            <w:r>
              <w:t>.551</w:t>
            </w:r>
          </w:p>
        </w:tc>
        <w:tc>
          <w:tcPr>
            <w:tcW w:w="1573" w:type="dxa"/>
            <w:tcBorders>
              <w:top w:val="nil"/>
              <w:left w:val="nil"/>
              <w:bottom w:val="nil"/>
              <w:right w:val="nil"/>
              <w:tl2br w:val="nil"/>
              <w:tr2bl w:val="nil"/>
            </w:tcBorders>
            <w:shd w:val="clear" w:color="auto" w:fill="FFFFFF"/>
          </w:tcPr>
          <w:p w14:paraId="0C485891" w14:textId="77777777" w:rsidR="00D15119" w:rsidRDefault="00B12278">
            <w:pPr>
              <w:spacing w:before="0" w:after="0" w:line="240" w:lineRule="atLeast"/>
              <w:jc w:val="right"/>
            </w:pPr>
            <w:r>
              <w:t>2.622</w:t>
            </w:r>
          </w:p>
        </w:tc>
        <w:tc>
          <w:tcPr>
            <w:tcW w:w="1734" w:type="dxa"/>
            <w:tcBorders>
              <w:top w:val="nil"/>
              <w:left w:val="nil"/>
              <w:bottom w:val="nil"/>
              <w:right w:val="nil"/>
              <w:tl2br w:val="nil"/>
              <w:tr2bl w:val="nil"/>
            </w:tcBorders>
            <w:shd w:val="clear" w:color="auto" w:fill="FFFFFF"/>
          </w:tcPr>
          <w:p w14:paraId="4E7A707E" w14:textId="77777777" w:rsidR="00D15119" w:rsidRDefault="00B12278">
            <w:pPr>
              <w:spacing w:before="0" w:after="0" w:line="240" w:lineRule="atLeast"/>
              <w:jc w:val="right"/>
            </w:pPr>
            <w:r>
              <w:t>79.600</w:t>
            </w:r>
          </w:p>
        </w:tc>
        <w:tc>
          <w:tcPr>
            <w:tcW w:w="1320" w:type="dxa"/>
            <w:tcBorders>
              <w:top w:val="nil"/>
              <w:left w:val="nil"/>
              <w:bottom w:val="nil"/>
              <w:right w:val="nil"/>
              <w:tl2br w:val="nil"/>
              <w:tr2bl w:val="nil"/>
            </w:tcBorders>
            <w:shd w:val="clear" w:color="auto" w:fill="FFFFFF"/>
            <w:vAlign w:val="center"/>
          </w:tcPr>
          <w:p w14:paraId="4A3A65FE" w14:textId="77777777" w:rsidR="00D15119" w:rsidRDefault="00D15119">
            <w:pPr>
              <w:spacing w:before="0" w:after="0" w:line="240" w:lineRule="atLeast"/>
              <w:jc w:val="right"/>
            </w:pPr>
          </w:p>
        </w:tc>
        <w:tc>
          <w:tcPr>
            <w:tcW w:w="1560" w:type="dxa"/>
            <w:tcBorders>
              <w:top w:val="nil"/>
              <w:left w:val="nil"/>
              <w:bottom w:val="nil"/>
              <w:right w:val="nil"/>
              <w:tl2br w:val="nil"/>
              <w:tr2bl w:val="nil"/>
            </w:tcBorders>
            <w:shd w:val="clear" w:color="auto" w:fill="FFFFFF"/>
            <w:vAlign w:val="center"/>
          </w:tcPr>
          <w:p w14:paraId="3D67A168" w14:textId="77777777" w:rsidR="00D15119" w:rsidRDefault="00D15119">
            <w:pPr>
              <w:spacing w:before="0" w:after="0" w:line="240" w:lineRule="atLeast"/>
              <w:jc w:val="right"/>
            </w:pPr>
          </w:p>
        </w:tc>
        <w:tc>
          <w:tcPr>
            <w:tcW w:w="1706" w:type="dxa"/>
            <w:gridSpan w:val="2"/>
            <w:tcBorders>
              <w:top w:val="nil"/>
              <w:left w:val="nil"/>
              <w:bottom w:val="nil"/>
              <w:right w:val="nil"/>
              <w:tl2br w:val="nil"/>
              <w:tr2bl w:val="nil"/>
            </w:tcBorders>
            <w:shd w:val="clear" w:color="auto" w:fill="FFFFFF"/>
            <w:vAlign w:val="center"/>
          </w:tcPr>
          <w:p w14:paraId="4BA7EE58" w14:textId="77777777" w:rsidR="00D15119" w:rsidRDefault="00D15119">
            <w:pPr>
              <w:spacing w:before="0" w:after="0" w:line="240" w:lineRule="atLeast"/>
              <w:jc w:val="right"/>
            </w:pPr>
          </w:p>
        </w:tc>
      </w:tr>
      <w:tr w:rsidR="00D15119" w14:paraId="156FA540" w14:textId="77777777">
        <w:trPr>
          <w:cantSplit/>
          <w:trHeight w:val="23"/>
        </w:trPr>
        <w:tc>
          <w:tcPr>
            <w:tcW w:w="699" w:type="dxa"/>
            <w:tcBorders>
              <w:top w:val="nil"/>
              <w:left w:val="nil"/>
              <w:bottom w:val="nil"/>
              <w:right w:val="nil"/>
              <w:tl2br w:val="nil"/>
              <w:tr2bl w:val="nil"/>
            </w:tcBorders>
            <w:shd w:val="clear" w:color="auto" w:fill="FFFFFF"/>
          </w:tcPr>
          <w:p w14:paraId="44533C33" w14:textId="77777777" w:rsidR="00D15119" w:rsidRDefault="00B12278">
            <w:pPr>
              <w:spacing w:before="0" w:after="0" w:line="240" w:lineRule="atLeast"/>
            </w:pPr>
            <w:r>
              <w:t>11</w:t>
            </w:r>
          </w:p>
        </w:tc>
        <w:tc>
          <w:tcPr>
            <w:tcW w:w="840" w:type="dxa"/>
            <w:tcBorders>
              <w:top w:val="nil"/>
              <w:left w:val="nil"/>
              <w:bottom w:val="nil"/>
              <w:right w:val="nil"/>
              <w:tl2br w:val="nil"/>
              <w:tr2bl w:val="nil"/>
            </w:tcBorders>
            <w:shd w:val="clear" w:color="auto" w:fill="FFFFFF"/>
          </w:tcPr>
          <w:p w14:paraId="4839475E" w14:textId="77777777" w:rsidR="00D15119" w:rsidRDefault="00B12278">
            <w:pPr>
              <w:spacing w:before="0" w:after="0" w:line="240" w:lineRule="atLeast"/>
              <w:jc w:val="right"/>
            </w:pPr>
            <w:r>
              <w:rPr>
                <w:rFonts w:hint="eastAsia"/>
              </w:rPr>
              <w:t>0</w:t>
            </w:r>
            <w:r>
              <w:t>.548</w:t>
            </w:r>
          </w:p>
        </w:tc>
        <w:tc>
          <w:tcPr>
            <w:tcW w:w="1573" w:type="dxa"/>
            <w:tcBorders>
              <w:top w:val="nil"/>
              <w:left w:val="nil"/>
              <w:bottom w:val="nil"/>
              <w:right w:val="nil"/>
              <w:tl2br w:val="nil"/>
              <w:tr2bl w:val="nil"/>
            </w:tcBorders>
            <w:shd w:val="clear" w:color="auto" w:fill="FFFFFF"/>
          </w:tcPr>
          <w:p w14:paraId="5873CEFE" w14:textId="77777777" w:rsidR="00D15119" w:rsidRDefault="00B12278">
            <w:pPr>
              <w:spacing w:before="0" w:after="0" w:line="240" w:lineRule="atLeast"/>
              <w:jc w:val="right"/>
            </w:pPr>
            <w:r>
              <w:t>2.608</w:t>
            </w:r>
          </w:p>
        </w:tc>
        <w:tc>
          <w:tcPr>
            <w:tcW w:w="1734" w:type="dxa"/>
            <w:tcBorders>
              <w:top w:val="nil"/>
              <w:left w:val="nil"/>
              <w:bottom w:val="nil"/>
              <w:right w:val="nil"/>
              <w:tl2br w:val="nil"/>
              <w:tr2bl w:val="nil"/>
            </w:tcBorders>
            <w:shd w:val="clear" w:color="auto" w:fill="FFFFFF"/>
          </w:tcPr>
          <w:p w14:paraId="6DD8CB0D" w14:textId="77777777" w:rsidR="00D15119" w:rsidRDefault="00B12278">
            <w:pPr>
              <w:spacing w:before="0" w:after="0" w:line="240" w:lineRule="atLeast"/>
              <w:jc w:val="right"/>
            </w:pPr>
            <w:r>
              <w:t>82.208</w:t>
            </w:r>
          </w:p>
        </w:tc>
        <w:tc>
          <w:tcPr>
            <w:tcW w:w="1320" w:type="dxa"/>
            <w:tcBorders>
              <w:top w:val="nil"/>
              <w:left w:val="nil"/>
              <w:bottom w:val="nil"/>
              <w:right w:val="nil"/>
              <w:tl2br w:val="nil"/>
              <w:tr2bl w:val="nil"/>
            </w:tcBorders>
            <w:shd w:val="clear" w:color="auto" w:fill="FFFFFF"/>
            <w:vAlign w:val="center"/>
          </w:tcPr>
          <w:p w14:paraId="30F29754" w14:textId="77777777" w:rsidR="00D15119" w:rsidRDefault="00D15119">
            <w:pPr>
              <w:spacing w:before="0" w:after="0" w:line="240" w:lineRule="atLeast"/>
              <w:jc w:val="right"/>
            </w:pPr>
          </w:p>
        </w:tc>
        <w:tc>
          <w:tcPr>
            <w:tcW w:w="1560" w:type="dxa"/>
            <w:tcBorders>
              <w:top w:val="nil"/>
              <w:left w:val="nil"/>
              <w:bottom w:val="nil"/>
              <w:right w:val="nil"/>
              <w:tl2br w:val="nil"/>
              <w:tr2bl w:val="nil"/>
            </w:tcBorders>
            <w:shd w:val="clear" w:color="auto" w:fill="FFFFFF"/>
            <w:vAlign w:val="center"/>
          </w:tcPr>
          <w:p w14:paraId="65A430AE" w14:textId="77777777" w:rsidR="00D15119" w:rsidRDefault="00D15119">
            <w:pPr>
              <w:spacing w:before="0" w:after="0" w:line="240" w:lineRule="atLeast"/>
              <w:jc w:val="right"/>
            </w:pPr>
          </w:p>
        </w:tc>
        <w:tc>
          <w:tcPr>
            <w:tcW w:w="1706" w:type="dxa"/>
            <w:gridSpan w:val="2"/>
            <w:tcBorders>
              <w:top w:val="nil"/>
              <w:left w:val="nil"/>
              <w:bottom w:val="nil"/>
              <w:right w:val="nil"/>
              <w:tl2br w:val="nil"/>
              <w:tr2bl w:val="nil"/>
            </w:tcBorders>
            <w:shd w:val="clear" w:color="auto" w:fill="FFFFFF"/>
            <w:vAlign w:val="center"/>
          </w:tcPr>
          <w:p w14:paraId="66EC61C5" w14:textId="77777777" w:rsidR="00D15119" w:rsidRDefault="00D15119">
            <w:pPr>
              <w:spacing w:before="0" w:after="0" w:line="240" w:lineRule="atLeast"/>
              <w:jc w:val="right"/>
            </w:pPr>
          </w:p>
        </w:tc>
      </w:tr>
      <w:tr w:rsidR="00D15119" w14:paraId="109410E2" w14:textId="77777777">
        <w:trPr>
          <w:cantSplit/>
          <w:trHeight w:val="23"/>
        </w:trPr>
        <w:tc>
          <w:tcPr>
            <w:tcW w:w="699" w:type="dxa"/>
            <w:tcBorders>
              <w:top w:val="nil"/>
              <w:left w:val="nil"/>
              <w:bottom w:val="nil"/>
              <w:right w:val="nil"/>
              <w:tl2br w:val="nil"/>
              <w:tr2bl w:val="nil"/>
            </w:tcBorders>
            <w:shd w:val="clear" w:color="auto" w:fill="FFFFFF"/>
          </w:tcPr>
          <w:p w14:paraId="77234431" w14:textId="77777777" w:rsidR="00D15119" w:rsidRDefault="00B12278">
            <w:pPr>
              <w:spacing w:before="0" w:after="0" w:line="240" w:lineRule="atLeast"/>
            </w:pPr>
            <w:r>
              <w:t>12</w:t>
            </w:r>
          </w:p>
        </w:tc>
        <w:tc>
          <w:tcPr>
            <w:tcW w:w="840" w:type="dxa"/>
            <w:tcBorders>
              <w:top w:val="nil"/>
              <w:left w:val="nil"/>
              <w:bottom w:val="nil"/>
              <w:right w:val="nil"/>
              <w:tl2br w:val="nil"/>
              <w:tr2bl w:val="nil"/>
            </w:tcBorders>
            <w:shd w:val="clear" w:color="auto" w:fill="FFFFFF"/>
          </w:tcPr>
          <w:p w14:paraId="1EFBF1A1" w14:textId="77777777" w:rsidR="00D15119" w:rsidRDefault="00B12278">
            <w:pPr>
              <w:spacing w:before="0" w:after="0" w:line="240" w:lineRule="atLeast"/>
              <w:jc w:val="right"/>
            </w:pPr>
            <w:r>
              <w:rPr>
                <w:rFonts w:hint="eastAsia"/>
              </w:rPr>
              <w:t>0</w:t>
            </w:r>
            <w:r>
              <w:t>.510</w:t>
            </w:r>
          </w:p>
        </w:tc>
        <w:tc>
          <w:tcPr>
            <w:tcW w:w="1573" w:type="dxa"/>
            <w:tcBorders>
              <w:top w:val="nil"/>
              <w:left w:val="nil"/>
              <w:bottom w:val="nil"/>
              <w:right w:val="nil"/>
              <w:tl2br w:val="nil"/>
              <w:tr2bl w:val="nil"/>
            </w:tcBorders>
            <w:shd w:val="clear" w:color="auto" w:fill="FFFFFF"/>
          </w:tcPr>
          <w:p w14:paraId="427181A2" w14:textId="77777777" w:rsidR="00D15119" w:rsidRDefault="00B12278">
            <w:pPr>
              <w:spacing w:before="0" w:after="0" w:line="240" w:lineRule="atLeast"/>
              <w:jc w:val="right"/>
            </w:pPr>
            <w:r>
              <w:t>2.428</w:t>
            </w:r>
          </w:p>
        </w:tc>
        <w:tc>
          <w:tcPr>
            <w:tcW w:w="1734" w:type="dxa"/>
            <w:tcBorders>
              <w:top w:val="nil"/>
              <w:left w:val="nil"/>
              <w:bottom w:val="nil"/>
              <w:right w:val="nil"/>
              <w:tl2br w:val="nil"/>
              <w:tr2bl w:val="nil"/>
            </w:tcBorders>
            <w:shd w:val="clear" w:color="auto" w:fill="FFFFFF"/>
          </w:tcPr>
          <w:p w14:paraId="1786FD05" w14:textId="77777777" w:rsidR="00D15119" w:rsidRDefault="00B12278">
            <w:pPr>
              <w:spacing w:before="0" w:after="0" w:line="240" w:lineRule="atLeast"/>
              <w:jc w:val="right"/>
            </w:pPr>
            <w:r>
              <w:t>84.636</w:t>
            </w:r>
          </w:p>
        </w:tc>
        <w:tc>
          <w:tcPr>
            <w:tcW w:w="1320" w:type="dxa"/>
            <w:tcBorders>
              <w:top w:val="nil"/>
              <w:left w:val="nil"/>
              <w:bottom w:val="nil"/>
              <w:right w:val="nil"/>
              <w:tl2br w:val="nil"/>
              <w:tr2bl w:val="nil"/>
            </w:tcBorders>
            <w:shd w:val="clear" w:color="auto" w:fill="FFFFFF"/>
            <w:vAlign w:val="center"/>
          </w:tcPr>
          <w:p w14:paraId="30A56223" w14:textId="77777777" w:rsidR="00D15119" w:rsidRDefault="00D15119">
            <w:pPr>
              <w:spacing w:before="0" w:after="0" w:line="240" w:lineRule="atLeast"/>
              <w:jc w:val="right"/>
            </w:pPr>
          </w:p>
        </w:tc>
        <w:tc>
          <w:tcPr>
            <w:tcW w:w="1560" w:type="dxa"/>
            <w:tcBorders>
              <w:top w:val="nil"/>
              <w:left w:val="nil"/>
              <w:bottom w:val="nil"/>
              <w:right w:val="nil"/>
              <w:tl2br w:val="nil"/>
              <w:tr2bl w:val="nil"/>
            </w:tcBorders>
            <w:shd w:val="clear" w:color="auto" w:fill="FFFFFF"/>
            <w:vAlign w:val="center"/>
          </w:tcPr>
          <w:p w14:paraId="53B2B0D4" w14:textId="77777777" w:rsidR="00D15119" w:rsidRDefault="00D15119">
            <w:pPr>
              <w:spacing w:before="0" w:after="0" w:line="240" w:lineRule="atLeast"/>
              <w:jc w:val="right"/>
            </w:pPr>
          </w:p>
        </w:tc>
        <w:tc>
          <w:tcPr>
            <w:tcW w:w="1706" w:type="dxa"/>
            <w:gridSpan w:val="2"/>
            <w:tcBorders>
              <w:top w:val="nil"/>
              <w:left w:val="nil"/>
              <w:bottom w:val="nil"/>
              <w:right w:val="nil"/>
              <w:tl2br w:val="nil"/>
              <w:tr2bl w:val="nil"/>
            </w:tcBorders>
            <w:shd w:val="clear" w:color="auto" w:fill="FFFFFF"/>
            <w:vAlign w:val="center"/>
          </w:tcPr>
          <w:p w14:paraId="0936A63C" w14:textId="77777777" w:rsidR="00D15119" w:rsidRDefault="00D15119">
            <w:pPr>
              <w:spacing w:before="0" w:after="0" w:line="240" w:lineRule="atLeast"/>
              <w:jc w:val="right"/>
            </w:pPr>
          </w:p>
        </w:tc>
      </w:tr>
      <w:tr w:rsidR="00D15119" w14:paraId="57B6F26B" w14:textId="77777777">
        <w:trPr>
          <w:cantSplit/>
          <w:trHeight w:val="23"/>
        </w:trPr>
        <w:tc>
          <w:tcPr>
            <w:tcW w:w="699" w:type="dxa"/>
            <w:tcBorders>
              <w:top w:val="nil"/>
              <w:left w:val="nil"/>
              <w:bottom w:val="nil"/>
              <w:right w:val="nil"/>
              <w:tl2br w:val="nil"/>
              <w:tr2bl w:val="nil"/>
            </w:tcBorders>
            <w:shd w:val="clear" w:color="auto" w:fill="FFFFFF"/>
          </w:tcPr>
          <w:p w14:paraId="1B5873B6" w14:textId="77777777" w:rsidR="00D15119" w:rsidRDefault="00B12278">
            <w:pPr>
              <w:spacing w:before="0" w:after="0" w:line="240" w:lineRule="atLeast"/>
            </w:pPr>
            <w:r>
              <w:t>13</w:t>
            </w:r>
          </w:p>
        </w:tc>
        <w:tc>
          <w:tcPr>
            <w:tcW w:w="840" w:type="dxa"/>
            <w:tcBorders>
              <w:top w:val="nil"/>
              <w:left w:val="nil"/>
              <w:bottom w:val="nil"/>
              <w:right w:val="nil"/>
              <w:tl2br w:val="nil"/>
              <w:tr2bl w:val="nil"/>
            </w:tcBorders>
            <w:shd w:val="clear" w:color="auto" w:fill="FFFFFF"/>
          </w:tcPr>
          <w:p w14:paraId="2B5BDD24" w14:textId="77777777" w:rsidR="00D15119" w:rsidRDefault="00B12278">
            <w:pPr>
              <w:spacing w:before="0" w:after="0" w:line="240" w:lineRule="atLeast"/>
              <w:jc w:val="right"/>
            </w:pPr>
            <w:r>
              <w:rPr>
                <w:rFonts w:hint="eastAsia"/>
              </w:rPr>
              <w:t>0</w:t>
            </w:r>
            <w:r>
              <w:t>.469</w:t>
            </w:r>
          </w:p>
        </w:tc>
        <w:tc>
          <w:tcPr>
            <w:tcW w:w="1573" w:type="dxa"/>
            <w:tcBorders>
              <w:top w:val="nil"/>
              <w:left w:val="nil"/>
              <w:bottom w:val="nil"/>
              <w:right w:val="nil"/>
              <w:tl2br w:val="nil"/>
              <w:tr2bl w:val="nil"/>
            </w:tcBorders>
            <w:shd w:val="clear" w:color="auto" w:fill="FFFFFF"/>
          </w:tcPr>
          <w:p w14:paraId="7E3F879D" w14:textId="77777777" w:rsidR="00D15119" w:rsidRDefault="00B12278">
            <w:pPr>
              <w:spacing w:before="0" w:after="0" w:line="240" w:lineRule="atLeast"/>
              <w:jc w:val="right"/>
            </w:pPr>
            <w:r>
              <w:t>2.233</w:t>
            </w:r>
          </w:p>
        </w:tc>
        <w:tc>
          <w:tcPr>
            <w:tcW w:w="1734" w:type="dxa"/>
            <w:tcBorders>
              <w:top w:val="nil"/>
              <w:left w:val="nil"/>
              <w:bottom w:val="nil"/>
              <w:right w:val="nil"/>
              <w:tl2br w:val="nil"/>
              <w:tr2bl w:val="nil"/>
            </w:tcBorders>
            <w:shd w:val="clear" w:color="auto" w:fill="FFFFFF"/>
          </w:tcPr>
          <w:p w14:paraId="6642948F" w14:textId="77777777" w:rsidR="00D15119" w:rsidRDefault="00B12278">
            <w:pPr>
              <w:spacing w:before="0" w:after="0" w:line="240" w:lineRule="atLeast"/>
              <w:jc w:val="right"/>
            </w:pPr>
            <w:r>
              <w:t>86.868</w:t>
            </w:r>
          </w:p>
        </w:tc>
        <w:tc>
          <w:tcPr>
            <w:tcW w:w="1320" w:type="dxa"/>
            <w:tcBorders>
              <w:top w:val="nil"/>
              <w:left w:val="nil"/>
              <w:bottom w:val="nil"/>
              <w:right w:val="nil"/>
              <w:tl2br w:val="nil"/>
              <w:tr2bl w:val="nil"/>
            </w:tcBorders>
            <w:shd w:val="clear" w:color="auto" w:fill="FFFFFF"/>
            <w:vAlign w:val="center"/>
          </w:tcPr>
          <w:p w14:paraId="234A1BFA" w14:textId="77777777" w:rsidR="00D15119" w:rsidRDefault="00D15119">
            <w:pPr>
              <w:spacing w:before="0" w:after="0" w:line="240" w:lineRule="atLeast"/>
              <w:jc w:val="right"/>
            </w:pPr>
          </w:p>
        </w:tc>
        <w:tc>
          <w:tcPr>
            <w:tcW w:w="1560" w:type="dxa"/>
            <w:tcBorders>
              <w:top w:val="nil"/>
              <w:left w:val="nil"/>
              <w:bottom w:val="nil"/>
              <w:right w:val="nil"/>
              <w:tl2br w:val="nil"/>
              <w:tr2bl w:val="nil"/>
            </w:tcBorders>
            <w:shd w:val="clear" w:color="auto" w:fill="FFFFFF"/>
            <w:vAlign w:val="center"/>
          </w:tcPr>
          <w:p w14:paraId="6D1FFA1E" w14:textId="77777777" w:rsidR="00D15119" w:rsidRDefault="00D15119">
            <w:pPr>
              <w:spacing w:before="0" w:after="0" w:line="240" w:lineRule="atLeast"/>
              <w:jc w:val="right"/>
            </w:pPr>
          </w:p>
        </w:tc>
        <w:tc>
          <w:tcPr>
            <w:tcW w:w="1706" w:type="dxa"/>
            <w:gridSpan w:val="2"/>
            <w:tcBorders>
              <w:top w:val="nil"/>
              <w:left w:val="nil"/>
              <w:bottom w:val="nil"/>
              <w:right w:val="nil"/>
              <w:tl2br w:val="nil"/>
              <w:tr2bl w:val="nil"/>
            </w:tcBorders>
            <w:shd w:val="clear" w:color="auto" w:fill="FFFFFF"/>
            <w:vAlign w:val="center"/>
          </w:tcPr>
          <w:p w14:paraId="7ECB48DB" w14:textId="77777777" w:rsidR="00D15119" w:rsidRDefault="00D15119">
            <w:pPr>
              <w:spacing w:before="0" w:after="0" w:line="240" w:lineRule="atLeast"/>
              <w:jc w:val="right"/>
            </w:pPr>
          </w:p>
        </w:tc>
      </w:tr>
      <w:tr w:rsidR="00D15119" w14:paraId="642514CC" w14:textId="77777777">
        <w:trPr>
          <w:cantSplit/>
          <w:trHeight w:val="23"/>
        </w:trPr>
        <w:tc>
          <w:tcPr>
            <w:tcW w:w="699" w:type="dxa"/>
            <w:tcBorders>
              <w:top w:val="nil"/>
              <w:left w:val="nil"/>
              <w:bottom w:val="nil"/>
              <w:right w:val="nil"/>
              <w:tl2br w:val="nil"/>
              <w:tr2bl w:val="nil"/>
            </w:tcBorders>
            <w:shd w:val="clear" w:color="auto" w:fill="FFFFFF"/>
          </w:tcPr>
          <w:p w14:paraId="207ECC43" w14:textId="77777777" w:rsidR="00D15119" w:rsidRDefault="00B12278">
            <w:pPr>
              <w:spacing w:before="0" w:after="0" w:line="240" w:lineRule="atLeast"/>
            </w:pPr>
            <w:r>
              <w:t>14</w:t>
            </w:r>
          </w:p>
        </w:tc>
        <w:tc>
          <w:tcPr>
            <w:tcW w:w="840" w:type="dxa"/>
            <w:tcBorders>
              <w:top w:val="nil"/>
              <w:left w:val="nil"/>
              <w:bottom w:val="nil"/>
              <w:right w:val="nil"/>
              <w:tl2br w:val="nil"/>
              <w:tr2bl w:val="nil"/>
            </w:tcBorders>
            <w:shd w:val="clear" w:color="auto" w:fill="FFFFFF"/>
          </w:tcPr>
          <w:p w14:paraId="3B6EF491" w14:textId="77777777" w:rsidR="00D15119" w:rsidRDefault="00B12278">
            <w:pPr>
              <w:spacing w:before="0" w:after="0" w:line="240" w:lineRule="atLeast"/>
              <w:jc w:val="right"/>
            </w:pPr>
            <w:r>
              <w:rPr>
                <w:rFonts w:hint="eastAsia"/>
              </w:rPr>
              <w:t>0</w:t>
            </w:r>
            <w:r>
              <w:t>.444</w:t>
            </w:r>
          </w:p>
        </w:tc>
        <w:tc>
          <w:tcPr>
            <w:tcW w:w="1573" w:type="dxa"/>
            <w:tcBorders>
              <w:top w:val="nil"/>
              <w:left w:val="nil"/>
              <w:bottom w:val="nil"/>
              <w:right w:val="nil"/>
              <w:tl2br w:val="nil"/>
              <w:tr2bl w:val="nil"/>
            </w:tcBorders>
            <w:shd w:val="clear" w:color="auto" w:fill="FFFFFF"/>
          </w:tcPr>
          <w:p w14:paraId="2AA92A6E" w14:textId="77777777" w:rsidR="00D15119" w:rsidRDefault="00B12278">
            <w:pPr>
              <w:spacing w:before="0" w:after="0" w:line="240" w:lineRule="atLeast"/>
              <w:jc w:val="right"/>
            </w:pPr>
            <w:r>
              <w:t>2.113</w:t>
            </w:r>
          </w:p>
        </w:tc>
        <w:tc>
          <w:tcPr>
            <w:tcW w:w="1734" w:type="dxa"/>
            <w:tcBorders>
              <w:top w:val="nil"/>
              <w:left w:val="nil"/>
              <w:bottom w:val="nil"/>
              <w:right w:val="nil"/>
              <w:tl2br w:val="nil"/>
              <w:tr2bl w:val="nil"/>
            </w:tcBorders>
            <w:shd w:val="clear" w:color="auto" w:fill="FFFFFF"/>
          </w:tcPr>
          <w:p w14:paraId="36CD89F0" w14:textId="77777777" w:rsidR="00D15119" w:rsidRDefault="00B12278">
            <w:pPr>
              <w:spacing w:before="0" w:after="0" w:line="240" w:lineRule="atLeast"/>
              <w:jc w:val="right"/>
            </w:pPr>
            <w:r>
              <w:t>88.981</w:t>
            </w:r>
          </w:p>
        </w:tc>
        <w:tc>
          <w:tcPr>
            <w:tcW w:w="1320" w:type="dxa"/>
            <w:tcBorders>
              <w:top w:val="nil"/>
              <w:left w:val="nil"/>
              <w:bottom w:val="nil"/>
              <w:right w:val="nil"/>
              <w:tl2br w:val="nil"/>
              <w:tr2bl w:val="nil"/>
            </w:tcBorders>
            <w:shd w:val="clear" w:color="auto" w:fill="FFFFFF"/>
            <w:vAlign w:val="center"/>
          </w:tcPr>
          <w:p w14:paraId="06319D13" w14:textId="77777777" w:rsidR="00D15119" w:rsidRDefault="00D15119">
            <w:pPr>
              <w:spacing w:before="0" w:after="0" w:line="240" w:lineRule="atLeast"/>
              <w:jc w:val="right"/>
            </w:pPr>
          </w:p>
        </w:tc>
        <w:tc>
          <w:tcPr>
            <w:tcW w:w="1560" w:type="dxa"/>
            <w:tcBorders>
              <w:top w:val="nil"/>
              <w:left w:val="nil"/>
              <w:bottom w:val="nil"/>
              <w:right w:val="nil"/>
              <w:tl2br w:val="nil"/>
              <w:tr2bl w:val="nil"/>
            </w:tcBorders>
            <w:shd w:val="clear" w:color="auto" w:fill="FFFFFF"/>
            <w:vAlign w:val="center"/>
          </w:tcPr>
          <w:p w14:paraId="3863900F" w14:textId="77777777" w:rsidR="00D15119" w:rsidRDefault="00D15119">
            <w:pPr>
              <w:spacing w:before="0" w:after="0" w:line="240" w:lineRule="atLeast"/>
              <w:jc w:val="right"/>
            </w:pPr>
          </w:p>
        </w:tc>
        <w:tc>
          <w:tcPr>
            <w:tcW w:w="1706" w:type="dxa"/>
            <w:gridSpan w:val="2"/>
            <w:tcBorders>
              <w:top w:val="nil"/>
              <w:left w:val="nil"/>
              <w:bottom w:val="nil"/>
              <w:right w:val="nil"/>
              <w:tl2br w:val="nil"/>
              <w:tr2bl w:val="nil"/>
            </w:tcBorders>
            <w:shd w:val="clear" w:color="auto" w:fill="FFFFFF"/>
            <w:vAlign w:val="center"/>
          </w:tcPr>
          <w:p w14:paraId="5E9A6517" w14:textId="77777777" w:rsidR="00D15119" w:rsidRDefault="00D15119">
            <w:pPr>
              <w:spacing w:before="0" w:after="0" w:line="240" w:lineRule="atLeast"/>
              <w:jc w:val="right"/>
            </w:pPr>
          </w:p>
        </w:tc>
      </w:tr>
      <w:tr w:rsidR="00D15119" w14:paraId="2DA0F330" w14:textId="77777777">
        <w:trPr>
          <w:cantSplit/>
          <w:trHeight w:val="23"/>
        </w:trPr>
        <w:tc>
          <w:tcPr>
            <w:tcW w:w="699" w:type="dxa"/>
            <w:tcBorders>
              <w:top w:val="nil"/>
              <w:left w:val="nil"/>
              <w:bottom w:val="nil"/>
              <w:right w:val="nil"/>
              <w:tl2br w:val="nil"/>
              <w:tr2bl w:val="nil"/>
            </w:tcBorders>
            <w:shd w:val="clear" w:color="auto" w:fill="FFFFFF"/>
          </w:tcPr>
          <w:p w14:paraId="7D9BB018" w14:textId="77777777" w:rsidR="00D15119" w:rsidRDefault="00B12278">
            <w:pPr>
              <w:spacing w:before="0" w:after="0" w:line="240" w:lineRule="atLeast"/>
            </w:pPr>
            <w:r>
              <w:t>15</w:t>
            </w:r>
          </w:p>
        </w:tc>
        <w:tc>
          <w:tcPr>
            <w:tcW w:w="840" w:type="dxa"/>
            <w:tcBorders>
              <w:top w:val="nil"/>
              <w:left w:val="nil"/>
              <w:bottom w:val="nil"/>
              <w:right w:val="nil"/>
              <w:tl2br w:val="nil"/>
              <w:tr2bl w:val="nil"/>
            </w:tcBorders>
            <w:shd w:val="clear" w:color="auto" w:fill="FFFFFF"/>
          </w:tcPr>
          <w:p w14:paraId="58BF8EB0" w14:textId="77777777" w:rsidR="00D15119" w:rsidRDefault="00B12278">
            <w:pPr>
              <w:spacing w:before="0" w:after="0" w:line="240" w:lineRule="atLeast"/>
              <w:jc w:val="right"/>
            </w:pPr>
            <w:r>
              <w:rPr>
                <w:rFonts w:hint="eastAsia"/>
              </w:rPr>
              <w:t>0</w:t>
            </w:r>
            <w:r>
              <w:t>.433</w:t>
            </w:r>
          </w:p>
        </w:tc>
        <w:tc>
          <w:tcPr>
            <w:tcW w:w="1573" w:type="dxa"/>
            <w:tcBorders>
              <w:top w:val="nil"/>
              <w:left w:val="nil"/>
              <w:bottom w:val="nil"/>
              <w:right w:val="nil"/>
              <w:tl2br w:val="nil"/>
              <w:tr2bl w:val="nil"/>
            </w:tcBorders>
            <w:shd w:val="clear" w:color="auto" w:fill="FFFFFF"/>
          </w:tcPr>
          <w:p w14:paraId="47D1ED73" w14:textId="77777777" w:rsidR="00D15119" w:rsidRDefault="00B12278">
            <w:pPr>
              <w:spacing w:before="0" w:after="0" w:line="240" w:lineRule="atLeast"/>
              <w:jc w:val="right"/>
            </w:pPr>
            <w:r>
              <w:t>2.064</w:t>
            </w:r>
          </w:p>
        </w:tc>
        <w:tc>
          <w:tcPr>
            <w:tcW w:w="1734" w:type="dxa"/>
            <w:tcBorders>
              <w:top w:val="nil"/>
              <w:left w:val="nil"/>
              <w:bottom w:val="nil"/>
              <w:right w:val="nil"/>
              <w:tl2br w:val="nil"/>
              <w:tr2bl w:val="nil"/>
            </w:tcBorders>
            <w:shd w:val="clear" w:color="auto" w:fill="FFFFFF"/>
          </w:tcPr>
          <w:p w14:paraId="5B8F23C0" w14:textId="77777777" w:rsidR="00D15119" w:rsidRDefault="00B12278">
            <w:pPr>
              <w:spacing w:before="0" w:after="0" w:line="240" w:lineRule="atLeast"/>
              <w:jc w:val="right"/>
            </w:pPr>
            <w:r>
              <w:t>91.045</w:t>
            </w:r>
          </w:p>
        </w:tc>
        <w:tc>
          <w:tcPr>
            <w:tcW w:w="1320" w:type="dxa"/>
            <w:tcBorders>
              <w:top w:val="nil"/>
              <w:left w:val="nil"/>
              <w:bottom w:val="nil"/>
              <w:right w:val="nil"/>
              <w:tl2br w:val="nil"/>
              <w:tr2bl w:val="nil"/>
            </w:tcBorders>
            <w:shd w:val="clear" w:color="auto" w:fill="FFFFFF"/>
            <w:vAlign w:val="center"/>
          </w:tcPr>
          <w:p w14:paraId="1D5B67D3" w14:textId="77777777" w:rsidR="00D15119" w:rsidRDefault="00D15119">
            <w:pPr>
              <w:spacing w:before="0" w:after="0" w:line="240" w:lineRule="atLeast"/>
              <w:jc w:val="right"/>
            </w:pPr>
          </w:p>
        </w:tc>
        <w:tc>
          <w:tcPr>
            <w:tcW w:w="1560" w:type="dxa"/>
            <w:tcBorders>
              <w:top w:val="nil"/>
              <w:left w:val="nil"/>
              <w:bottom w:val="nil"/>
              <w:right w:val="nil"/>
              <w:tl2br w:val="nil"/>
              <w:tr2bl w:val="nil"/>
            </w:tcBorders>
            <w:shd w:val="clear" w:color="auto" w:fill="FFFFFF"/>
            <w:vAlign w:val="center"/>
          </w:tcPr>
          <w:p w14:paraId="56AAD2C8" w14:textId="77777777" w:rsidR="00D15119" w:rsidRDefault="00D15119">
            <w:pPr>
              <w:spacing w:before="0" w:after="0" w:line="240" w:lineRule="atLeast"/>
              <w:jc w:val="right"/>
            </w:pPr>
          </w:p>
        </w:tc>
        <w:tc>
          <w:tcPr>
            <w:tcW w:w="1706" w:type="dxa"/>
            <w:gridSpan w:val="2"/>
            <w:tcBorders>
              <w:top w:val="nil"/>
              <w:left w:val="nil"/>
              <w:bottom w:val="nil"/>
              <w:right w:val="nil"/>
              <w:tl2br w:val="nil"/>
              <w:tr2bl w:val="nil"/>
            </w:tcBorders>
            <w:shd w:val="clear" w:color="auto" w:fill="FFFFFF"/>
            <w:vAlign w:val="center"/>
          </w:tcPr>
          <w:p w14:paraId="72652748" w14:textId="77777777" w:rsidR="00D15119" w:rsidRDefault="00D15119">
            <w:pPr>
              <w:spacing w:before="0" w:after="0" w:line="240" w:lineRule="atLeast"/>
              <w:jc w:val="right"/>
            </w:pPr>
          </w:p>
        </w:tc>
      </w:tr>
      <w:tr w:rsidR="00D15119" w14:paraId="7251016C" w14:textId="77777777">
        <w:trPr>
          <w:cantSplit/>
          <w:trHeight w:val="23"/>
        </w:trPr>
        <w:tc>
          <w:tcPr>
            <w:tcW w:w="699" w:type="dxa"/>
            <w:tcBorders>
              <w:top w:val="nil"/>
              <w:left w:val="nil"/>
              <w:bottom w:val="nil"/>
              <w:right w:val="nil"/>
              <w:tl2br w:val="nil"/>
              <w:tr2bl w:val="nil"/>
            </w:tcBorders>
            <w:shd w:val="clear" w:color="auto" w:fill="FFFFFF"/>
          </w:tcPr>
          <w:p w14:paraId="129E3FFF" w14:textId="77777777" w:rsidR="00D15119" w:rsidRDefault="00B12278">
            <w:pPr>
              <w:spacing w:before="0" w:after="0" w:line="240" w:lineRule="atLeast"/>
            </w:pPr>
            <w:r>
              <w:t>16</w:t>
            </w:r>
          </w:p>
        </w:tc>
        <w:tc>
          <w:tcPr>
            <w:tcW w:w="840" w:type="dxa"/>
            <w:tcBorders>
              <w:top w:val="nil"/>
              <w:left w:val="nil"/>
              <w:bottom w:val="nil"/>
              <w:right w:val="nil"/>
              <w:tl2br w:val="nil"/>
              <w:tr2bl w:val="nil"/>
            </w:tcBorders>
            <w:shd w:val="clear" w:color="auto" w:fill="FFFFFF"/>
          </w:tcPr>
          <w:p w14:paraId="5C09DF05" w14:textId="77777777" w:rsidR="00D15119" w:rsidRDefault="00B12278">
            <w:pPr>
              <w:spacing w:before="0" w:after="0" w:line="240" w:lineRule="atLeast"/>
              <w:jc w:val="right"/>
            </w:pPr>
            <w:r>
              <w:rPr>
                <w:rFonts w:hint="eastAsia"/>
              </w:rPr>
              <w:t>0</w:t>
            </w:r>
            <w:r>
              <w:t>.389</w:t>
            </w:r>
          </w:p>
        </w:tc>
        <w:tc>
          <w:tcPr>
            <w:tcW w:w="1573" w:type="dxa"/>
            <w:tcBorders>
              <w:top w:val="nil"/>
              <w:left w:val="nil"/>
              <w:bottom w:val="nil"/>
              <w:right w:val="nil"/>
              <w:tl2br w:val="nil"/>
              <w:tr2bl w:val="nil"/>
            </w:tcBorders>
            <w:shd w:val="clear" w:color="auto" w:fill="FFFFFF"/>
          </w:tcPr>
          <w:p w14:paraId="01BDA44D" w14:textId="77777777" w:rsidR="00D15119" w:rsidRDefault="00B12278">
            <w:pPr>
              <w:spacing w:before="0" w:after="0" w:line="240" w:lineRule="atLeast"/>
              <w:jc w:val="right"/>
            </w:pPr>
            <w:r>
              <w:t>1.853</w:t>
            </w:r>
          </w:p>
        </w:tc>
        <w:tc>
          <w:tcPr>
            <w:tcW w:w="1734" w:type="dxa"/>
            <w:tcBorders>
              <w:top w:val="nil"/>
              <w:left w:val="nil"/>
              <w:bottom w:val="nil"/>
              <w:right w:val="nil"/>
              <w:tl2br w:val="nil"/>
              <w:tr2bl w:val="nil"/>
            </w:tcBorders>
            <w:shd w:val="clear" w:color="auto" w:fill="FFFFFF"/>
          </w:tcPr>
          <w:p w14:paraId="6354DD83" w14:textId="77777777" w:rsidR="00D15119" w:rsidRDefault="00B12278">
            <w:pPr>
              <w:spacing w:before="0" w:after="0" w:line="240" w:lineRule="atLeast"/>
              <w:jc w:val="right"/>
            </w:pPr>
            <w:r>
              <w:t>92.897</w:t>
            </w:r>
          </w:p>
        </w:tc>
        <w:tc>
          <w:tcPr>
            <w:tcW w:w="1320" w:type="dxa"/>
            <w:tcBorders>
              <w:top w:val="nil"/>
              <w:left w:val="nil"/>
              <w:bottom w:val="nil"/>
              <w:right w:val="nil"/>
              <w:tl2br w:val="nil"/>
              <w:tr2bl w:val="nil"/>
            </w:tcBorders>
            <w:shd w:val="clear" w:color="auto" w:fill="FFFFFF"/>
            <w:vAlign w:val="center"/>
          </w:tcPr>
          <w:p w14:paraId="49C2C5A1" w14:textId="77777777" w:rsidR="00D15119" w:rsidRDefault="00D15119">
            <w:pPr>
              <w:spacing w:before="0" w:after="0" w:line="240" w:lineRule="atLeast"/>
              <w:jc w:val="right"/>
            </w:pPr>
          </w:p>
        </w:tc>
        <w:tc>
          <w:tcPr>
            <w:tcW w:w="1560" w:type="dxa"/>
            <w:tcBorders>
              <w:top w:val="nil"/>
              <w:left w:val="nil"/>
              <w:bottom w:val="nil"/>
              <w:right w:val="nil"/>
              <w:tl2br w:val="nil"/>
              <w:tr2bl w:val="nil"/>
            </w:tcBorders>
            <w:shd w:val="clear" w:color="auto" w:fill="FFFFFF"/>
            <w:vAlign w:val="center"/>
          </w:tcPr>
          <w:p w14:paraId="50249691" w14:textId="77777777" w:rsidR="00D15119" w:rsidRDefault="00D15119">
            <w:pPr>
              <w:spacing w:before="0" w:after="0" w:line="240" w:lineRule="atLeast"/>
              <w:jc w:val="right"/>
            </w:pPr>
          </w:p>
        </w:tc>
        <w:tc>
          <w:tcPr>
            <w:tcW w:w="1706" w:type="dxa"/>
            <w:gridSpan w:val="2"/>
            <w:tcBorders>
              <w:top w:val="nil"/>
              <w:left w:val="nil"/>
              <w:bottom w:val="nil"/>
              <w:right w:val="nil"/>
              <w:tl2br w:val="nil"/>
              <w:tr2bl w:val="nil"/>
            </w:tcBorders>
            <w:shd w:val="clear" w:color="auto" w:fill="FFFFFF"/>
            <w:vAlign w:val="center"/>
          </w:tcPr>
          <w:p w14:paraId="26B113CA" w14:textId="77777777" w:rsidR="00D15119" w:rsidRDefault="00D15119">
            <w:pPr>
              <w:spacing w:before="0" w:after="0" w:line="240" w:lineRule="atLeast"/>
              <w:jc w:val="right"/>
            </w:pPr>
          </w:p>
        </w:tc>
      </w:tr>
      <w:tr w:rsidR="00D15119" w14:paraId="2000D386" w14:textId="77777777">
        <w:trPr>
          <w:cantSplit/>
          <w:trHeight w:val="23"/>
        </w:trPr>
        <w:tc>
          <w:tcPr>
            <w:tcW w:w="699" w:type="dxa"/>
            <w:tcBorders>
              <w:top w:val="nil"/>
              <w:left w:val="nil"/>
              <w:bottom w:val="nil"/>
              <w:right w:val="nil"/>
              <w:tl2br w:val="nil"/>
              <w:tr2bl w:val="nil"/>
            </w:tcBorders>
            <w:shd w:val="clear" w:color="auto" w:fill="FFFFFF"/>
          </w:tcPr>
          <w:p w14:paraId="28B092A8" w14:textId="77777777" w:rsidR="00D15119" w:rsidRDefault="00B12278">
            <w:pPr>
              <w:spacing w:before="0" w:after="0" w:line="240" w:lineRule="atLeast"/>
            </w:pPr>
            <w:r>
              <w:t>17</w:t>
            </w:r>
          </w:p>
        </w:tc>
        <w:tc>
          <w:tcPr>
            <w:tcW w:w="840" w:type="dxa"/>
            <w:tcBorders>
              <w:top w:val="nil"/>
              <w:left w:val="nil"/>
              <w:bottom w:val="nil"/>
              <w:right w:val="nil"/>
              <w:tl2br w:val="nil"/>
              <w:tr2bl w:val="nil"/>
            </w:tcBorders>
            <w:shd w:val="clear" w:color="auto" w:fill="FFFFFF"/>
          </w:tcPr>
          <w:p w14:paraId="18F70BC7" w14:textId="77777777" w:rsidR="00D15119" w:rsidRDefault="00B12278">
            <w:pPr>
              <w:spacing w:before="0" w:after="0" w:line="240" w:lineRule="atLeast"/>
              <w:jc w:val="right"/>
            </w:pPr>
            <w:r>
              <w:rPr>
                <w:rFonts w:hint="eastAsia"/>
              </w:rPr>
              <w:t>0</w:t>
            </w:r>
            <w:r>
              <w:t>.374</w:t>
            </w:r>
          </w:p>
        </w:tc>
        <w:tc>
          <w:tcPr>
            <w:tcW w:w="1573" w:type="dxa"/>
            <w:tcBorders>
              <w:top w:val="nil"/>
              <w:left w:val="nil"/>
              <w:bottom w:val="nil"/>
              <w:right w:val="nil"/>
              <w:tl2br w:val="nil"/>
              <w:tr2bl w:val="nil"/>
            </w:tcBorders>
            <w:shd w:val="clear" w:color="auto" w:fill="FFFFFF"/>
          </w:tcPr>
          <w:p w14:paraId="588B957A" w14:textId="77777777" w:rsidR="00D15119" w:rsidRDefault="00B12278">
            <w:pPr>
              <w:spacing w:before="0" w:after="0" w:line="240" w:lineRule="atLeast"/>
              <w:jc w:val="right"/>
            </w:pPr>
            <w:r>
              <w:t>1.781</w:t>
            </w:r>
          </w:p>
        </w:tc>
        <w:tc>
          <w:tcPr>
            <w:tcW w:w="1734" w:type="dxa"/>
            <w:tcBorders>
              <w:top w:val="nil"/>
              <w:left w:val="nil"/>
              <w:bottom w:val="nil"/>
              <w:right w:val="nil"/>
              <w:tl2br w:val="nil"/>
              <w:tr2bl w:val="nil"/>
            </w:tcBorders>
            <w:shd w:val="clear" w:color="auto" w:fill="FFFFFF"/>
          </w:tcPr>
          <w:p w14:paraId="7DF24E65" w14:textId="77777777" w:rsidR="00D15119" w:rsidRDefault="00B12278">
            <w:pPr>
              <w:spacing w:before="0" w:after="0" w:line="240" w:lineRule="atLeast"/>
              <w:jc w:val="right"/>
            </w:pPr>
            <w:r>
              <w:t>94.678</w:t>
            </w:r>
          </w:p>
        </w:tc>
        <w:tc>
          <w:tcPr>
            <w:tcW w:w="1320" w:type="dxa"/>
            <w:tcBorders>
              <w:top w:val="nil"/>
              <w:left w:val="nil"/>
              <w:bottom w:val="nil"/>
              <w:right w:val="nil"/>
              <w:tl2br w:val="nil"/>
              <w:tr2bl w:val="nil"/>
            </w:tcBorders>
            <w:shd w:val="clear" w:color="auto" w:fill="FFFFFF"/>
            <w:vAlign w:val="center"/>
          </w:tcPr>
          <w:p w14:paraId="53B67A2B" w14:textId="77777777" w:rsidR="00D15119" w:rsidRDefault="00D15119">
            <w:pPr>
              <w:spacing w:before="0" w:after="0" w:line="240" w:lineRule="atLeast"/>
              <w:jc w:val="right"/>
            </w:pPr>
          </w:p>
        </w:tc>
        <w:tc>
          <w:tcPr>
            <w:tcW w:w="1560" w:type="dxa"/>
            <w:tcBorders>
              <w:top w:val="nil"/>
              <w:left w:val="nil"/>
              <w:bottom w:val="nil"/>
              <w:right w:val="nil"/>
              <w:tl2br w:val="nil"/>
              <w:tr2bl w:val="nil"/>
            </w:tcBorders>
            <w:shd w:val="clear" w:color="auto" w:fill="FFFFFF"/>
            <w:vAlign w:val="center"/>
          </w:tcPr>
          <w:p w14:paraId="1A7998AB" w14:textId="77777777" w:rsidR="00D15119" w:rsidRDefault="00D15119">
            <w:pPr>
              <w:spacing w:before="0" w:after="0" w:line="240" w:lineRule="atLeast"/>
              <w:jc w:val="right"/>
            </w:pPr>
          </w:p>
        </w:tc>
        <w:tc>
          <w:tcPr>
            <w:tcW w:w="1706" w:type="dxa"/>
            <w:gridSpan w:val="2"/>
            <w:tcBorders>
              <w:top w:val="nil"/>
              <w:left w:val="nil"/>
              <w:bottom w:val="nil"/>
              <w:right w:val="nil"/>
              <w:tl2br w:val="nil"/>
              <w:tr2bl w:val="nil"/>
            </w:tcBorders>
            <w:shd w:val="clear" w:color="auto" w:fill="FFFFFF"/>
            <w:vAlign w:val="center"/>
          </w:tcPr>
          <w:p w14:paraId="45E291D1" w14:textId="77777777" w:rsidR="00D15119" w:rsidRDefault="00D15119">
            <w:pPr>
              <w:spacing w:before="0" w:after="0" w:line="240" w:lineRule="atLeast"/>
              <w:jc w:val="right"/>
            </w:pPr>
          </w:p>
        </w:tc>
      </w:tr>
      <w:tr w:rsidR="00D15119" w14:paraId="41775095" w14:textId="77777777">
        <w:trPr>
          <w:cantSplit/>
          <w:trHeight w:val="23"/>
        </w:trPr>
        <w:tc>
          <w:tcPr>
            <w:tcW w:w="699" w:type="dxa"/>
            <w:tcBorders>
              <w:top w:val="nil"/>
              <w:left w:val="nil"/>
              <w:bottom w:val="nil"/>
              <w:right w:val="nil"/>
              <w:tl2br w:val="nil"/>
              <w:tr2bl w:val="nil"/>
            </w:tcBorders>
            <w:shd w:val="clear" w:color="auto" w:fill="FFFFFF"/>
          </w:tcPr>
          <w:p w14:paraId="5ABF71ED" w14:textId="77777777" w:rsidR="00D15119" w:rsidRDefault="00B12278">
            <w:pPr>
              <w:spacing w:before="0" w:after="0" w:line="240" w:lineRule="atLeast"/>
            </w:pPr>
            <w:r>
              <w:t>18</w:t>
            </w:r>
          </w:p>
        </w:tc>
        <w:tc>
          <w:tcPr>
            <w:tcW w:w="840" w:type="dxa"/>
            <w:tcBorders>
              <w:top w:val="nil"/>
              <w:left w:val="nil"/>
              <w:bottom w:val="nil"/>
              <w:right w:val="nil"/>
              <w:tl2br w:val="nil"/>
              <w:tr2bl w:val="nil"/>
            </w:tcBorders>
            <w:shd w:val="clear" w:color="auto" w:fill="FFFFFF"/>
          </w:tcPr>
          <w:p w14:paraId="7D827E6A" w14:textId="77777777" w:rsidR="00D15119" w:rsidRDefault="00B12278">
            <w:pPr>
              <w:spacing w:before="0" w:after="0" w:line="240" w:lineRule="atLeast"/>
              <w:jc w:val="right"/>
            </w:pPr>
            <w:r>
              <w:rPr>
                <w:rFonts w:hint="eastAsia"/>
              </w:rPr>
              <w:t>0</w:t>
            </w:r>
            <w:r>
              <w:t>.322</w:t>
            </w:r>
          </w:p>
        </w:tc>
        <w:tc>
          <w:tcPr>
            <w:tcW w:w="1573" w:type="dxa"/>
            <w:tcBorders>
              <w:top w:val="nil"/>
              <w:left w:val="nil"/>
              <w:bottom w:val="nil"/>
              <w:right w:val="nil"/>
              <w:tl2br w:val="nil"/>
              <w:tr2bl w:val="nil"/>
            </w:tcBorders>
            <w:shd w:val="clear" w:color="auto" w:fill="FFFFFF"/>
          </w:tcPr>
          <w:p w14:paraId="1238A93D" w14:textId="77777777" w:rsidR="00D15119" w:rsidRDefault="00B12278">
            <w:pPr>
              <w:spacing w:before="0" w:after="0" w:line="240" w:lineRule="atLeast"/>
              <w:jc w:val="right"/>
            </w:pPr>
            <w:r>
              <w:t>1.535</w:t>
            </w:r>
          </w:p>
        </w:tc>
        <w:tc>
          <w:tcPr>
            <w:tcW w:w="1734" w:type="dxa"/>
            <w:tcBorders>
              <w:top w:val="nil"/>
              <w:left w:val="nil"/>
              <w:bottom w:val="nil"/>
              <w:right w:val="nil"/>
              <w:tl2br w:val="nil"/>
              <w:tr2bl w:val="nil"/>
            </w:tcBorders>
            <w:shd w:val="clear" w:color="auto" w:fill="FFFFFF"/>
          </w:tcPr>
          <w:p w14:paraId="22C13F09" w14:textId="77777777" w:rsidR="00D15119" w:rsidRDefault="00B12278">
            <w:pPr>
              <w:spacing w:before="0" w:after="0" w:line="240" w:lineRule="atLeast"/>
              <w:jc w:val="right"/>
            </w:pPr>
            <w:r>
              <w:t>96.213</w:t>
            </w:r>
          </w:p>
        </w:tc>
        <w:tc>
          <w:tcPr>
            <w:tcW w:w="1320" w:type="dxa"/>
            <w:tcBorders>
              <w:top w:val="nil"/>
              <w:left w:val="nil"/>
              <w:bottom w:val="nil"/>
              <w:right w:val="nil"/>
              <w:tl2br w:val="nil"/>
              <w:tr2bl w:val="nil"/>
            </w:tcBorders>
            <w:shd w:val="clear" w:color="auto" w:fill="FFFFFF"/>
            <w:vAlign w:val="center"/>
          </w:tcPr>
          <w:p w14:paraId="6A9C06BF" w14:textId="77777777" w:rsidR="00D15119" w:rsidRDefault="00D15119">
            <w:pPr>
              <w:spacing w:before="0" w:after="0" w:line="240" w:lineRule="atLeast"/>
              <w:jc w:val="right"/>
            </w:pPr>
          </w:p>
        </w:tc>
        <w:tc>
          <w:tcPr>
            <w:tcW w:w="1560" w:type="dxa"/>
            <w:tcBorders>
              <w:top w:val="nil"/>
              <w:left w:val="nil"/>
              <w:bottom w:val="nil"/>
              <w:right w:val="nil"/>
              <w:tl2br w:val="nil"/>
              <w:tr2bl w:val="nil"/>
            </w:tcBorders>
            <w:shd w:val="clear" w:color="auto" w:fill="FFFFFF"/>
            <w:vAlign w:val="center"/>
          </w:tcPr>
          <w:p w14:paraId="7EBBBC5A" w14:textId="77777777" w:rsidR="00D15119" w:rsidRDefault="00D15119">
            <w:pPr>
              <w:spacing w:before="0" w:after="0" w:line="240" w:lineRule="atLeast"/>
              <w:jc w:val="right"/>
            </w:pPr>
          </w:p>
        </w:tc>
        <w:tc>
          <w:tcPr>
            <w:tcW w:w="1706" w:type="dxa"/>
            <w:gridSpan w:val="2"/>
            <w:tcBorders>
              <w:top w:val="nil"/>
              <w:left w:val="nil"/>
              <w:bottom w:val="nil"/>
              <w:right w:val="nil"/>
              <w:tl2br w:val="nil"/>
              <w:tr2bl w:val="nil"/>
            </w:tcBorders>
            <w:shd w:val="clear" w:color="auto" w:fill="FFFFFF"/>
            <w:vAlign w:val="center"/>
          </w:tcPr>
          <w:p w14:paraId="0335C947" w14:textId="77777777" w:rsidR="00D15119" w:rsidRDefault="00D15119">
            <w:pPr>
              <w:spacing w:before="0" w:after="0" w:line="240" w:lineRule="atLeast"/>
              <w:jc w:val="right"/>
            </w:pPr>
          </w:p>
        </w:tc>
      </w:tr>
      <w:tr w:rsidR="00D15119" w14:paraId="6E7FD4AA" w14:textId="77777777">
        <w:trPr>
          <w:cantSplit/>
          <w:trHeight w:val="23"/>
        </w:trPr>
        <w:tc>
          <w:tcPr>
            <w:tcW w:w="699" w:type="dxa"/>
            <w:tcBorders>
              <w:top w:val="nil"/>
              <w:left w:val="nil"/>
              <w:bottom w:val="nil"/>
              <w:right w:val="nil"/>
              <w:tl2br w:val="nil"/>
              <w:tr2bl w:val="nil"/>
            </w:tcBorders>
            <w:shd w:val="clear" w:color="auto" w:fill="FFFFFF"/>
          </w:tcPr>
          <w:p w14:paraId="195B28EB" w14:textId="77777777" w:rsidR="00D15119" w:rsidRDefault="00B12278">
            <w:pPr>
              <w:spacing w:before="0" w:after="0" w:line="240" w:lineRule="atLeast"/>
            </w:pPr>
            <w:r>
              <w:t>19</w:t>
            </w:r>
          </w:p>
        </w:tc>
        <w:tc>
          <w:tcPr>
            <w:tcW w:w="840" w:type="dxa"/>
            <w:tcBorders>
              <w:top w:val="nil"/>
              <w:left w:val="nil"/>
              <w:bottom w:val="nil"/>
              <w:right w:val="nil"/>
              <w:tl2br w:val="nil"/>
              <w:tr2bl w:val="nil"/>
            </w:tcBorders>
            <w:shd w:val="clear" w:color="auto" w:fill="FFFFFF"/>
          </w:tcPr>
          <w:p w14:paraId="593D801C" w14:textId="77777777" w:rsidR="00D15119" w:rsidRDefault="00B12278">
            <w:pPr>
              <w:spacing w:before="0" w:after="0" w:line="240" w:lineRule="atLeast"/>
              <w:jc w:val="right"/>
            </w:pPr>
            <w:r>
              <w:rPr>
                <w:rFonts w:hint="eastAsia"/>
              </w:rPr>
              <w:t>0</w:t>
            </w:r>
            <w:r>
              <w:t>.294</w:t>
            </w:r>
          </w:p>
        </w:tc>
        <w:tc>
          <w:tcPr>
            <w:tcW w:w="1573" w:type="dxa"/>
            <w:tcBorders>
              <w:top w:val="nil"/>
              <w:left w:val="nil"/>
              <w:bottom w:val="nil"/>
              <w:right w:val="nil"/>
              <w:tl2br w:val="nil"/>
              <w:tr2bl w:val="nil"/>
            </w:tcBorders>
            <w:shd w:val="clear" w:color="auto" w:fill="FFFFFF"/>
          </w:tcPr>
          <w:p w14:paraId="2768899D" w14:textId="77777777" w:rsidR="00D15119" w:rsidRDefault="00B12278">
            <w:pPr>
              <w:spacing w:before="0" w:after="0" w:line="240" w:lineRule="atLeast"/>
              <w:jc w:val="right"/>
            </w:pPr>
            <w:r>
              <w:t>1.398</w:t>
            </w:r>
          </w:p>
        </w:tc>
        <w:tc>
          <w:tcPr>
            <w:tcW w:w="1734" w:type="dxa"/>
            <w:tcBorders>
              <w:top w:val="nil"/>
              <w:left w:val="nil"/>
              <w:bottom w:val="nil"/>
              <w:right w:val="nil"/>
              <w:tl2br w:val="nil"/>
              <w:tr2bl w:val="nil"/>
            </w:tcBorders>
            <w:shd w:val="clear" w:color="auto" w:fill="FFFFFF"/>
          </w:tcPr>
          <w:p w14:paraId="707424E6" w14:textId="77777777" w:rsidR="00D15119" w:rsidRDefault="00B12278">
            <w:pPr>
              <w:spacing w:before="0" w:after="0" w:line="240" w:lineRule="atLeast"/>
              <w:jc w:val="right"/>
            </w:pPr>
            <w:r>
              <w:t>97.612</w:t>
            </w:r>
          </w:p>
        </w:tc>
        <w:tc>
          <w:tcPr>
            <w:tcW w:w="1320" w:type="dxa"/>
            <w:tcBorders>
              <w:top w:val="nil"/>
              <w:left w:val="nil"/>
              <w:bottom w:val="nil"/>
              <w:right w:val="nil"/>
              <w:tl2br w:val="nil"/>
              <w:tr2bl w:val="nil"/>
            </w:tcBorders>
            <w:shd w:val="clear" w:color="auto" w:fill="FFFFFF"/>
            <w:vAlign w:val="center"/>
          </w:tcPr>
          <w:p w14:paraId="32B875BB" w14:textId="77777777" w:rsidR="00D15119" w:rsidRDefault="00D15119">
            <w:pPr>
              <w:spacing w:before="0" w:after="0" w:line="240" w:lineRule="atLeast"/>
              <w:jc w:val="right"/>
            </w:pPr>
          </w:p>
        </w:tc>
        <w:tc>
          <w:tcPr>
            <w:tcW w:w="1560" w:type="dxa"/>
            <w:tcBorders>
              <w:top w:val="nil"/>
              <w:left w:val="nil"/>
              <w:bottom w:val="nil"/>
              <w:right w:val="nil"/>
              <w:tl2br w:val="nil"/>
              <w:tr2bl w:val="nil"/>
            </w:tcBorders>
            <w:shd w:val="clear" w:color="auto" w:fill="FFFFFF"/>
            <w:vAlign w:val="center"/>
          </w:tcPr>
          <w:p w14:paraId="6989493E" w14:textId="77777777" w:rsidR="00D15119" w:rsidRDefault="00D15119">
            <w:pPr>
              <w:spacing w:before="0" w:after="0" w:line="240" w:lineRule="atLeast"/>
              <w:jc w:val="right"/>
            </w:pPr>
          </w:p>
        </w:tc>
        <w:tc>
          <w:tcPr>
            <w:tcW w:w="1706" w:type="dxa"/>
            <w:gridSpan w:val="2"/>
            <w:tcBorders>
              <w:top w:val="nil"/>
              <w:left w:val="nil"/>
              <w:bottom w:val="nil"/>
              <w:right w:val="nil"/>
              <w:tl2br w:val="nil"/>
              <w:tr2bl w:val="nil"/>
            </w:tcBorders>
            <w:shd w:val="clear" w:color="auto" w:fill="FFFFFF"/>
            <w:vAlign w:val="center"/>
          </w:tcPr>
          <w:p w14:paraId="52CBC636" w14:textId="77777777" w:rsidR="00D15119" w:rsidRDefault="00D15119">
            <w:pPr>
              <w:spacing w:before="0" w:after="0" w:line="240" w:lineRule="atLeast"/>
              <w:jc w:val="right"/>
            </w:pPr>
          </w:p>
        </w:tc>
      </w:tr>
      <w:tr w:rsidR="00D15119" w14:paraId="7ADAD109" w14:textId="77777777">
        <w:trPr>
          <w:cantSplit/>
          <w:trHeight w:val="23"/>
        </w:trPr>
        <w:tc>
          <w:tcPr>
            <w:tcW w:w="699" w:type="dxa"/>
            <w:tcBorders>
              <w:top w:val="nil"/>
              <w:left w:val="nil"/>
              <w:bottom w:val="nil"/>
              <w:right w:val="nil"/>
              <w:tl2br w:val="nil"/>
              <w:tr2bl w:val="nil"/>
            </w:tcBorders>
            <w:shd w:val="clear" w:color="auto" w:fill="FFFFFF"/>
          </w:tcPr>
          <w:p w14:paraId="390E6FCD" w14:textId="77777777" w:rsidR="00D15119" w:rsidRDefault="00B12278">
            <w:pPr>
              <w:spacing w:before="0" w:after="0" w:line="240" w:lineRule="atLeast"/>
            </w:pPr>
            <w:r>
              <w:t>20</w:t>
            </w:r>
          </w:p>
        </w:tc>
        <w:tc>
          <w:tcPr>
            <w:tcW w:w="840" w:type="dxa"/>
            <w:tcBorders>
              <w:top w:val="nil"/>
              <w:left w:val="nil"/>
              <w:bottom w:val="nil"/>
              <w:right w:val="nil"/>
              <w:tl2br w:val="nil"/>
              <w:tr2bl w:val="nil"/>
            </w:tcBorders>
            <w:shd w:val="clear" w:color="auto" w:fill="FFFFFF"/>
          </w:tcPr>
          <w:p w14:paraId="79E3D0A1" w14:textId="77777777" w:rsidR="00D15119" w:rsidRDefault="00B12278">
            <w:pPr>
              <w:spacing w:before="0" w:after="0" w:line="240" w:lineRule="atLeast"/>
              <w:jc w:val="right"/>
            </w:pPr>
            <w:r>
              <w:rPr>
                <w:rFonts w:hint="eastAsia"/>
              </w:rPr>
              <w:t>0</w:t>
            </w:r>
            <w:r>
              <w:t>.264</w:t>
            </w:r>
          </w:p>
        </w:tc>
        <w:tc>
          <w:tcPr>
            <w:tcW w:w="1573" w:type="dxa"/>
            <w:tcBorders>
              <w:top w:val="nil"/>
              <w:left w:val="nil"/>
              <w:bottom w:val="nil"/>
              <w:right w:val="nil"/>
              <w:tl2br w:val="nil"/>
              <w:tr2bl w:val="nil"/>
            </w:tcBorders>
            <w:shd w:val="clear" w:color="auto" w:fill="FFFFFF"/>
          </w:tcPr>
          <w:p w14:paraId="33C7A36E" w14:textId="77777777" w:rsidR="00D15119" w:rsidRDefault="00B12278">
            <w:pPr>
              <w:spacing w:before="0" w:after="0" w:line="240" w:lineRule="atLeast"/>
              <w:jc w:val="right"/>
            </w:pPr>
            <w:r>
              <w:t>1.258</w:t>
            </w:r>
          </w:p>
        </w:tc>
        <w:tc>
          <w:tcPr>
            <w:tcW w:w="1734" w:type="dxa"/>
            <w:tcBorders>
              <w:top w:val="nil"/>
              <w:left w:val="nil"/>
              <w:bottom w:val="nil"/>
              <w:right w:val="nil"/>
              <w:tl2br w:val="nil"/>
              <w:tr2bl w:val="nil"/>
            </w:tcBorders>
            <w:shd w:val="clear" w:color="auto" w:fill="FFFFFF"/>
          </w:tcPr>
          <w:p w14:paraId="0CD57F04" w14:textId="77777777" w:rsidR="00D15119" w:rsidRDefault="00B12278">
            <w:pPr>
              <w:spacing w:before="0" w:after="0" w:line="240" w:lineRule="atLeast"/>
              <w:jc w:val="right"/>
            </w:pPr>
            <w:r>
              <w:t>98.869</w:t>
            </w:r>
          </w:p>
        </w:tc>
        <w:tc>
          <w:tcPr>
            <w:tcW w:w="1320" w:type="dxa"/>
            <w:tcBorders>
              <w:top w:val="nil"/>
              <w:left w:val="nil"/>
              <w:bottom w:val="nil"/>
              <w:right w:val="nil"/>
              <w:tl2br w:val="nil"/>
              <w:tr2bl w:val="nil"/>
            </w:tcBorders>
            <w:shd w:val="clear" w:color="auto" w:fill="FFFFFF"/>
            <w:vAlign w:val="center"/>
          </w:tcPr>
          <w:p w14:paraId="75767DF0" w14:textId="77777777" w:rsidR="00D15119" w:rsidRDefault="00D15119">
            <w:pPr>
              <w:spacing w:before="0" w:after="0" w:line="240" w:lineRule="atLeast"/>
              <w:jc w:val="right"/>
            </w:pPr>
          </w:p>
        </w:tc>
        <w:tc>
          <w:tcPr>
            <w:tcW w:w="1560" w:type="dxa"/>
            <w:tcBorders>
              <w:top w:val="nil"/>
              <w:left w:val="nil"/>
              <w:bottom w:val="nil"/>
              <w:right w:val="nil"/>
              <w:tl2br w:val="nil"/>
              <w:tr2bl w:val="nil"/>
            </w:tcBorders>
            <w:shd w:val="clear" w:color="auto" w:fill="FFFFFF"/>
            <w:vAlign w:val="center"/>
          </w:tcPr>
          <w:p w14:paraId="5DCA56F3" w14:textId="77777777" w:rsidR="00D15119" w:rsidRDefault="00D15119">
            <w:pPr>
              <w:spacing w:before="0" w:after="0" w:line="240" w:lineRule="atLeast"/>
              <w:jc w:val="right"/>
            </w:pPr>
          </w:p>
        </w:tc>
        <w:tc>
          <w:tcPr>
            <w:tcW w:w="1706" w:type="dxa"/>
            <w:gridSpan w:val="2"/>
            <w:tcBorders>
              <w:top w:val="nil"/>
              <w:left w:val="nil"/>
              <w:bottom w:val="nil"/>
              <w:right w:val="nil"/>
              <w:tl2br w:val="nil"/>
              <w:tr2bl w:val="nil"/>
            </w:tcBorders>
            <w:shd w:val="clear" w:color="auto" w:fill="FFFFFF"/>
            <w:vAlign w:val="center"/>
          </w:tcPr>
          <w:p w14:paraId="36767E5F" w14:textId="77777777" w:rsidR="00D15119" w:rsidRDefault="00D15119">
            <w:pPr>
              <w:spacing w:before="0" w:after="0" w:line="240" w:lineRule="atLeast"/>
              <w:jc w:val="right"/>
            </w:pPr>
          </w:p>
        </w:tc>
      </w:tr>
      <w:tr w:rsidR="00D15119" w14:paraId="06702C73" w14:textId="77777777">
        <w:trPr>
          <w:cantSplit/>
          <w:trHeight w:val="23"/>
        </w:trPr>
        <w:tc>
          <w:tcPr>
            <w:tcW w:w="699" w:type="dxa"/>
            <w:tcBorders>
              <w:top w:val="nil"/>
              <w:left w:val="nil"/>
              <w:bottom w:val="single" w:sz="4" w:space="0" w:color="auto"/>
              <w:right w:val="nil"/>
              <w:tl2br w:val="nil"/>
              <w:tr2bl w:val="nil"/>
            </w:tcBorders>
            <w:shd w:val="clear" w:color="auto" w:fill="FFFFFF"/>
          </w:tcPr>
          <w:p w14:paraId="37922DE5" w14:textId="77777777" w:rsidR="00D15119" w:rsidRDefault="00B12278">
            <w:pPr>
              <w:spacing w:before="0" w:after="0" w:line="240" w:lineRule="atLeast"/>
            </w:pPr>
            <w:r>
              <w:t>21</w:t>
            </w:r>
          </w:p>
        </w:tc>
        <w:tc>
          <w:tcPr>
            <w:tcW w:w="840" w:type="dxa"/>
            <w:tcBorders>
              <w:top w:val="nil"/>
              <w:left w:val="nil"/>
              <w:bottom w:val="single" w:sz="4" w:space="0" w:color="auto"/>
              <w:right w:val="nil"/>
              <w:tl2br w:val="nil"/>
              <w:tr2bl w:val="nil"/>
            </w:tcBorders>
            <w:shd w:val="clear" w:color="auto" w:fill="FFFFFF"/>
          </w:tcPr>
          <w:p w14:paraId="7DF78C1F" w14:textId="77777777" w:rsidR="00D15119" w:rsidRDefault="00B12278">
            <w:pPr>
              <w:spacing w:before="0" w:after="0" w:line="240" w:lineRule="atLeast"/>
              <w:jc w:val="right"/>
            </w:pPr>
            <w:r>
              <w:rPr>
                <w:rFonts w:hint="eastAsia"/>
              </w:rPr>
              <w:t>0</w:t>
            </w:r>
            <w:r>
              <w:t>.237</w:t>
            </w:r>
          </w:p>
        </w:tc>
        <w:tc>
          <w:tcPr>
            <w:tcW w:w="1573" w:type="dxa"/>
            <w:tcBorders>
              <w:top w:val="nil"/>
              <w:left w:val="nil"/>
              <w:bottom w:val="single" w:sz="4" w:space="0" w:color="auto"/>
              <w:right w:val="nil"/>
              <w:tl2br w:val="nil"/>
              <w:tr2bl w:val="nil"/>
            </w:tcBorders>
            <w:shd w:val="clear" w:color="auto" w:fill="FFFFFF"/>
          </w:tcPr>
          <w:p w14:paraId="1CC76A9D" w14:textId="77777777" w:rsidR="00D15119" w:rsidRDefault="00B12278">
            <w:pPr>
              <w:spacing w:before="0" w:after="0" w:line="240" w:lineRule="atLeast"/>
              <w:jc w:val="right"/>
            </w:pPr>
            <w:r>
              <w:t>1.131</w:t>
            </w:r>
          </w:p>
        </w:tc>
        <w:tc>
          <w:tcPr>
            <w:tcW w:w="1734" w:type="dxa"/>
            <w:tcBorders>
              <w:top w:val="nil"/>
              <w:left w:val="nil"/>
              <w:bottom w:val="single" w:sz="4" w:space="0" w:color="auto"/>
              <w:right w:val="nil"/>
              <w:tl2br w:val="nil"/>
              <w:tr2bl w:val="nil"/>
            </w:tcBorders>
            <w:shd w:val="clear" w:color="auto" w:fill="FFFFFF"/>
          </w:tcPr>
          <w:p w14:paraId="2951CB80" w14:textId="77777777" w:rsidR="00D15119" w:rsidRDefault="00B12278">
            <w:pPr>
              <w:spacing w:before="0" w:after="0" w:line="240" w:lineRule="atLeast"/>
              <w:jc w:val="right"/>
            </w:pPr>
            <w:r>
              <w:t>100.000</w:t>
            </w:r>
          </w:p>
        </w:tc>
        <w:tc>
          <w:tcPr>
            <w:tcW w:w="1320" w:type="dxa"/>
            <w:tcBorders>
              <w:top w:val="nil"/>
              <w:left w:val="nil"/>
              <w:bottom w:val="single" w:sz="4" w:space="0" w:color="auto"/>
              <w:right w:val="nil"/>
              <w:tl2br w:val="nil"/>
              <w:tr2bl w:val="nil"/>
            </w:tcBorders>
            <w:shd w:val="clear" w:color="auto" w:fill="FFFFFF"/>
            <w:vAlign w:val="center"/>
          </w:tcPr>
          <w:p w14:paraId="41F8A566" w14:textId="77777777" w:rsidR="00D15119" w:rsidRDefault="00D15119">
            <w:pPr>
              <w:spacing w:before="0" w:after="0" w:line="240" w:lineRule="atLeast"/>
              <w:jc w:val="right"/>
            </w:pPr>
          </w:p>
        </w:tc>
        <w:tc>
          <w:tcPr>
            <w:tcW w:w="1560" w:type="dxa"/>
            <w:tcBorders>
              <w:top w:val="nil"/>
              <w:left w:val="nil"/>
              <w:bottom w:val="single" w:sz="4" w:space="0" w:color="auto"/>
              <w:right w:val="nil"/>
              <w:tl2br w:val="nil"/>
              <w:tr2bl w:val="nil"/>
            </w:tcBorders>
            <w:shd w:val="clear" w:color="auto" w:fill="FFFFFF"/>
            <w:vAlign w:val="center"/>
          </w:tcPr>
          <w:p w14:paraId="7AEE00DC" w14:textId="77777777" w:rsidR="00D15119" w:rsidRDefault="00D15119">
            <w:pPr>
              <w:spacing w:before="0" w:after="0" w:line="240" w:lineRule="atLeast"/>
              <w:jc w:val="right"/>
            </w:pPr>
          </w:p>
        </w:tc>
        <w:tc>
          <w:tcPr>
            <w:tcW w:w="1706" w:type="dxa"/>
            <w:gridSpan w:val="2"/>
            <w:tcBorders>
              <w:top w:val="nil"/>
              <w:left w:val="nil"/>
              <w:bottom w:val="single" w:sz="4" w:space="0" w:color="auto"/>
              <w:right w:val="nil"/>
              <w:tl2br w:val="nil"/>
              <w:tr2bl w:val="nil"/>
            </w:tcBorders>
            <w:shd w:val="clear" w:color="auto" w:fill="FFFFFF"/>
            <w:vAlign w:val="center"/>
          </w:tcPr>
          <w:p w14:paraId="17A3EAB7" w14:textId="77777777" w:rsidR="00D15119" w:rsidRDefault="00D15119">
            <w:pPr>
              <w:spacing w:before="0" w:after="0" w:line="240" w:lineRule="atLeast"/>
              <w:jc w:val="right"/>
            </w:pPr>
          </w:p>
        </w:tc>
      </w:tr>
      <w:tr w:rsidR="00D15119" w14:paraId="1A3DFFEF" w14:textId="77777777">
        <w:trPr>
          <w:gridAfter w:val="1"/>
          <w:wAfter w:w="136" w:type="dxa"/>
          <w:cantSplit/>
          <w:trHeight w:val="23"/>
        </w:trPr>
        <w:tc>
          <w:tcPr>
            <w:tcW w:w="9296" w:type="dxa"/>
            <w:gridSpan w:val="7"/>
            <w:tcBorders>
              <w:top w:val="nil"/>
              <w:left w:val="nil"/>
              <w:bottom w:val="nil"/>
              <w:right w:val="nil"/>
              <w:tl2br w:val="nil"/>
              <w:tr2bl w:val="nil"/>
            </w:tcBorders>
            <w:shd w:val="clear" w:color="auto" w:fill="FFFFFF"/>
          </w:tcPr>
          <w:p w14:paraId="1865F393" w14:textId="77777777" w:rsidR="00D15119" w:rsidRDefault="00B12278">
            <w:r>
              <w:t>Extraction Method: Principal Component Analysis.</w:t>
            </w:r>
          </w:p>
        </w:tc>
      </w:tr>
    </w:tbl>
    <w:p w14:paraId="579029C5" w14:textId="77777777" w:rsidR="00D15119" w:rsidRDefault="00D15119"/>
    <w:p w14:paraId="509F6260" w14:textId="77777777" w:rsidR="00D15119" w:rsidRDefault="00D15119">
      <w:pPr>
        <w:jc w:val="center"/>
      </w:pPr>
    </w:p>
    <w:p w14:paraId="0D8DE7BA" w14:textId="77777777" w:rsidR="00D15119" w:rsidRDefault="00D15119">
      <w:pPr>
        <w:rPr>
          <w:szCs w:val="24"/>
        </w:rPr>
      </w:pPr>
    </w:p>
    <w:p w14:paraId="17FF7ECC" w14:textId="77777777" w:rsidR="00D15119" w:rsidRDefault="00B12278">
      <w:pPr>
        <w:jc w:val="left"/>
        <w:rPr>
          <w:szCs w:val="24"/>
        </w:rPr>
      </w:pPr>
      <w:r>
        <w:rPr>
          <w:noProof/>
          <w:szCs w:val="24"/>
        </w:rPr>
        <w:lastRenderedPageBreak/>
        <w:drawing>
          <wp:inline distT="0" distB="0" distL="114300" distR="114300" wp14:anchorId="753E78D4" wp14:editId="78AE6382">
            <wp:extent cx="5972175" cy="4779645"/>
            <wp:effectExtent l="0" t="0" r="1905" b="5715"/>
            <wp:docPr id="1" name="图片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 name="图片 1"/>
                    <pic:cNvPicPr>
                      <a:picLocks noChangeAspect="1"/>
                    </pic:cNvPicPr>
                  </pic:nvPicPr>
                  <pic:blipFill>
                    <a:blip r:embed="rId41"/>
                    <a:stretch>
                      <a:fillRect/>
                    </a:stretch>
                  </pic:blipFill>
                  <pic:spPr>
                    <a:xfrm>
                      <a:off x="0" y="0"/>
                      <a:ext cx="5972175" cy="4779645"/>
                    </a:xfrm>
                    <a:prstGeom prst="rect">
                      <a:avLst/>
                    </a:prstGeom>
                    <a:noFill/>
                    <a:ln>
                      <a:noFill/>
                    </a:ln>
                  </pic:spPr>
                </pic:pic>
              </a:graphicData>
            </a:graphic>
          </wp:inline>
        </w:drawing>
      </w:r>
    </w:p>
    <w:p w14:paraId="3FB022BD" w14:textId="0C416D84" w:rsidR="00D15119" w:rsidRPr="00503B92" w:rsidRDefault="00B12278">
      <w:pPr>
        <w:jc w:val="center"/>
        <w:rPr>
          <w:b/>
          <w:bCs/>
          <w:szCs w:val="24"/>
        </w:rPr>
      </w:pPr>
      <w:r w:rsidRPr="00503B92">
        <w:rPr>
          <w:b/>
          <w:bCs/>
          <w:szCs w:val="24"/>
        </w:rPr>
        <w:t xml:space="preserve">Figure </w:t>
      </w:r>
      <w:r w:rsidR="0015555E" w:rsidRPr="00BB3B41">
        <w:rPr>
          <w:b/>
          <w:bCs/>
          <w:szCs w:val="24"/>
        </w:rPr>
        <w:t>S</w:t>
      </w:r>
      <w:r w:rsidRPr="00503B92">
        <w:rPr>
          <w:b/>
          <w:bCs/>
          <w:szCs w:val="24"/>
        </w:rPr>
        <w:t>1</w:t>
      </w:r>
      <w:r w:rsidR="0015555E" w:rsidRPr="00BB3B41">
        <w:rPr>
          <w:b/>
          <w:bCs/>
          <w:szCs w:val="24"/>
        </w:rPr>
        <w:t>.</w:t>
      </w:r>
      <w:r w:rsidRPr="00503B92">
        <w:rPr>
          <w:b/>
          <w:bCs/>
          <w:szCs w:val="24"/>
        </w:rPr>
        <w:t xml:space="preserve"> Scree </w:t>
      </w:r>
      <w:r w:rsidR="00E71BB4">
        <w:rPr>
          <w:b/>
          <w:bCs/>
          <w:szCs w:val="24"/>
        </w:rPr>
        <w:t>p</w:t>
      </w:r>
      <w:r w:rsidRPr="00503B92">
        <w:rPr>
          <w:b/>
          <w:bCs/>
          <w:szCs w:val="24"/>
        </w:rPr>
        <w:t>lot</w:t>
      </w:r>
      <w:r w:rsidR="0015555E" w:rsidRPr="00BB3B41">
        <w:rPr>
          <w:b/>
          <w:bCs/>
          <w:szCs w:val="24"/>
        </w:rPr>
        <w:t xml:space="preserve"> </w:t>
      </w:r>
      <w:r w:rsidR="0015555E">
        <w:rPr>
          <w:b/>
          <w:bCs/>
          <w:szCs w:val="24"/>
        </w:rPr>
        <w:t xml:space="preserve">for </w:t>
      </w:r>
      <w:proofErr w:type="spellStart"/>
      <w:r w:rsidR="0015555E" w:rsidRPr="0015555E">
        <w:rPr>
          <w:b/>
          <w:bCs/>
          <w:szCs w:val="24"/>
        </w:rPr>
        <w:t>deteminat</w:t>
      </w:r>
      <w:r w:rsidR="0015555E">
        <w:rPr>
          <w:b/>
          <w:bCs/>
          <w:szCs w:val="24"/>
        </w:rPr>
        <w:t>ion</w:t>
      </w:r>
      <w:proofErr w:type="spellEnd"/>
      <w:r w:rsidR="0015555E" w:rsidRPr="0015555E">
        <w:rPr>
          <w:b/>
          <w:bCs/>
          <w:szCs w:val="24"/>
        </w:rPr>
        <w:t xml:space="preserve"> </w:t>
      </w:r>
      <w:r w:rsidR="0015555E">
        <w:rPr>
          <w:b/>
          <w:bCs/>
          <w:szCs w:val="24"/>
        </w:rPr>
        <w:t xml:space="preserve">of </w:t>
      </w:r>
      <w:r w:rsidR="0015555E" w:rsidRPr="0015555E">
        <w:rPr>
          <w:b/>
          <w:bCs/>
          <w:szCs w:val="24"/>
        </w:rPr>
        <w:t>the number of factors</w:t>
      </w:r>
      <w:r w:rsidR="0015555E">
        <w:rPr>
          <w:b/>
          <w:bCs/>
          <w:szCs w:val="24"/>
        </w:rPr>
        <w:t>.</w:t>
      </w:r>
    </w:p>
    <w:p w14:paraId="63318333" w14:textId="77777777" w:rsidR="00D15119" w:rsidRDefault="00D15119">
      <w:pPr>
        <w:jc w:val="left"/>
        <w:rPr>
          <w:szCs w:val="24"/>
        </w:rPr>
      </w:pPr>
    </w:p>
    <w:p w14:paraId="7D8333DC" w14:textId="77777777" w:rsidR="00D15119" w:rsidRDefault="00D15119">
      <w:pPr>
        <w:spacing w:line="400" w:lineRule="atLeast"/>
        <w:jc w:val="left"/>
        <w:rPr>
          <w:rFonts w:eastAsia="Times New Roman"/>
          <w:szCs w:val="24"/>
        </w:rPr>
      </w:pPr>
    </w:p>
    <w:p w14:paraId="2D697430" w14:textId="77777777" w:rsidR="00D15119" w:rsidRDefault="00D15119">
      <w:pPr>
        <w:spacing w:line="400" w:lineRule="atLeast"/>
        <w:rPr>
          <w:rFonts w:eastAsia="Times New Roman"/>
          <w:szCs w:val="24"/>
        </w:rPr>
      </w:pPr>
    </w:p>
    <w:p w14:paraId="419B1341" w14:textId="77777777" w:rsidR="00D15119" w:rsidRDefault="00D15119"/>
    <w:sectPr w:rsidR="00D15119">
      <w:pgSz w:w="11906" w:h="16838"/>
      <w:pgMar w:top="1440" w:right="1803" w:bottom="1440" w:left="1323" w:header="851" w:footer="992" w:gutter="0"/>
      <w:cols w:space="425"/>
      <w:docGrid w:type="lines" w:linePitch="312"/>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endnote w:type="separator" w:id="-1">
    <w:p w14:paraId="19D0C916" w14:textId="77777777" w:rsidR="00697F37" w:rsidRDefault="00697F37">
      <w:pPr>
        <w:spacing w:line="240" w:lineRule="auto"/>
      </w:pPr>
      <w:r>
        <w:separator/>
      </w:r>
    </w:p>
  </w:endnote>
  <w:endnote w:type="continuationSeparator" w:id="0">
    <w:p w14:paraId="313AB456" w14:textId="77777777" w:rsidR="00697F37" w:rsidRDefault="00697F37">
      <w:pPr>
        <w:spacing w:line="240" w:lineRule="auto"/>
      </w:pPr>
      <w:r>
        <w:continuationSeparator/>
      </w:r>
    </w:p>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mc:Ignorable="w14 w15 w16se w16cid w16 w16cex w16sdtdh">
  <w:font w:name="Times New Roman">
    <w:panose1 w:val="02020603050405020304"/>
    <w:charset w:val="00"/>
    <w:family w:val="roman"/>
    <w:pitch w:val="variable"/>
    <w:sig w:usb0="E0002EFF" w:usb1="C000785B" w:usb2="00000009" w:usb3="00000000" w:csb0="000001FF" w:csb1="00000000"/>
  </w:font>
  <w:font w:name="SimSun">
    <w:altName w:val="宋体"/>
    <w:panose1 w:val="02010600030101010101"/>
    <w:charset w:val="86"/>
    <w:family w:val="auto"/>
    <w:pitch w:val="variable"/>
    <w:sig w:usb0="00000003" w:usb1="288F0000" w:usb2="00000016" w:usb3="00000000" w:csb0="00040001" w:csb1="00000000"/>
  </w:font>
  <w:font w:name="Arial">
    <w:panose1 w:val="020B0604020202020204"/>
    <w:charset w:val="00"/>
    <w:family w:val="swiss"/>
    <w:pitch w:val="variable"/>
    <w:sig w:usb0="E0002AFF" w:usb1="C0007843" w:usb2="00000009" w:usb3="00000000" w:csb0="000001FF" w:csb1="00000000"/>
  </w:font>
  <w:font w:name="Mongolian Baiti">
    <w:panose1 w:val="03000500000000000000"/>
    <w:charset w:val="00"/>
    <w:family w:val="script"/>
    <w:pitch w:val="variable"/>
    <w:sig w:usb0="80000023" w:usb1="00000000" w:usb2="00020000" w:usb3="00000000" w:csb0="00000001" w:csb1="00000000"/>
  </w:font>
  <w:font w:name="Cambria">
    <w:panose1 w:val="02040503050406030204"/>
    <w:charset w:val="00"/>
    <w:family w:val="roman"/>
    <w:pitch w:val="variable"/>
    <w:sig w:usb0="E00006FF" w:usb1="420024FF" w:usb2="02000000" w:usb3="00000000" w:csb0="0000019F" w:csb1="00000000"/>
  </w:font>
  <w:font w:name="Calibri">
    <w:panose1 w:val="020F0502020204030204"/>
    <w:charset w:val="00"/>
    <w:family w:val="swiss"/>
    <w:pitch w:val="variable"/>
    <w:sig w:usb0="E4002EFF" w:usb1="C000247B" w:usb2="00000009" w:usb3="00000000" w:csb0="000001FF" w:csb1="00000000"/>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p w14:paraId="31013BF9" w14:textId="77777777" w:rsidR="00D15119" w:rsidRDefault="00B12278">
    <w:pPr>
      <w:pStyle w:val="Footer"/>
    </w:pPr>
    <w:r>
      <w:rPr>
        <w:noProof/>
      </w:rPr>
      <mc:AlternateContent>
        <mc:Choice Requires="wps">
          <w:drawing>
            <wp:anchor distT="0" distB="0" distL="0" distR="0" simplePos="0" relativeHeight="251659264" behindDoc="0" locked="0" layoutInCell="1" allowOverlap="1" wp14:anchorId="0795E628" wp14:editId="1CAB366B">
              <wp:simplePos x="0" y="0"/>
              <wp:positionH relativeFrom="margin">
                <wp:align>center</wp:align>
              </wp:positionH>
              <wp:positionV relativeFrom="paragraph">
                <wp:posOffset>0</wp:posOffset>
              </wp:positionV>
              <wp:extent cx="1828800" cy="1828800"/>
              <wp:effectExtent l="0" t="0" r="0" b="0"/>
              <wp:wrapNone/>
              <wp:docPr id="4097" name="文本框 8"/>
              <wp:cNvGraphicFramePr/>
              <a:graphic xmlns:a="http://schemas.openxmlformats.org/drawingml/2006/main">
                <a:graphicData uri="http://schemas.microsoft.com/office/word/2010/wordprocessingShape">
                  <wps:wsp>
                    <wps:cNvSpPr/>
                    <wps:spPr>
                      <a:xfrm>
                        <a:off x="0" y="0"/>
                        <a:ext cx="1828800" cy="1828800"/>
                      </a:xfrm>
                      <a:prstGeom prst="rect">
                        <a:avLst/>
                      </a:prstGeom>
                      <a:ln>
                        <a:noFill/>
                      </a:ln>
                    </wps:spPr>
                    <wps:txbx>
                      <w:txbxContent>
                        <w:p w14:paraId="6F536EF3" w14:textId="77777777" w:rsidR="00D15119" w:rsidRDefault="00B12278">
                          <w:pPr>
                            <w:pStyle w:val="Footer"/>
                          </w:pPr>
                          <w:r>
                            <w:rPr>
                              <w:rFonts w:hint="eastAsia"/>
                            </w:rPr>
                            <w:fldChar w:fldCharType="begin"/>
                          </w:r>
                          <w:r>
                            <w:rPr>
                              <w:rFonts w:hint="eastAsia"/>
                            </w:rPr>
                            <w:instrText xml:space="preserve"> PAGE  \* MERGEFORMAT </w:instrText>
                          </w:r>
                          <w:r>
                            <w:rPr>
                              <w:rFonts w:hint="eastAsia"/>
                            </w:rPr>
                            <w:fldChar w:fldCharType="separate"/>
                          </w:r>
                          <w:r>
                            <w:rPr>
                              <w:rFonts w:hint="eastAsia"/>
                            </w:rPr>
                            <w:t>1</w:t>
                          </w:r>
                          <w:r>
                            <w:rPr>
                              <w:rFonts w:hint="eastAsia"/>
                            </w:rPr>
                            <w:fldChar w:fldCharType="end"/>
                          </w:r>
                        </w:p>
                      </w:txbxContent>
                    </wps:txbx>
                    <wps:bodyPr vert="horz" wrap="none" lIns="0" tIns="0" rIns="0" bIns="0" anchor="t">
                      <a:spAutoFit/>
                    </wps:bodyPr>
                  </wps:wsp>
                </a:graphicData>
              </a:graphic>
            </wp:anchor>
          </w:drawing>
        </mc:Choice>
        <mc:Fallback xmlns:oel="http://schemas.microsoft.com/office/2019/extlst">
          <w:pict>
            <v:rect w14:anchorId="0795E628" id="文本框 8" o:spid="_x0000_s1026" style="position:absolute;margin-left:0;margin-top:0;width:2in;height:2in;z-index:251659264;visibility:visible;mso-wrap-style:none;mso-wrap-distance-left:0;mso-wrap-distance-top:0;mso-wrap-distance-right:0;mso-wrap-distance-bottom:0;mso-position-horizontal:center;mso-position-horizontal-relative:margin;mso-position-vertical:absolute;mso-position-vertical-relative:text;v-text-anchor:top"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Bmv1AnjAEAABsDAAAOAAAAZHJzL2Uyb0RvYy54bWysUsFqIzEMvRf2H4zvG09yWMKQSSiUlkLZ&#10;Frr9AMdjZwZsy8huZtKvX9mTSUp7W/YiS5b99PSkzW50lh01xh58w5eLijPtFbS9PzT87c/9zzVn&#10;MUnfSgteN/ykI99tf9xshlDrFXRgW42MQHysh9DwLqVQCxFVp52MCwjaU9IAOpkoxINoUQ6E7qxY&#10;VdUvMQC2AUHpGOn2bkrybcE3Rqv0bEzUidmGE7dULBa7z1ZsN7I+oAxdr8405D+wcLL3VPQCdSeT&#10;ZO/Yf4NyvUKIYNJCgRNgTK906YG6WVZfunntZNClFxInhotM8f/Bqt/H1/CCJMMQYh3JzV2MBl0+&#10;iR8bi1ini1h6TEzR5XK9Wq8r0lRRbg4IR1y/B4zpQYNj2Wk40jSKSPL4FNP0dH6Sq1mfrYf73top&#10;m2/ElVj20rgfz2z30J5eMG8fgXeAH5wNNMmGe1o1zuyjJ6Hy0GcHZ2c/O9Ir+tjwiVcMt++Jyhdu&#10;udhU4cyBJlC6O29LHvHnuLy67vT2LwAAAP//AwBQSwMEFAAGAAgAAAAhAHuWMAXWAAAABQEAAA8A&#10;AABkcnMvZG93bnJldi54bWxMj81qwzAQhO+FvoPYQm+NHB+KcSyHEggkpZc4fQDFWv9QaWUkJXbf&#10;vttSaC/LDrPMflNtF2fFDUMcPSlYrzIQSK03I/UK3s/7pwJETJqMtp5QwSdG2Nb3d5UujZ/phLcm&#10;9YJDKJZawZDSVEoZ2wGdjis/IbHX+eB0Yhl6aYKeOdxZmWfZs3R6JP4w6Al3A7YfzdUpkOdmPxeN&#10;DZl/zbs3ezycOvRKPT4sLxsQCZf0dwzf+IwONTNd/JVMFFYBF0k/k728KFhefhdZV/I/ff0FAAD/&#10;/wMAUEsBAi0AFAAGAAgAAAAhALaDOJL+AAAA4QEAABMAAAAAAAAAAAAAAAAAAAAAAFtDb250ZW50&#10;X1R5cGVzXS54bWxQSwECLQAUAAYACAAAACEAOP0h/9YAAACUAQAACwAAAAAAAAAAAAAAAAAvAQAA&#10;X3JlbHMvLnJlbHNQSwECLQAUAAYACAAAACEAZr9QJ4wBAAAbAwAADgAAAAAAAAAAAAAAAAAuAgAA&#10;ZHJzL2Uyb0RvYy54bWxQSwECLQAUAAYACAAAACEAe5YwBdYAAAAFAQAADwAAAAAAAAAAAAAAAADm&#10;AwAAZHJzL2Rvd25yZXYueG1sUEsFBgAAAAAEAAQA8wAAAOkEAAAAAA==&#10;" filled="f" stroked="f">
              <v:textbox style="mso-fit-shape-to-text:t" inset="0,0,0,0">
                <w:txbxContent>
                  <w:p w14:paraId="6F536EF3" w14:textId="77777777" w:rsidR="00D15119" w:rsidRDefault="00B12278">
                    <w:pPr>
                      <w:pStyle w:val="a7"/>
                    </w:pPr>
                    <w:r>
                      <w:rPr>
                        <w:rFonts w:hint="eastAsia"/>
                      </w:rPr>
                      <w:fldChar w:fldCharType="begin"/>
                    </w:r>
                    <w:r>
                      <w:rPr>
                        <w:rFonts w:hint="eastAsia"/>
                      </w:rPr>
                      <w:instrText xml:space="preserve"> PAGE  \* MERGEFORMAT </w:instrText>
                    </w:r>
                    <w:r>
                      <w:rPr>
                        <w:rFonts w:hint="eastAsia"/>
                      </w:rPr>
                      <w:fldChar w:fldCharType="separate"/>
                    </w:r>
                    <w:r>
                      <w:rPr>
                        <w:rFonts w:hint="eastAsia"/>
                      </w:rPr>
                      <w:t>1</w:t>
                    </w:r>
                    <w:r>
                      <w:rPr>
                        <w:rFonts w:hint="eastAsia"/>
                      </w:rPr>
                      <w:fldChar w:fldCharType="end"/>
                    </w:r>
                  </w:p>
                </w:txbxContent>
              </v:textbox>
              <w10:wrap anchorx="margin"/>
            </v:rect>
          </w:pict>
        </mc:Fallback>
      </mc:AlternateContent>
    </w:r>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footnote w:type="separator" w:id="-1">
    <w:p w14:paraId="3FC2C774" w14:textId="77777777" w:rsidR="00697F37" w:rsidRDefault="00697F37">
      <w:pPr>
        <w:spacing w:before="0" w:after="0"/>
      </w:pPr>
      <w:r>
        <w:separator/>
      </w:r>
    </w:p>
  </w:footnote>
  <w:footnote w:type="continuationSeparator" w:id="0">
    <w:p w14:paraId="454539D3" w14:textId="77777777" w:rsidR="00697F37" w:rsidRDefault="00697F37">
      <w:pPr>
        <w:spacing w:before="0" w:after="0"/>
      </w:pPr>
      <w:r>
        <w:continuationSeparator/>
      </w:r>
    </w:p>
  </w:footnote>
</w:footnotes>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abstractNum w:abstractNumId="0" w15:restartNumberingAfterBreak="0">
    <w:nsid w:val="0053208E"/>
    <w:multiLevelType w:val="singleLevel"/>
    <w:tmpl w:val="0053208E"/>
    <w:lvl w:ilvl="0">
      <w:start w:val="1"/>
      <w:numFmt w:val="decimal"/>
      <w:suff w:val="nothing"/>
      <w:lvlText w:val="%1）"/>
      <w:lvlJc w:val="left"/>
    </w:lvl>
  </w:abstractNum>
  <w:abstractNum w:abstractNumId="1" w15:restartNumberingAfterBreak="0">
    <w:nsid w:val="7B8295B3"/>
    <w:multiLevelType w:val="singleLevel"/>
    <w:tmpl w:val="7B8295B3"/>
    <w:lvl w:ilvl="0">
      <w:start w:val="1"/>
      <w:numFmt w:val="decimal"/>
      <w:lvlText w:val="%1."/>
      <w:lvlJc w:val="left"/>
      <w:pPr>
        <w:ind w:left="425" w:hanging="425"/>
      </w:pPr>
      <w:rPr>
        <w:rFonts w:hint="default"/>
      </w:rPr>
    </w:lvl>
  </w:abstractNum>
  <w:num w:numId="1">
    <w:abstractNumId w:val="1"/>
  </w:num>
  <w:num w:numId="2">
    <w:abstractNumId w:val="0"/>
  </w:num>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sl="http://schemas.openxmlformats.org/schemaLibrary/2006/main" mc:Ignorable="w14 w15 w16se w16cid w16 w16cex w16sdtdh">
  <w:zoom w:percent="127"/>
  <w:doNotDisplayPageBoundaries/>
  <w:hideSpellingErrors/>
  <w:hideGrammaticalErrors/>
  <w:proofState w:spelling="clean" w:grammar="clean"/>
  <w:defaultTabStop w:val="420"/>
  <w:drawingGridVerticalSpacing w:val="166"/>
  <w:noPunctuationKerning/>
  <w:characterSpacingControl w:val="compressPunctuation"/>
  <w:footnotePr>
    <w:footnote w:id="-1"/>
    <w:footnote w:id="0"/>
  </w:footnotePr>
  <w:endnotePr>
    <w:endnote w:id="-1"/>
    <w:endnote w:id="0"/>
  </w:endnotePr>
  <w:compat>
    <w:spaceForUL/>
    <w:balanceSingleByteDoubleByteWidth/>
    <w:doNotLeaveBackslashAlone/>
    <w:ulTrailSpace/>
    <w:doNotExpandShiftReturn/>
    <w:adjustLineHeightInTable/>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1"/>
  </w:compat>
  <w:docVars>
    <w:docVar w:name="__Grammarly_42____i" w:val="H4sIAAAAAAAEAKtWckksSQxILCpxzi/NK1GyMqwFAAEhoTITAAAA"/>
    <w:docVar w:name="__Grammarly_42___1" w:val="H4sIAAAAAAAEAKtWcslP9kxRslIyNDYyt7Q0M7SwMDSztDAyMjNW0lEKTi0uzszPAymwqAUAHJkD7SwAAAA="/>
    <w:docVar w:name="commondata" w:val="eyJoZGlkIjoiN2FkNDNlNTIyN2IxMjJjYjRlZTI5MWFjMDI3MjQ1YjUifQ=="/>
    <w:docVar w:name="KY_MEDREF_CITTEMPLATE" w:val="{D708D3DB-D4E8-49A4-9AEC-9789764D519E}"/>
    <w:docVar w:name="KY_MEDREF_DOCUID" w:val="{FF991A40-C591-4A2B-9611-BE81B4878CD5}"/>
    <w:docVar w:name="KY_MEDREF_VERSION" w:val="3"/>
    <w:docVar w:name="KY.MR.DATA{D3B8F751-3FED-45B6-AAE4-23C0E2E25330}1947" w:val="&lt;KyMRNote&gt;&lt;Data&gt;&lt;Field id=&quot;AccessNum&quot;&gt;&lt;/Field&gt;&lt;Field id=&quot;Author&quot;&gt;DL Streiner, GR Norman, J Cairney&lt;/Field&gt;&lt;Field id=&quot;AuthorTrans&quot;&gt;&lt;/Field&gt;&lt;Field id=&quot;DOI&quot;&gt;&lt;/Field&gt;&lt;Field id=&quot;Editor&quot;&gt;&lt;/Field&gt;&lt;Field id=&quot;FmtTitle&quot;&gt;&lt;/Field&gt;&lt;Field id=&quot;Issue&quot;&gt;&lt;/Field&gt;&lt;Field id=&quot;LIID&quot;&gt;1947&lt;/Field&gt;&lt;Field id=&quot;Magazine&quot;&gt;&lt;/Field&gt;&lt;Field id=&quot;MagazineAB&quot;&gt;&lt;/Field&gt;&lt;Field id=&quot;MagazineTrans&quot;&gt;&lt;/Field&gt;&lt;Field id=&quot;PageNum&quot;&gt;&lt;/Field&gt;&lt;Field id=&quot;PubDate&quot;&gt;&lt;/Field&gt;&lt;Field id=&quot;PubPlace&quot;&gt;&lt;/Field&gt;&lt;Field id=&quot;PubPlaceTrans&quot;&gt;&lt;/Field&gt;&lt;Field id=&quot;PubYear&quot;&gt;2015&lt;/Field&gt;&lt;Field id=&quot;Publisher&quot;&gt;&lt;/Field&gt;&lt;Field id=&quot;PublisherTrans&quot;&gt;&lt;/Field&gt;&lt;Field id=&quot;TITrans&quot;&gt;&lt;/Field&gt;&lt;Field id=&quot;Title&quot;&gt;Health measurement scales: a practical guide to their development and use&lt;/Field&gt;&lt;Field id=&quot;Translator&quot;&gt;&lt;/Field&gt;&lt;Field id=&quot;Type&quot;&gt;{041D4F77-279E-4405-0003-4388361B9CFF}&lt;/Field&gt;&lt;Field id=&quot;Version&quot;&gt;&lt;/Field&gt;&lt;Field id=&quot;Vol&quot;&gt;&lt;/Field&gt;&lt;Field id=&quot;Author2&quot;&gt;DL Streiner,GRN;Cairney,J;&lt;/Field&gt;&lt;/Data&gt;&lt;Ref&gt;&lt;Display&gt;&lt;Text StringText=&quot;「RefIndex」&quot; StringTextOri=&quot;「RefIndex」&quot; SuperScript=&quot;true&quot;/&gt;&lt;/Display&gt;&lt;/Ref&gt;&lt;Doc&gt;&lt;Display&gt;&lt;Text StringText=&quot;DL Streiner GRN, Cairney J&quot; StringGroup=&quot;Author&quot;/&gt;_x000d__x000a_   &lt;Text StringText=&quot;. &quot; StringGroup=&quot;Author&quot;/&gt;_x000d__x000a_   &lt;Text StringText=&quot;Health measurement scales: a practical guide to their development and use&quot; StringGroup=&quot;Title&quot;/&gt;_x000d__x000a_   &lt;Text StringText=&quot;. &quot; StringGroup=&quot;Title&quot;/&gt;_x000d__x000a_   &lt;Text StringText=&quot;2015&quot; StringGroup=&quot;PubYear&quot;/&gt;_x000d__x000a_   &lt;Text StringText=&quot;. &quot; StringGroup=&quot;PubYear&quot;/&gt;_x000d__x000a_  &lt;/Display&gt;&lt;/Doc&gt;&lt;/KyMRNote&gt;"/>
    <w:docVar w:name="KY.MR.DATA{D3B8F751-3FED-45B6-AAE4-23C0E2E25330}2069" w:val="&lt;KyMRNote&gt;&lt;Data&gt;&lt;Field id=&quot;AccessNum&quot;&gt;&lt;/Field&gt;&lt;Field id=&quot;Author&quot;&gt;吴明隆&lt;/Field&gt;&lt;Field id=&quot;AuthorTrans&quot;&gt;&lt;/Field&gt;&lt;Field id=&quot;DOI&quot;&gt;&lt;/Field&gt;&lt;Field id=&quot;Editor&quot;&gt;&lt;/Field&gt;&lt;Field id=&quot;FmtTitle&quot;&gt;&lt;/Field&gt;&lt;Field id=&quot;Issue&quot;&gt;&lt;/Field&gt;&lt;Field id=&quot;LIID&quot;&gt;2069&lt;/Field&gt;&lt;Field id=&quot;Magazine&quot;&gt;&lt;/Field&gt;&lt;Field id=&quot;MagazineAB&quot;&gt;&lt;/Field&gt;&lt;Field id=&quot;MagazineTrans&quot;&gt;&lt;/Field&gt;&lt;Field id=&quot;PageNum&quot;&gt;&lt;/Field&gt;&lt;Field id=&quot;PubDate&quot;&gt;2013.3.&lt;/Field&gt;&lt;Field id=&quot;PubPlace&quot;&gt;重庆&lt;/Field&gt;&lt;Field id=&quot;PubPlaceTrans&quot;&gt;&lt;/Field&gt;&lt;Field id=&quot;PubYear&quot;&gt;2013&lt;/Field&gt;&lt;Field id=&quot;Publisher&quot;&gt;重庆大学出版社&lt;/Field&gt;&lt;Field id=&quot;PublisherTrans&quot;&gt;&lt;/Field&gt;&lt;Field id=&quot;TITrans&quot;&gt;&lt;/Field&gt;&lt;Field id=&quot;Title&quot;&gt;结构方程模型--Amos实务进阶&lt;/Field&gt;&lt;Field id=&quot;Translator&quot;&gt;中文&lt;/Field&gt;&lt;Field id=&quot;Type&quot;&gt;{041D4F77-279E-4405-0003-4388361B9CFF}&lt;/Field&gt;&lt;Field id=&quot;Version&quot;&gt;&lt;/Field&gt;&lt;Field id=&quot;Vol&quot;&gt;&lt;/Field&gt;&lt;Field id=&quot;Author2&quot;&gt;吴明隆,;&lt;/Field&gt;&lt;/Data&gt;&lt;Ref&gt;&lt;Display&gt;&lt;Text StringText=&quot;「RefIndex」&quot; StringTextOri=&quot;「RefIndex」&quot; SuperScript=&quot;true&quot;/&gt;&lt;/Display&gt;&lt;/Ref&gt;&lt;Doc&gt;&lt;Display&gt;&lt;Text StringText=&quot;吴明隆&quot; StringGroup=&quot;Author&quot;/&gt;_x000d__x000a_   &lt;Text StringText=&quot;. &quot; StringGroup=&quot;Author&quot;/&gt;_x000d__x000a_   &lt;Text StringText=&quot;结构方程模型--Amos实务进阶&quot; StringGroup=&quot;Title&quot;/&gt;_x000d__x000a_   &lt;Text StringText=&quot;. &quot; StringGroup=&quot;Title&quot;/&gt;_x000d__x000a_   &lt;Text StringText=&quot;2013&quot; StringGroup=&quot;PubYear&quot;/&gt;_x000d__x000a_   &lt;Text StringText=&quot;. &quot; StringGroup=&quot;PubYear&quot;/&gt;_x000d__x000a_   &lt;Text StringText=&quot;重庆&quot; StringGroup=&quot;PubPlace&quot;/&gt;_x000d__x000a_   &lt;Text StringText=&quot;. &quot; StringGroup=&quot;PubPlace&quot;/&gt;_x000d__x000a_   &lt;Text StringText=&quot;重庆大学出版社&quot; StringGroup=&quot;Publisher&quot;/&gt;_x000d__x000a_   &lt;Text StringText=&quot;. &quot; StringGroup=&quot;Publisher&quot;/&gt;_x000d__x000a_  &lt;/Display&gt;&lt;/Doc&gt;&lt;/KyMRNote&gt;"/>
    <w:docVar w:name="KY.MR.DATA{D3B8F751-3FED-45B6-AAE4-23C0E2E25330}2189" w:val="&lt;KyMRNote&gt;&lt;Data&gt;&lt;Field id=&quot;AccessNum&quot;&gt;21403143&lt;/Field&gt;&lt;Field id=&quot;Author&quot;&gt;Hudon C;Fortin M;Haggerty JL;Lambert M;Poitras ME&lt;/Field&gt;&lt;Field id=&quot;AuthorTrans&quot;&gt;&lt;/Field&gt;&lt;Field id=&quot;DOI&quot;&gt;10.1370/afm.1226&lt;/Field&gt;&lt;Field id=&quot;Editor&quot;&gt;&lt;/Field&gt;&lt;Field id=&quot;FmtTitle&quot;&gt;&lt;/Field&gt;&lt;Field id=&quot;Issue&quot;&gt;2&lt;/Field&gt;&lt;Field id=&quot;LIID&quot;&gt;2189&lt;/Field&gt;&lt;Field id=&quot;Magazine&quot;&gt;Annals of family medicine&lt;/Field&gt;&lt;Field id=&quot;MagazineAB&quot;&gt;Ann Fam Med&lt;/Field&gt;&lt;Field id=&quot;MagazineTrans&quot;&gt;&lt;/Field&gt;&lt;Field id=&quot;PageNum&quot;&gt;155-64&lt;/Field&gt;&lt;Field id=&quot;PubDate&quot;&gt;Mar-Apr&lt;/Field&gt;&lt;Field id=&quot;PubPlace&quot;&gt;United States&lt;/Field&gt;&lt;Field id=&quot;PubPlaceTrans&quot;&gt;&lt;/Field&gt;&lt;Field id=&quot;PubYear&quot;&gt;2011&lt;/Field&gt;&lt;Field id=&quot;Publisher&quot;&gt;&lt;/Field&gt;&lt;Field id=&quot;PublisherTrans&quot;&gt;&lt;/Field&gt;&lt;Field id=&quot;TITrans&quot;&gt;&lt;/Field&gt;&lt;Field id=&quot;Title&quot;&gt;Measuring patients' perceptions of patient-centered care: a systematic review of tools for family medicine.&lt;/Field&gt;&lt;Field id=&quot;Translator&quot;&gt;&lt;/Field&gt;&lt;Field id=&quot;Type&quot;&gt;{041D4F77-279E-4405-0002-4388361B9CFF}&lt;/Field&gt;&lt;Field id=&quot;Version&quot;&gt;&lt;/Field&gt;&lt;Field id=&quot;Vol&quot;&gt;9&lt;/Field&gt;&lt;Field id=&quot;Author2&quot;&gt;Hudon,C;Fortin,M;Haggerty,JL;Lambert,M;Poitras,ME;&lt;/Field&gt;&lt;/Data&gt;&lt;Ref&gt;&lt;Display&gt;&lt;Text StringText=&quot;「RefIndex」&quot; StringTextOri=&quot;「RefIndex」&quot; SuperScript=&quot;true&quot;/&gt;&lt;/Display&gt;&lt;/Ref&gt;&lt;Doc&gt;&lt;Display&gt;&lt;Text StringText=&quot;Hudon C, Fortin M, Haggerty JL, Lambert M, Poitras ME&quot; StringGroup=&quot;Author&quot;/&gt;_x000d__x000a_   &lt;Text StringText=&quot;. &quot; StringGroup=&quot;Author&quot;/&gt;_x000d__x000a_   &lt;Text StringText=&quot;Measuring patients' perceptions of patient-centered care: a systematic review of tools for family medicine&quot; StringGroup=&quot;Title&quot;/&gt;_x000d__x000a_   &lt;Text StringText=&quot;. &quot; StringGroup=&quot;Title&quot;/&gt;_x000d__x000a_   &lt;Text StringText=&quot;Ann Fam Med&quot; StringGroup=&quot;Magazine&quot;/&gt;_x000d__x000a_   &lt;Text StringText=&quot;. &quot; StringGroup=&quot;Magazine&quot;/&gt;_x000d__x000a_   &lt;Text StringText=&quot;2011&quot; StringGroup=&quot;PubYear&quot;/&gt;_x000d__x000a_   &lt;Text StringText=&quot;. &quot; StringGroup=&quot;PubYear&quot;/&gt;_x000d__x000a_   &lt;Text StringText=&quot;9&quot; StringGroup=&quot;Vol&quot;/&gt;_x000d__x000a_   &lt;Text StringText=&quot;(&quot; StringGroup=&quot;Issue&quot;/&gt;_x000d__x000a_   &lt;Text StringText=&quot;2&quot; StringGroup=&quot;Issue&quot;/&gt;_x000d__x000a_   &lt;Text StringText=&quot;)&quot; StringGroup=&quot;Issue&quot;/&gt;_x000d__x000a_   &lt;Text StringText=&quot;: &quot; StringGroup=&quot;PageNum&quot;/&gt;_x000d__x000a_   &lt;Text StringText=&quot;155-64&quot; StringGroup=&quot;PageNum&quot;/&gt;_x000d__x000a_   &lt;Text StringText=&quot;.&quot; StringGroup=&quot;none&quot;/&gt;_x000d__x000a_  &lt;/Display&gt;&lt;/Doc&gt;&lt;/KyMRNote&gt;"/>
    <w:docVar w:name="KY.MR.DATA{D3B8F751-3FED-45B6-AAE4-23C0E2E25330}2190" w:val="&lt;KyMRNote&gt;&lt;Data&gt;&lt;Field id=&quot;AccessNum&quot;&gt;&lt;/Field&gt;&lt;Field id=&quot;Author&quot;&gt;Moira Stewart; Judith Belle Brown; Allan Donner; Ian R. McWhinney;Julian Oates; W. Wayne Weston; John Jordan. &lt;/Field&gt;&lt;Field id=&quot;AuthorTrans&quot;&gt;&lt;/Field&gt;&lt;Field id=&quot;DOI&quot;&gt;&lt;/Field&gt;&lt;Field id=&quot;Editor&quot;&gt;&lt;/Field&gt;&lt;Field id=&quot;FmtTitle&quot;&gt;&lt;/Field&gt;&lt;Field id=&quot;Issue&quot;&gt;9&lt;/Field&gt;&lt;Field id=&quot;LIID&quot;&gt;2190&lt;/Field&gt;&lt;Field id=&quot;Magazine&quot;&gt;The Journal of Family Practice &lt;/Field&gt;&lt;Field id=&quot;MagazineAB&quot;&gt;&lt;/Field&gt;&lt;Field id=&quot;MagazineTrans&quot;&gt;&lt;/Field&gt;&lt;Field id=&quot;PageNum&quot;&gt;796-804 &lt;/Field&gt;&lt;Field id=&quot;PubDate&quot;&gt;&lt;/Field&gt;&lt;Field id=&quot;PubPlace&quot;&gt;&lt;/Field&gt;&lt;Field id=&quot;PubPlaceTrans&quot;&gt;&lt;/Field&gt;&lt;Field id=&quot;PubYear&quot;&gt;2000&lt;/Field&gt;&lt;Field id=&quot;Publisher&quot;&gt;&lt;/Field&gt;&lt;Field id=&quot;PublisherTrans&quot;&gt;&lt;/Field&gt;&lt;Field id=&quot;TITrans&quot;&gt;&lt;/Field&gt;&lt;Field id=&quot;Title&quot;&gt;The impact of patientcentered care on outcomes&lt;/Field&gt;&lt;Field id=&quot;Translator&quot;&gt;&lt;/Field&gt;&lt;Field id=&quot;Type&quot;&gt;{041D4F77-279E-4405-0002-4388361B9CFF}&lt;/Field&gt;&lt;Field id=&quot;Version&quot;&gt;&lt;/Field&gt;&lt;Field id=&quot;Vol&quot;&gt;49&lt;/Field&gt;&lt;Field id=&quot;Author2&quot;&gt;Stewart,M;Brown,JB;Donner,A;&lt;/Field&gt;&lt;/Data&gt;&lt;Ref&gt;&lt;Display&gt;&lt;Text StringText=&quot;「RefIndex」&quot; StringTextOri=&quot;「RefIndex」&quot; SuperScript=&quot;true&quot;/&gt;&lt;/Display&gt;&lt;/Ref&gt;&lt;Doc&gt;&lt;Display&gt;&lt;Text StringText=&quot;Stewart M, Brown JB, Donner A, et al.&quot; StringGroup=&quot;Author&quot;/&gt;_x000d__x000a_   &lt;Text StringText=&quot; &quot; StringGroup=&quot;Author&quot;/&gt;_x000d__x000a_   &lt;Text StringText=&quot;The impact of patientcentered care on outcomes&quot; StringGroup=&quot;Title&quot;/&gt;_x000d__x000a_   &lt;Text StringText=&quot;. &quot; StringGroup=&quot;Title&quot;/&gt;_x000d__x000a_   &lt;Text StringText=&quot;J Fam Pract&quot; StringGroup=&quot;Magazine&quot;/&gt;_x000d__x000a_   &lt;Text StringText=&quot;. &quot; StringGroup=&quot;Magazine&quot;/&gt;_x000d__x000a_   &lt;Text StringText=&quot;2000&quot; StringGroup=&quot;PubYear&quot;/&gt;_x000d__x000a_   &lt;Text StringText=&quot;. &quot; StringGroup=&quot;PubYear&quot;/&gt;_x000d__x000a_   &lt;Text StringText=&quot;49&quot; StringGroup=&quot;Vol&quot;/&gt;_x000d__x000a_   &lt;Text StringText=&quot;(&quot; StringGroup=&quot;Issue&quot;/&gt;_x000d__x000a_   &lt;Text StringText=&quot;9&quot; StringGroup=&quot;Issue&quot;/&gt;_x000d__x000a_   &lt;Text StringText=&quot;)&quot; StringGroup=&quot;Issue&quot;/&gt;_x000d__x000a_   &lt;Text StringText=&quot;: &quot; StringGroup=&quot;PageNum&quot;/&gt;_x000d__x000a_   &lt;Text StringText=&quot;796-804&quot; StringGroup=&quot;PageNum&quot;/&gt;_x000d__x000a_   &lt;Text StringText=&quot;.&quot; StringGroup=&quot;none&quot;/&gt;_x000d__x000a_  &lt;/Display&gt;&lt;/Doc&gt;&lt;/KyMRNote&gt;"/>
    <w:docVar w:name="KY.MR.DATA{D3B8F751-3FED-45B6-AAE4-23C0E2E25330}2286" w:val="&lt;KyMRNote&gt;&lt;Data&gt;&lt;Field id=&quot;AccessNum&quot;&gt;31455696&lt;/Field&gt;&lt;Field id=&quot;Author&quot;&gt;Zhang J;Zhao L;Zhao D;Chen Z;Li S;Zhang H;Zhang L;Yuan S;Tang M;Wu Y;Zhong W;Xu J;Zhao LX;Liu SY;Hong J;Yin Y&lt;/Field&gt;&lt;Field id=&quot;AuthorTrans&quot;&gt;&lt;/Field&gt;&lt;Field id=&quot;DOI&quot;&gt;10.1136/bmjopen-2018-025378&lt;/Field&gt;&lt;Field id=&quot;Editor&quot;&gt;&lt;/Field&gt;&lt;Field id=&quot;FmtTitle&quot;&gt;&lt;/Field&gt;&lt;Field id=&quot;Issue&quot;&gt;8&lt;/Field&gt;&lt;Field id=&quot;LIID&quot;&gt;2286&lt;/Field&gt;&lt;Field id=&quot;Magazine&quot;&gt;BMJ open&lt;/Field&gt;&lt;Field id=&quot;MagazineAB&quot;&gt;BMJ Open&lt;/Field&gt;&lt;Field id=&quot;MagazineTrans&quot;&gt;&lt;/Field&gt;&lt;Field id=&quot;PageNum&quot;&gt;e025378&lt;/Field&gt;&lt;Field id=&quot;PubDate&quot;&gt;Aug 26&lt;/Field&gt;&lt;Field id=&quot;PubPlace&quot;&gt;England&lt;/Field&gt;&lt;Field id=&quot;PubPlaceTrans&quot;&gt;&lt;/Field&gt;&lt;Field id=&quot;PubYear&quot;&gt;2019&lt;/Field&gt;&lt;Field id=&quot;Publisher&quot;&gt;&lt;/Field&gt;&lt;Field id=&quot;PublisherTrans&quot;&gt;&lt;/Field&gt;&lt;Field id=&quot;TITrans&quot;&gt;&lt;/Field&gt;&lt;Field id=&quot;Title&quot;&gt;Reliability and validity of the Chinese version of the Test for Respiratory and Asthma Control in Kids (TRACK) in preschool children with asthma: a prospective validation study.&lt;/Field&gt;&lt;Field id=&quot;Translator&quot;&gt;&lt;/Field&gt;&lt;Field id=&quot;Type&quot;&gt;{041D4F77-279E-4405-0002-4388361B9CFF}&lt;/Field&gt;&lt;Field id=&quot;Version&quot;&gt;&lt;/Field&gt;&lt;Field id=&quot;Vol&quot;&gt;9&lt;/Field&gt;&lt;Field id=&quot;Author2&quot;&gt;Zhang,J;Zhao,L;Zhao,D;&lt;/Field&gt;&lt;/Data&gt;&lt;Ref&gt;&lt;Display&gt;&lt;Text StringText=&quot;「RefIndex」&quot; StringTextOri=&quot;「RefIndex」&quot; SuperScript=&quot;true&quot;/&gt;&lt;/Display&gt;&lt;/Ref&gt;&lt;Doc&gt;&lt;Display&gt;&lt;Text StringText=&quot;Zhang J, Zhao L, Zhao D, et al.&quot; StringGroup=&quot;Author&quot;/&gt;_x000d__x000a_   &lt;Text StringText=&quot; &quot; StringGroup=&quot;Author&quot;/&gt;_x000d__x000a_   &lt;Text StringText=&quot;Reliability and validity of the Chinese version of the Test for Respiratory and Asthma Control in Kids (TRACK) in preschool children with asthma: a prospective validation study&quot; StringGroup=&quot;Title&quot;/&gt;_x000d__x000a_   &lt;Text StringText=&quot;. &quot; StringGroup=&quot;Title&quot;/&gt;_x000d__x000a_   &lt;Text StringText=&quot;BMJ Open&quot; StringGroup=&quot;Magazine&quot;/&gt;_x000d__x000a_   &lt;Text StringText=&quot;. &quot; StringGroup=&quot;Magazine&quot;/&gt;_x000d__x000a_   &lt;Text StringText=&quot;2019&quot; StringGroup=&quot;PubYear&quot;/&gt;_x000d__x000a_   &lt;Text StringText=&quot;. &quot; StringGroup=&quot;PubYear&quot;/&gt;_x000d__x000a_   &lt;Text StringText=&quot;9&quot; StringGroup=&quot;Vol&quot;/&gt;_x000d__x000a_   &lt;Text StringText=&quot;(&quot; StringGroup=&quot;Issue&quot;/&gt;_x000d__x000a_   &lt;Text StringText=&quot;8&quot; StringGroup=&quot;Issue&quot;/&gt;_x000d__x000a_   &lt;Text StringText=&quot;)&quot; StringGroup=&quot;Issue&quot;/&gt;_x000d__x000a_   &lt;Text StringText=&quot;: &quot; StringGroup=&quot;PageNum&quot;/&gt;_x000d__x000a_   &lt;Text StringText=&quot;e025378&quot; StringGroup=&quot;PageNum&quot;/&gt;_x000d__x000a_   &lt;Text StringText=&quot;.&quot; StringGroup=&quot;none&quot;/&gt;_x000d__x000a_  &lt;/Display&gt;&lt;/Doc&gt;&lt;/KyMRNote&gt;"/>
    <w:docVar w:name="KY.MR.DATA{D3B8F751-3FED-45B6-AAE4-23C0E2E25330}2482" w:val="&lt;KyMRNote&gt;&lt;Data&gt;&lt;Field id=&quot;AccessNum&quot;&gt;31414031&lt;/Field&gt;&lt;Field id=&quot;Author&quot;&gt;Ryan BL;Brown JB;Tremblay PF;Stewart M&lt;/Field&gt;&lt;Field id=&quot;AuthorTrans&quot;&gt;&lt;/Field&gt;&lt;Field id=&quot;DOI&quot;&gt;10.17294/2330-0698.1696&lt;/Field&gt;&lt;Field id=&quot;Editor&quot;&gt;&lt;/Field&gt;&lt;Field id=&quot;FmtTitle&quot;&gt;&lt;/Field&gt;&lt;Field id=&quot;Issue&quot;&gt;3&lt;/Field&gt;&lt;Field id=&quot;LIID&quot;&gt;2482&lt;/Field&gt;&lt;Field id=&quot;Magazine&quot;&gt;Journal of patient-centered research and reviews&lt;/Field&gt;&lt;Field id=&quot;MagazineAB&quot;&gt;J Patient Cent Res Rev&lt;/Field&gt;&lt;Field id=&quot;MagazineTrans&quot;&gt;&lt;/Field&gt;&lt;Field id=&quot;PageNum&quot;&gt;192-202&lt;/Field&gt;&lt;Field id=&quot;PubDate&quot;&gt;&lt;/Field&gt;&lt;Field id=&quot;PubPlace&quot;&gt;United States&lt;/Field&gt;&lt;Field id=&quot;PubPlaceTrans&quot;&gt;&lt;/Field&gt;&lt;Field id=&quot;PubYear&quot;&gt;2019&lt;/Field&gt;&lt;Field id=&quot;Publisher&quot;&gt;&lt;/Field&gt;&lt;Field id=&quot;PublisherTrans&quot;&gt;&lt;/Field&gt;&lt;Field id=&quot;TITrans&quot;&gt;&lt;/Field&gt;&lt;Field id=&quot;Title&quot;&gt;Measuring Patients' Perceptions of Health Care Encounters: Examining the Factor Structure of the Revised Patient Perception of Patient-Centeredness (PPPC-R) Questionnaire.&lt;/Field&gt;&lt;Field id=&quot;Translator&quot;&gt;&lt;/Field&gt;&lt;Field id=&quot;Type&quot;&gt;{041D4F77-279E-4405-0002-4388361B9CFF}&lt;/Field&gt;&lt;Field id=&quot;Version&quot;&gt;&lt;/Field&gt;&lt;Field id=&quot;Vol&quot;&gt;6&lt;/Field&gt;&lt;Field id=&quot;Author2&quot;&gt;Ryan,BL;Brown,JB;Tremblay,PF;Stewart,M;&lt;/Field&gt;&lt;/Data&gt;&lt;Ref&gt;&lt;Display&gt;&lt;Text StringText=&quot;「RefIndex」&quot; StringTextOri=&quot;「RefIndex」&quot; SuperScript=&quot;true&quot;/&gt;&lt;/Display&gt;&lt;/Ref&gt;&lt;Doc&gt;&lt;Display&gt;&lt;Text StringText=&quot;Ryan BL, Brown JB, Tremblay PF, Stewart M&quot; StringGroup=&quot;Author&quot;/&gt;_x000d__x000a_   &lt;Text StringText=&quot;. &quot; StringGroup=&quot;Author&quot;/&gt;_x000d__x000a_   &lt;Text StringText=&quot;Measuring Patients' Perceptions of Health Care Encounters: Examining the Factor Structure of the Revised Patient Perception of Patient-Centeredness (PPPC-R) Questionnaire&quot; StringGroup=&quot;Title&quot;/&gt;_x000d__x000a_   &lt;Text StringText=&quot;. &quot; StringGroup=&quot;Title&quot;/&gt;_x000d__x000a_   &lt;Text StringText=&quot;J Patient Cent Res Rev&quot; StringGroup=&quot;Magazine&quot;/&gt;_x000d__x000a_   &lt;Text StringText=&quot;. &quot; StringGroup=&quot;Magazine&quot;/&gt;_x000d__x000a_   &lt;Text StringText=&quot;2019&quot; StringGroup=&quot;PubYear&quot;/&gt;_x000d__x000a_   &lt;Text StringText=&quot;. &quot; StringGroup=&quot;PubYear&quot;/&gt;_x000d__x000a_   &lt;Text StringText=&quot;6&quot; StringGroup=&quot;Vol&quot;/&gt;_x000d__x000a_   &lt;Text StringText=&quot;(&quot; StringGroup=&quot;Issue&quot;/&gt;_x000d__x000a_   &lt;Text StringText=&quot;3&quot; StringGroup=&quot;Issue&quot;/&gt;_x000d__x000a_   &lt;Text StringText=&quot;)&quot; StringGroup=&quot;Issue&quot;/&gt;_x000d__x000a_   &lt;Text StringText=&quot;: &quot; StringGroup=&quot;PageNum&quot;/&gt;_x000d__x000a_   &lt;Text StringText=&quot;192-202&quot; StringGroup=&quot;PageNum&quot;/&gt;_x000d__x000a_   &lt;Text StringText=&quot;.&quot; StringGroup=&quot;none&quot;/&gt;_x000d__x000a_  &lt;/Display&gt;&lt;/Doc&gt;&lt;/KyMRNote&gt;"/>
    <w:docVar w:name="KY.MR.DATA{D3B8F751-3FED-45B6-AAE4-23C0E2E25330}2701" w:val="&lt;KyMRNote&gt;&lt;Data&gt;&lt;Field id=&quot;AccessNum&quot;&gt;11124735&lt;/Field&gt;&lt;Field id=&quot;Author&quot;&gt;Beaton DE;Bombardier C;Guillemin F;Ferraz MB&lt;/Field&gt;&lt;Field id=&quot;AuthorTrans&quot;&gt;&lt;/Field&gt;&lt;Field id=&quot;DOI&quot;&gt;10.1097/00007632-200012150-00014&lt;/Field&gt;&lt;Field id=&quot;Editor&quot;&gt;&lt;/Field&gt;&lt;Field id=&quot;FmtTitle&quot;&gt;&lt;/Field&gt;&lt;Field id=&quot;Issue&quot;&gt;24&lt;/Field&gt;&lt;Field id=&quot;LIID&quot;&gt;2701&lt;/Field&gt;&lt;Field id=&quot;Magazine&quot;&gt;Spine&lt;/Field&gt;&lt;Field id=&quot;MagazineAB&quot;&gt;Spine (Phila Pa 1976)&lt;/Field&gt;&lt;Field id=&quot;MagazineTrans&quot;&gt;&lt;/Field&gt;&lt;Field id=&quot;PageNum&quot;&gt;3186-91&lt;/Field&gt;&lt;Field id=&quot;PubDate&quot;&gt;Dec 15&lt;/Field&gt;&lt;Field id=&quot;PubPlace&quot;&gt;United States&lt;/Field&gt;&lt;Field id=&quot;PubPlaceTrans&quot;&gt;&lt;/Field&gt;&lt;Field id=&quot;PubYear&quot;&gt;2000&lt;/Field&gt;&lt;Field id=&quot;Publisher&quot;&gt;&lt;/Field&gt;&lt;Field id=&quot;PublisherTrans&quot;&gt;&lt;/Field&gt;&lt;Field id=&quot;TITrans&quot;&gt;&lt;/Field&gt;&lt;Field id=&quot;Title&quot;&gt;Guidelines for the process of cross-cultural adaptation of self-report measures.&lt;/Field&gt;&lt;Field id=&quot;Translator&quot;&gt;&lt;/Field&gt;&lt;Field id=&quot;Type&quot;&gt;{041D4F77-279E-4405-0002-4388361B9CFF}&lt;/Field&gt;&lt;Field id=&quot;Version&quot;&gt;&lt;/Field&gt;&lt;Field id=&quot;Vol&quot;&gt;25&lt;/Field&gt;&lt;Field id=&quot;Author2&quot;&gt;Beaton,DE;Bombardier,C;Guillemin,F;Ferraz,MB;&lt;/Field&gt;&lt;/Data&gt;&lt;Ref&gt;&lt;Display&gt;&lt;Text StringText=&quot;「RefIndex」&quot; StringTextOri=&quot;「RefIndex」&quot; SuperScript=&quot;true&quot;/&gt;&lt;/Display&gt;&lt;/Ref&gt;&lt;Doc&gt;&lt;Display&gt;&lt;Text StringText=&quot;Beaton DE, Bombardier C, Guillemin F, Ferraz MB&quot; StringGroup=&quot;Author&quot;/&gt;_x000d__x000a_   &lt;Text StringText=&quot;. &quot; StringGroup=&quot;Author&quot;/&gt;_x000d__x000a_   &lt;Text StringText=&quot;Guidelines for the process of cross-cultural adaptation of self-report measures&quot; StringGroup=&quot;Title&quot;/&gt;_x000d__x000a_   &lt;Text StringText=&quot;. &quot; StringGroup=&quot;Title&quot;/&gt;_x000d__x000a_   &lt;Text StringText=&quot;Spine (Phila Pa 1976)&quot; StringGroup=&quot;Magazine&quot;/&gt;_x000d__x000a_   &lt;Text StringText=&quot;. &quot; StringGroup=&quot;Magazine&quot;/&gt;_x000d__x000a_   &lt;Text StringText=&quot;2000&quot; StringGroup=&quot;PubYear&quot;/&gt;_x000d__x000a_   &lt;Text StringText=&quot;. &quot; StringGroup=&quot;PubYear&quot;/&gt;_x000d__x000a_   &lt;Text StringText=&quot;25&quot; StringGroup=&quot;Vol&quot;/&gt;_x000d__x000a_   &lt;Text StringText=&quot;(&quot; StringGroup=&quot;Issue&quot;/&gt;_x000d__x000a_   &lt;Text StringText=&quot;24&quot; StringGroup=&quot;Issue&quot;/&gt;_x000d__x000a_   &lt;Text StringText=&quot;)&quot; StringGroup=&quot;Issue&quot;/&gt;_x000d__x000a_   &lt;Text StringText=&quot;: &quot; StringGroup=&quot;PageNum&quot;/&gt;_x000d__x000a_   &lt;Text StringText=&quot;3186-91&quot; StringGroup=&quot;PageNum&quot;/&gt;_x000d__x000a_   &lt;Text StringText=&quot;.&quot; StringGroup=&quot;none&quot;/&gt;_x000d__x000a_  &lt;/Display&gt;&lt;/Doc&gt;&lt;/KyMRNote&gt;"/>
    <w:docVar w:name="KY.MR.DATA{D3B8F751-3FED-45B6-AAE4-23C0E2E25330}2835" w:val="&lt;KyMRNote&gt;&lt;Data&gt;&lt;Field id=&quot;AccessNum&quot;&gt;31574009&lt;/Field&gt;&lt;Field id=&quot;Author&quot;&gt;Wu Q;Ye X;Wu Y;Zhao L&lt;/Field&gt;&lt;Field id=&quot;AuthorTrans&quot;&gt;&lt;/Field&gt;&lt;Field id=&quot;DOI&quot;&gt;10.1097/NCQ.0000000000000439&lt;/Field&gt;&lt;Field id=&quot;Editor&quot;&gt;&lt;/Field&gt;&lt;Field id=&quot;FmtTitle&quot;&gt;&lt;/Field&gt;&lt;Field id=&quot;Issue&quot;&gt;&lt;/Field&gt;&lt;Field id=&quot;LIID&quot;&gt;2835&lt;/Field&gt;&lt;Field id=&quot;Magazine&quot;&gt;Journal of nursing care quality&lt;/Field&gt;&lt;Field id=&quot;MagazineAB&quot;&gt;J Nurs Care Qual&lt;/Field&gt;&lt;Field id=&quot;MagazineTrans&quot;&gt;&lt;/Field&gt;&lt;Field id=&quot;PageNum&quot;&gt;&lt;/Field&gt;&lt;Field id=&quot;PubDate&quot;&gt;Sep 30&lt;/Field&gt;&lt;Field id=&quot;PubPlace&quot;&gt;United States&lt;/Field&gt;&lt;Field id=&quot;PubPlaceTrans&quot;&gt;&lt;/Field&gt;&lt;Field id=&quot;PubYear&quot;&gt;2019&lt;/Field&gt;&lt;Field id=&quot;Publisher&quot;&gt;&lt;/Field&gt;&lt;Field id=&quot;PublisherTrans&quot;&gt;&lt;/Field&gt;&lt;Field id=&quot;TITrans&quot;&gt;&lt;/Field&gt;&lt;Field id=&quot;Title&quot;&gt;Development and Psychometric Evaluation of the Patient Engagement in Health Care Questionnaire.&lt;/Field&gt;&lt;Field id=&quot;Translator&quot;&gt;&lt;/Field&gt;&lt;Field id=&quot;Type&quot;&gt;{041D4F77-279E-4405-0002-4388361B9CFF}&lt;/Field&gt;&lt;Field id=&quot;Version&quot;&gt;&lt;/Field&gt;&lt;Field id=&quot;Vol&quot;&gt;&lt;/Field&gt;&lt;Field id=&quot;Author2&quot;&gt;Wu,Q;Ye,X;Wu,Y;Zhao,L;&lt;/Field&gt;&lt;/Data&gt;&lt;Ref&gt;&lt;Display&gt;&lt;Text StringText=&quot;「RefIndex」&quot; StringTextOri=&quot;「RefIndex」&quot; SuperScript=&quot;true&quot;/&gt;&lt;/Display&gt;&lt;/Ref&gt;&lt;Doc&gt;&lt;Display&gt;&lt;Text StringText=&quot;Wu Q, Ye X, Wu Y, Zhao L&quot; StringGroup=&quot;Author&quot;/&gt;_x000d__x000a_   &lt;Text StringText=&quot;. &quot; StringGroup=&quot;Author&quot;/&gt;_x000d__x000a_   &lt;Text StringText=&quot;Development and Psychometric Evaluation of the Patient Engagement in Health Care Questionnaire&quot; StringGroup=&quot;Title&quot;/&gt;_x000d__x000a_   &lt;Text StringText=&quot;. &quot; StringGroup=&quot;Title&quot;/&gt;_x000d__x000a_   &lt;Text StringText=&quot;J Nurs Care Qual&quot; StringGroup=&quot;Magazine&quot;/&gt;_x000d__x000a_   &lt;Text StringText=&quot;. &quot; StringGroup=&quot;Magazine&quot;/&gt;_x000d__x000a_   &lt;Text StringText=&quot;2019&quot; StringGroup=&quot;PubYear&quot;/&gt;_x000d__x000a_   &lt;Text StringText=&quot; &quot; StringGroup=&quot;PubYear&quot;/&gt;_x000d__x000a_   &lt;Text StringText=&quot;.&quot; StringGroup=&quot;none&quot;/&gt;_x000d__x000a_  &lt;/Display&gt;&lt;/Doc&gt;&lt;/KyMRNote&gt;"/>
    <w:docVar w:name="KY.MR.DATA{D3B8F751-3FED-45B6-AAE4-23C0E2E25330}4327" w:val="&lt;KyMRNote dbid=&quot;{D3B8F751-3FED-45B6-AAE4-23C0E2E25330}&quot; recid=&quot;4327&quot;&gt;&lt;Data&gt;&lt;Field id=&quot;AccessNum&quot;&gt;&lt;/Field&gt;&lt;Field id=&quot;Author&quot;&gt;&lt;/Field&gt;&lt;Field id=&quot;AuthorTrans&quot;&gt;&lt;/Field&gt;&lt;Field id=&quot;DOI&quot;&gt;&lt;/Field&gt;&lt;Field id=&quot;Editor&quot;&gt;&lt;/Field&gt;&lt;Field id=&quot;FmtTitle&quot;&gt;&lt;/Field&gt;&lt;Field id=&quot;Issue&quot;&gt;&lt;/Field&gt;&lt;Field id=&quot;LIID&quot;&gt;4327&lt;/Field&gt;&lt;Field id=&quot;Magazine&quot;&gt;&lt;/Field&gt;&lt;Field id=&quot;MagazineAB&quot;&gt;&lt;/Field&gt;&lt;Field id=&quot;MagazineTrans&quot;&gt;&lt;/Field&gt;&lt;Field id=&quot;PageNum&quot;&gt;&lt;/Field&gt;&lt;Field id=&quot;PubDate&quot;&gt;&lt;/Field&gt;&lt;Field id=&quot;PubPlace&quot;&gt;&lt;/Field&gt;&lt;Field id=&quot;PubPlaceTrans&quot;&gt;&lt;/Field&gt;&lt;Field id=&quot;PubYear&quot;&gt;&lt;/Field&gt;&lt;Field id=&quot;Publisher&quot;&gt;&lt;/Field&gt;&lt;Field id=&quot;PublisherTrans&quot;&gt;&lt;/Field&gt;&lt;Field id=&quot;TITrans&quot;&gt;&lt;/Field&gt;&lt;Field id=&quot;Title&quot;&gt;Psychometric Tests and Client-Centered Counseling&lt;/Field&gt;&lt;Field id=&quot;Translator&quot;&gt;&lt;/Field&gt;&lt;Field id=&quot;Type&quot;&gt;{041D4F77-279E-4405-0002-4388361B9CFF}&lt;/Field&gt;&lt;Field id=&quot;Version&quot;&gt;&lt;/Field&gt;&lt;Field id=&quot;Vol&quot;&gt;&lt;/Field&gt;&lt;/Data&gt;&lt;Ref&gt;&lt;Display&gt;&lt;Text StringText=&quot;「RefIndex」&quot; StringTextOri=&quot;「RefIndex」&quot; SuperScript=&quot;true&quot;/&gt;&lt;/Display&gt;&lt;/Ref&gt;&lt;Doc&gt;&lt;Display&gt;&lt;Text StringText=&quot;Psychometric Tests and Client-Centered Counseling&quot; StringGroup=&quot;Title&quot;/&gt;_x000d__x000a_   &lt;Text StringText=&quot; &quot; StringGroup=&quot;Title&quot;/&gt;_x000d__x000a_   &lt;Text StringText=&quot;.&quot; StringGroup=&quot;none&quot;/&gt;_x000d__x000a_  &lt;/Display&gt;&lt;/Doc&gt;&lt;/KyMRNote&gt;"/>
    <w:docVar w:name="KY.MR.DATA{D3B8F751-3FED-45B6-AAE4-23C0E2E25330}4347" w:val="&lt;KyMRNote dbid=&quot;{D3B8F751-3FED-45B6-AAE4-23C0E2E25330}&quot; recid=&quot;4347&quot;&gt;&lt;Data&gt;&lt;Field id=&quot;AccessNum&quot;&gt;29118053&lt;/Field&gt;&lt;Field id=&quot;Author&quot;&gt;Irving G;Neves AL;Dambha-Miller H;Oishi A;Tagashira H;Verho A;Holden J&lt;/Field&gt;&lt;Field id=&quot;AuthorTrans&quot;&gt;&lt;/Field&gt;&lt;Field id=&quot;DOI&quot;&gt;10.1136/bmjopen-2017-017902&lt;/Field&gt;&lt;Field id=&quot;Editor&quot;&gt;&lt;/Field&gt;&lt;Field id=&quot;FmtTitle&quot;&gt;&lt;/Field&gt;&lt;Field id=&quot;Issue&quot;&gt;10&lt;/Field&gt;&lt;Field id=&quot;LIID&quot;&gt;4347&lt;/Field&gt;&lt;Field id=&quot;Magazine&quot;&gt;BMJ open&lt;/Field&gt;&lt;Field id=&quot;MagazineAB&quot;&gt;BMJ Open&lt;/Field&gt;&lt;Field id=&quot;MagazineTrans&quot;&gt;&lt;/Field&gt;&lt;Field id=&quot;PageNum&quot;&gt;e017902&lt;/Field&gt;&lt;Field id=&quot;PubDate&quot;&gt;Nov 08&lt;/Field&gt;&lt;Field id=&quot;PubPlace&quot;&gt;England&lt;/Field&gt;&lt;Field id=&quot;PubPlaceTrans&quot;&gt;&lt;/Field&gt;&lt;Field id=&quot;PubYear&quot;&gt;2017&lt;/Field&gt;&lt;Field id=&quot;Publisher&quot;&gt;&lt;/Field&gt;&lt;Field id=&quot;PublisherTrans&quot;&gt;&lt;/Field&gt;&lt;Field id=&quot;TITrans&quot;&gt;&lt;/Field&gt;&lt;Field id=&quot;Title&quot;&gt;International variations in primary care physician consultation time: a systematic review of 67 countries.&lt;/Field&gt;&lt;Field id=&quot;Translator&quot;&gt;&lt;/Field&gt;&lt;Field id=&quot;Type&quot;&gt;{041D4F77-279E-4405-0002-4388361B9CFF}&lt;/Field&gt;&lt;Field id=&quot;Version&quot;&gt;&lt;/Field&gt;&lt;Field id=&quot;Vol&quot;&gt;7&lt;/Field&gt;&lt;Field id=&quot;Author2&quot;&gt;Irving,G;Neves,AL;Dambha-Miller,H;&lt;/Field&gt;&lt;/Data&gt;&lt;Ref&gt;&lt;Display&gt;&lt;Text StringText=&quot;「RefIndex」&quot; StringTextOri=&quot;「RefIndex」&quot; SuperScript=&quot;true&quot;/&gt;&lt;/Display&gt;&lt;/Ref&gt;&lt;Doc&gt;&lt;Display&gt;&lt;Text StringText=&quot;Irving G, Neves AL, Dambha-Miller H, et al.&quot; StringGroup=&quot;Author&quot;/&gt;_x000d__x000a_   &lt;Text StringText=&quot; &quot; StringGroup=&quot;Author&quot;/&gt;_x000d__x000a_   &lt;Text StringText=&quot;International variations in primary care physician consultation time: a systematic review of 67 countries&quot; StringGroup=&quot;Title&quot;/&gt;_x000d__x000a_   &lt;Text StringText=&quot;. &quot; StringGroup=&quot;Title&quot;/&gt;_x000d__x000a_   &lt;Text StringText=&quot;BMJ Open&quot; StringGroup=&quot;Magazine&quot;/&gt;_x000d__x000a_   &lt;Text StringText=&quot;. &quot; StringGroup=&quot;Magazine&quot;/&gt;_x000d__x000a_   &lt;Text StringText=&quot;2017&quot; StringGroup=&quot;PubYear&quot;/&gt;_x000d__x000a_   &lt;Text StringText=&quot;. &quot; StringGroup=&quot;PubYear&quot;/&gt;_x000d__x000a_   &lt;Text StringText=&quot;7&quot; StringGroup=&quot;Vol&quot;/&gt;_x000d__x000a_   &lt;Text StringText=&quot;(&quot; StringGroup=&quot;Issue&quot;/&gt;_x000d__x000a_   &lt;Text StringText=&quot;10&quot; StringGroup=&quot;Issue&quot;/&gt;_x000d__x000a_   &lt;Text StringText=&quot;)&quot; StringGroup=&quot;Issue&quot;/&gt;_x000d__x000a_   &lt;Text StringText=&quot;: &quot; StringGroup=&quot;PageNum&quot;/&gt;_x000d__x000a_   &lt;Text StringText=&quot;e017902&quot; StringGroup=&quot;PageNum&quot;/&gt;_x000d__x000a_   &lt;Text StringText=&quot;.&quot; StringGroup=&quot;none&quot;/&gt;_x000d__x000a_  &lt;/Display&gt;&lt;/Doc&gt;&lt;/KyMRNote&gt;"/>
    <w:docVar w:name="KY.MR.DATA{D3B8F751-3FED-45B6-AAE4-23C0E2E25330}4407" w:val="&lt;KyMRNote&gt;&lt;Data&gt;&lt;Field id=&quot;AccessNum&quot;&gt;25082873&lt;/Field&gt;&lt;Field id=&quot;Author&quot;&gt;Mohammed K;Nolan MB;Rajjo T;Shah ND;Prokop LJ;Varkey P;Murad MH&lt;/Field&gt;&lt;Field id=&quot;AuthorTrans&quot;&gt;&lt;/Field&gt;&lt;Field id=&quot;DOI&quot;&gt;10.1177/1062860614545124&lt;/Field&gt;&lt;Field id=&quot;Editor&quot;&gt;&lt;/Field&gt;&lt;Field id=&quot;FmtTitle&quot;&gt;&lt;/Field&gt;&lt;Field id=&quot;Issue&quot;&gt;1&lt;/Field&gt;&lt;Field id=&quot;LIID&quot;&gt;4407&lt;/Field&gt;&lt;Field id=&quot;Magazine&quot;&gt;American journal of medical quality : the official journal of the American College of Medical Quality&lt;/Field&gt;&lt;Field id=&quot;MagazineAB&quot;&gt;Am J Med Qual&lt;/Field&gt;&lt;Field id=&quot;MagazineTrans&quot;&gt;&lt;/Field&gt;&lt;Field id=&quot;PageNum&quot;&gt;12-21&lt;/Field&gt;&lt;Field id=&quot;PubDate&quot;&gt;Jan-Feb&lt;/Field&gt;&lt;Field id=&quot;PubPlace&quot;&gt;United States&lt;/Field&gt;&lt;Field id=&quot;PubPlaceTrans&quot;&gt;&lt;/Field&gt;&lt;Field id=&quot;PubYear&quot;&gt;2016&lt;/Field&gt;&lt;Field id=&quot;Publisher&quot;&gt;&lt;/Field&gt;&lt;Field id=&quot;PublisherTrans&quot;&gt;&lt;/Field&gt;&lt;Field id=&quot;TITrans&quot;&gt;&lt;/Field&gt;&lt;Field id=&quot;Title&quot;&gt;Creating a Patient-Centered Health Care Delivery System: A Systematic Review of Health Care Quality From the Patient Perspective.&lt;/Field&gt;&lt;Field id=&quot;Translator&quot;&gt;&lt;/Field&gt;&lt;Field id=&quot;Type&quot;&gt;{041D4F77-279E-4405-0002-4388361B9CFF}&lt;/Field&gt;&lt;Field id=&quot;Version&quot;&gt;&lt;/Field&gt;&lt;Field id=&quot;Vol&quot;&gt;31&lt;/Field&gt;&lt;Field id=&quot;Author2&quot;&gt;Mohammed,K;Nolan,MB;Rajjo,T;&lt;/Field&gt;&lt;/Data&gt;&lt;Ref&gt;&lt;Display&gt;&lt;Text StringText=&quot;「RefIndex」&quot; StringTextOri=&quot;「RefIndex」&quot; SuperScript=&quot;true&quot;/&gt;&lt;/Display&gt;&lt;/Ref&gt;&lt;Doc&gt;&lt;Display&gt;&lt;Text StringText=&quot;Mohammed K, Nolan MB, Rajjo T, et al.&quot; StringGroup=&quot;Author&quot;/&gt;_x000d__x000a_   &lt;Text StringText=&quot; &quot; StringGroup=&quot;Author&quot;/&gt;_x000d__x000a_   &lt;Text StringText=&quot;Creating a Patient-Centered Health Care Delivery System: A Systematic Review of Health Care Quality From the Patient Perspective&quot; StringGroup=&quot;Title&quot;/&gt;_x000d__x000a_   &lt;Text StringText=&quot;. &quot; StringGroup=&quot;Title&quot;/&gt;_x000d__x000a_   &lt;Text StringText=&quot;Am J Med Qual&quot; StringGroup=&quot;Magazine&quot;/&gt;_x000d__x000a_   &lt;Text StringText=&quot;. &quot; StringGroup=&quot;Magazine&quot;/&gt;_x000d__x000a_   &lt;Text StringText=&quot;2016&quot; StringGroup=&quot;PubYear&quot;/&gt;_x000d__x000a_   &lt;Text StringText=&quot;. &quot; StringGroup=&quot;PubYear&quot;/&gt;_x000d__x000a_   &lt;Text StringText=&quot;31&quot; StringGroup=&quot;Vol&quot;/&gt;_x000d__x000a_   &lt;Text StringText=&quot;(&quot; StringGroup=&quot;Issue&quot;/&gt;_x000d__x000a_   &lt;Text StringText=&quot;1&quot; StringGroup=&quot;Issue&quot;/&gt;_x000d__x000a_   &lt;Text StringText=&quot;)&quot; StringGroup=&quot;Issue&quot;/&gt;_x000d__x000a_   &lt;Text StringText=&quot;: &quot; StringGroup=&quot;PageNum&quot;/&gt;_x000d__x000a_   &lt;Text StringText=&quot;12-21&quot; StringGroup=&quot;PageNum&quot;/&gt;_x000d__x000a_   &lt;Text StringText=&quot;.&quot; StringGroup=&quot;none&quot;/&gt;_x000d__x000a_  &lt;/Display&gt;&lt;/Doc&gt;&lt;/KyMRNote&gt;"/>
    <w:docVar w:name="KY.MR.DATA{D3B8F751-3FED-45B6-AAE4-23C0E2E25330}4409" w:val="&lt;KyMRNote&gt;&lt;Data&gt;&lt;Field id=&quot;AccessNum&quot;&gt;23894060&lt;/Field&gt;&lt;Field id=&quot;Author&quot;&gt;McMillan SS;Kendall E;Sav A;King MA;Whitty JA;Kelly F;Wheeler AJ&lt;/Field&gt;&lt;Field id=&quot;AuthorTrans&quot;&gt;&lt;/Field&gt;&lt;Field id=&quot;DOI&quot;&gt;10.1177/1077558713496318&lt;/Field&gt;&lt;Field id=&quot;Editor&quot;&gt;&lt;/Field&gt;&lt;Field id=&quot;FmtTitle&quot;&gt;&lt;/Field&gt;&lt;Field id=&quot;Issue&quot;&gt;6&lt;/Field&gt;&lt;Field id=&quot;LIID&quot;&gt;4409&lt;/Field&gt;&lt;Field id=&quot;Magazine&quot;&gt;Medical care research and review : MCRR&lt;/Field&gt;&lt;Field id=&quot;MagazineAB&quot;&gt;Med Care Res Rev&lt;/Field&gt;&lt;Field id=&quot;MagazineTrans&quot;&gt;&lt;/Field&gt;&lt;Field id=&quot;PageNum&quot;&gt;567-96&lt;/Field&gt;&lt;Field id=&quot;PubDate&quot;&gt;Dec&lt;/Field&gt;&lt;Field id=&quot;PubPlace&quot;&gt;United States&lt;/Field&gt;&lt;Field id=&quot;PubPlaceTrans&quot;&gt;&lt;/Field&gt;&lt;Field id=&quot;PubYear&quot;&gt;2013&lt;/Field&gt;&lt;Field id=&quot;Publisher&quot;&gt;&lt;/Field&gt;&lt;Field id=&quot;PublisherTrans&quot;&gt;&lt;/Field&gt;&lt;Field id=&quot;TITrans&quot;&gt;&lt;/Field&gt;&lt;Field id=&quot;Title&quot;&gt;Patient-centered approaches to health care: a systematic review of randomized controlled trials.&lt;/Field&gt;&lt;Field id=&quot;Translator&quot;&gt;&lt;/Field&gt;&lt;Field id=&quot;Type&quot;&gt;{041D4F77-279E-4405-0002-4388361B9CFF}&lt;/Field&gt;&lt;Field id=&quot;Version&quot;&gt;&lt;/Field&gt;&lt;Field id=&quot;Vol&quot;&gt;70&lt;/Field&gt;&lt;Field id=&quot;Author2&quot;&gt;McMillan,SS;Kendall,E;Sav,A;&lt;/Field&gt;&lt;/Data&gt;&lt;Ref&gt;&lt;Display&gt;&lt;Text StringText=&quot;「RefIndex」&quot; StringTextOri=&quot;「RefIndex」&quot; SuperScript=&quot;true&quot;/&gt;&lt;/Display&gt;&lt;/Ref&gt;&lt;Doc&gt;&lt;Display&gt;&lt;Text StringText=&quot;McMillan SS, Kendall E, Sav A, et al.&quot; StringGroup=&quot;Author&quot;/&gt;_x000d__x000a_   &lt;Text StringText=&quot; &quot; StringGroup=&quot;Author&quot;/&gt;_x000d__x000a_   &lt;Text StringText=&quot;Patient-centered approaches to health care: a systematic review of randomized controlled trials&quot; StringGroup=&quot;Title&quot;/&gt;_x000d__x000a_   &lt;Text StringText=&quot;. &quot; StringGroup=&quot;Title&quot;/&gt;_x000d__x000a_   &lt;Text StringText=&quot;Med Care Res Rev&quot; StringGroup=&quot;Magazine&quot;/&gt;_x000d__x000a_   &lt;Text StringText=&quot;. &quot; StringGroup=&quot;Magazine&quot;/&gt;_x000d__x000a_   &lt;Text StringText=&quot;2013&quot; StringGroup=&quot;PubYear&quot;/&gt;_x000d__x000a_   &lt;Text StringText=&quot;. &quot; StringGroup=&quot;PubYear&quot;/&gt;_x000d__x000a_   &lt;Text StringText=&quot;70&quot; StringGroup=&quot;Vol&quot;/&gt;_x000d__x000a_   &lt;Text StringText=&quot;(&quot; StringGroup=&quot;Issue&quot;/&gt;_x000d__x000a_   &lt;Text StringText=&quot;6&quot; StringGroup=&quot;Issue&quot;/&gt;_x000d__x000a_   &lt;Text StringText=&quot;)&quot; StringGroup=&quot;Issue&quot;/&gt;_x000d__x000a_   &lt;Text StringText=&quot;: &quot; StringGroup=&quot;PageNum&quot;/&gt;_x000d__x000a_   &lt;Text StringText=&quot;567-96&quot; StringGroup=&quot;PageNum&quot;/&gt;_x000d__x000a_   &lt;Text StringText=&quot;.&quot; StringGroup=&quot;none&quot;/&gt;_x000d__x000a_  &lt;/Display&gt;&lt;/Doc&gt;&lt;/KyMRNote&gt;"/>
    <w:docVar w:name="KY.MR.DATA{D3B8F751-3FED-45B6-AAE4-23C0E2E25330}4410" w:val="&lt;KyMRNote&gt;&lt;Data&gt;&lt;Field id=&quot;AccessNum&quot;&gt;23169897&lt;/Field&gt;&lt;Field id=&quot;Author&quot;&gt;Rathert C;Wyrwich MD;Boren SA&lt;/Field&gt;&lt;Field id=&quot;AuthorTrans&quot;&gt;&lt;/Field&gt;&lt;Field id=&quot;DOI&quot;&gt;10.1177/1077558712465774&lt;/Field&gt;&lt;Field id=&quot;Editor&quot;&gt;&lt;/Field&gt;&lt;Field id=&quot;FmtTitle&quot;&gt;&lt;/Field&gt;&lt;Field id=&quot;Issue&quot;&gt;4&lt;/Field&gt;&lt;Field id=&quot;LIID&quot;&gt;4410&lt;/Field&gt;&lt;Field id=&quot;Magazine&quot;&gt;Medical care research and review : MCRR&lt;/Field&gt;&lt;Field id=&quot;MagazineAB&quot;&gt;Med Care Res Rev&lt;/Field&gt;&lt;Field id=&quot;MagazineTrans&quot;&gt;&lt;/Field&gt;&lt;Field id=&quot;PageNum&quot;&gt;351-79&lt;/Field&gt;&lt;Field id=&quot;PubDate&quot;&gt;Aug&lt;/Field&gt;&lt;Field id=&quot;PubPlace&quot;&gt;United States&lt;/Field&gt;&lt;Field id=&quot;PubPlaceTrans&quot;&gt;&lt;/Field&gt;&lt;Field id=&quot;PubYear&quot;&gt;2013&lt;/Field&gt;&lt;Field id=&quot;Publisher&quot;&gt;&lt;/Field&gt;&lt;Field id=&quot;PublisherTrans&quot;&gt;&lt;/Field&gt;&lt;Field id=&quot;TITrans&quot;&gt;&lt;/Field&gt;&lt;Field id=&quot;Title&quot;&gt;Patient-centered care and outcomes: a systematic review of the literature.&lt;/Field&gt;&lt;Field id=&quot;Translator&quot;&gt;&lt;/Field&gt;&lt;Field id=&quot;Type&quot;&gt;{041D4F77-279E-4405-0002-4388361B9CFF}&lt;/Field&gt;&lt;Field id=&quot;Version&quot;&gt;&lt;/Field&gt;&lt;Field id=&quot;Vol&quot;&gt;70&lt;/Field&gt;&lt;Field id=&quot;Author2&quot;&gt;Rathert,C;Wyrwich,MD;Boren,SA;&lt;/Field&gt;&lt;/Data&gt;&lt;Ref&gt;&lt;Display&gt;&lt;Text StringText=&quot;「RefIndex」&quot; StringTextOri=&quot;「RefIndex」&quot; SuperScript=&quot;true&quot;/&gt;&lt;/Display&gt;&lt;/Ref&gt;&lt;Doc&gt;&lt;Display&gt;&lt;Text StringText=&quot;Rathert C, Wyrwich MD, Boren SA&quot; StringGroup=&quot;Author&quot;/&gt;_x000d__x000a_   &lt;Text StringText=&quot;. &quot; StringGroup=&quot;Author&quot;/&gt;_x000d__x000a_   &lt;Text StringText=&quot;Patient-centered care and outcomes: a systematic review of the literature&quot; StringGroup=&quot;Title&quot;/&gt;_x000d__x000a_   &lt;Text StringText=&quot;. &quot; StringGroup=&quot;Title&quot;/&gt;_x000d__x000a_   &lt;Text StringText=&quot;Med Care Res Rev&quot; StringGroup=&quot;Magazine&quot;/&gt;_x000d__x000a_   &lt;Text StringText=&quot;. &quot; StringGroup=&quot;Magazine&quot;/&gt;_x000d__x000a_   &lt;Text StringText=&quot;2013&quot; StringGroup=&quot;PubYear&quot;/&gt;_x000d__x000a_   &lt;Text StringText=&quot;. &quot; StringGroup=&quot;PubYear&quot;/&gt;_x000d__x000a_   &lt;Text StringText=&quot;70&quot; StringGroup=&quot;Vol&quot;/&gt;_x000d__x000a_   &lt;Text StringText=&quot;(&quot; StringGroup=&quot;Issue&quot;/&gt;_x000d__x000a_   &lt;Text StringText=&quot;4&quot; StringGroup=&quot;Issue&quot;/&gt;_x000d__x000a_   &lt;Text StringText=&quot;)&quot; StringGroup=&quot;Issue&quot;/&gt;_x000d__x000a_   &lt;Text StringText=&quot;: &quot; StringGroup=&quot;PageNum&quot;/&gt;_x000d__x000a_   &lt;Text StringText=&quot;351-79&quot; StringGroup=&quot;PageNum&quot;/&gt;_x000d__x000a_   &lt;Text StringText=&quot;.&quot; StringGroup=&quot;none&quot;/&gt;_x000d__x000a_  &lt;/Display&gt;&lt;/Doc&gt;&lt;/KyMRNote&gt;"/>
    <w:docVar w:name="KY.MR.DATA{D3B8F751-3FED-45B6-AAE4-23C0E2E25330}4414" w:val="&lt;KyMRNote&gt;&lt;Data&gt;&lt;Field id=&quot;AccessNum&quot;&gt;11222423&lt;/Field&gt;&lt;Field id=&quot;Author&quot;&gt;Little P;Everitt H;Williamson I;Warner G;Moore M;Gould C;Ferrier K;Payne S&lt;/Field&gt;&lt;Field id=&quot;AuthorTrans&quot;&gt;&lt;/Field&gt;&lt;Field id=&quot;DOI&quot;&gt;10.1136/bmj.322.7284.468&lt;/Field&gt;&lt;Field id=&quot;Editor&quot;&gt;&lt;/Field&gt;&lt;Field id=&quot;FmtTitle&quot;&gt;&lt;/Field&gt;&lt;Field id=&quot;Issue&quot;&gt;7284&lt;/Field&gt;&lt;Field id=&quot;LIID&quot;&gt;4414&lt;/Field&gt;&lt;Field id=&quot;Magazine&quot;&gt;BMJ : British medical journal&lt;/Field&gt;&lt;Field id=&quot;MagazineAB&quot;&gt;BMJ&lt;/Field&gt;&lt;Field id=&quot;MagazineTrans&quot;&gt;&lt;/Field&gt;&lt;Field id=&quot;PageNum&quot;&gt;468-72&lt;/Field&gt;&lt;Field id=&quot;PubDate&quot;&gt;Feb 24&lt;/Field&gt;&lt;Field id=&quot;PubPlace&quot;&gt;England&lt;/Field&gt;&lt;Field id=&quot;PubPlaceTrans&quot;&gt;&lt;/Field&gt;&lt;Field id=&quot;PubYear&quot;&gt;2001&lt;/Field&gt;&lt;Field id=&quot;Publisher&quot;&gt;&lt;/Field&gt;&lt;Field id=&quot;PublisherTrans&quot;&gt;&lt;/Field&gt;&lt;Field id=&quot;TITrans&quot;&gt;&lt;/Field&gt;&lt;Field id=&quot;Title&quot;&gt;Preferences of patients for patient centred approach to consultation in primary care: observational study.&lt;/Field&gt;&lt;Field id=&quot;Translator&quot;&gt;&lt;/Field&gt;&lt;Field id=&quot;Type&quot;&gt;{041D4F77-279E-4405-0002-4388361B9CFF}&lt;/Field&gt;&lt;Field id=&quot;Version&quot;&gt;&lt;/Field&gt;&lt;Field id=&quot;Vol&quot;&gt;322&lt;/Field&gt;&lt;Field id=&quot;Author2&quot;&gt;Little,P;Everitt,H;Williamson,I;&lt;/Field&gt;&lt;/Data&gt;&lt;Ref&gt;&lt;Display&gt;&lt;Text StringText=&quot;「RefIndex」&quot; StringTextOri=&quot;「RefIndex」&quot; SuperScript=&quot;true&quot;/&gt;&lt;/Display&gt;&lt;/Ref&gt;&lt;Doc&gt;&lt;Display&gt;&lt;Text StringText=&quot;Little P, Everitt H, Williamson I, et al.&quot; StringGroup=&quot;Author&quot;/&gt;_x000d__x000a_   &lt;Text StringText=&quot; &quot; StringGroup=&quot;Author&quot;/&gt;_x000d__x000a_   &lt;Text StringText=&quot;Preferences of patients for patient centred approach to consultation in primary care: observational study&quot; StringGroup=&quot;Title&quot;/&gt;_x000d__x000a_   &lt;Text StringText=&quot;. &quot; StringGroup=&quot;Title&quot;/&gt;_x000d__x000a_   &lt;Text StringText=&quot;BMJ&quot; StringGroup=&quot;Magazine&quot;/&gt;_x000d__x000a_   &lt;Text StringText=&quot;. &quot; StringGroup=&quot;Magazine&quot;/&gt;_x000d__x000a_   &lt;Text StringText=&quot;2001&quot; StringGroup=&quot;PubYear&quot;/&gt;_x000d__x000a_   &lt;Text StringText=&quot;. &quot; StringGroup=&quot;PubYear&quot;/&gt;_x000d__x000a_   &lt;Text StringText=&quot;322&quot; StringGroup=&quot;Vol&quot;/&gt;_x000d__x000a_   &lt;Text StringText=&quot;(&quot; StringGroup=&quot;Issue&quot;/&gt;_x000d__x000a_   &lt;Text StringText=&quot;7284&quot; StringGroup=&quot;Issue&quot;/&gt;_x000d__x000a_   &lt;Text StringText=&quot;)&quot; StringGroup=&quot;Issue&quot;/&gt;_x000d__x000a_   &lt;Text StringText=&quot;: &quot; StringGroup=&quot;PageNum&quot;/&gt;_x000d__x000a_   &lt;Text StringText=&quot;468-72&quot; StringGroup=&quot;PageNum&quot;/&gt;_x000d__x000a_   &lt;Text StringText=&quot;.&quot; StringGroup=&quot;none&quot;/&gt;_x000d__x000a_  &lt;/Display&gt;&lt;/Doc&gt;&lt;/KyMRNote&gt;"/>
    <w:docVar w:name="KY.MR.DATA{D3B8F751-3FED-45B6-AAE4-23C0E2E25330}4481" w:val="&lt;KyMRNote&gt;&lt;Data&gt;&lt;Field id=&quot;AccessNum&quot;&gt;&lt;/Field&gt;&lt;Field id=&quot;Author&quot;&gt;吴明隆&lt;/Field&gt;&lt;Field id=&quot;AuthorTrans&quot;&gt;&lt;/Field&gt;&lt;Field id=&quot;DOI&quot;&gt;&lt;/Field&gt;&lt;Field id=&quot;Editor&quot;&gt;&lt;/Field&gt;&lt;Field id=&quot;FmtTitle&quot;&gt;&lt;/Field&gt;&lt;Field id=&quot;Issue&quot;&gt;&lt;/Field&gt;&lt;Field id=&quot;LIID&quot;&gt;4481&lt;/Field&gt;&lt;Field id=&quot;Magazine&quot;&gt;&lt;/Field&gt;&lt;Field id=&quot;MagazineAB&quot;&gt;&lt;/Field&gt;&lt;Field id=&quot;MagazineTrans&quot;&gt;&lt;/Field&gt;&lt;Field id=&quot;PageNum&quot;&gt;&lt;/Field&gt;&lt;Field id=&quot;PubDate&quot;&gt;&lt;/Field&gt;&lt;Field id=&quot;PubPlace&quot;&gt;&lt;/Field&gt;&lt;Field id=&quot;PubPlaceTrans&quot;&gt;&lt;/Field&gt;&lt;Field id=&quot;PubYear&quot;&gt;2013&lt;/Field&gt;&lt;Field id=&quot;Publisher&quot;&gt;重庆大学出版社&lt;/Field&gt;&lt;Field id=&quot;PublisherTrans&quot;&gt;&lt;/Field&gt;&lt;Field id=&quot;TITrans&quot;&gt;&lt;/Field&gt;&lt;Field id=&quot;Title&quot;&gt;结构方程模型--Amos实务进阶&lt;/Field&gt;&lt;Field id=&quot;Translator&quot;&gt;&lt;/Field&gt;&lt;Field id=&quot;Type&quot;&gt;{041D4F77-279E-4405-0003-4388361B9CFF}&lt;/Field&gt;&lt;Field id=&quot;Version&quot;&gt;&lt;/Field&gt;&lt;Field id=&quot;Vol&quot;&gt;&lt;/Field&gt;&lt;Field id=&quot;Author2&quot;&gt;吴明隆,;&lt;/Field&gt;&lt;/Data&gt;&lt;Ref&gt;&lt;Display&gt;&lt;Text StringText=&quot;「RefIndex」&quot; StringTextOri=&quot;「RefIndex」&quot; SuperScript=&quot;true&quot;/&gt;&lt;/Display&gt;&lt;/Ref&gt;&lt;Doc&gt;&lt;Display&gt;&lt;Text StringText=&quot;吴明隆&quot; StringGroup=&quot;Author&quot;/&gt;_x000d__x000a_   &lt;Text StringText=&quot;. &quot; StringGroup=&quot;Author&quot;/&gt;_x000d__x000a_   &lt;Text StringText=&quot;结构方程模型--Amos实务进阶&quot; StringGroup=&quot;Title&quot;/&gt;_x000d__x000a_   &lt;Text StringText=&quot;. &quot; StringGroup=&quot;Title&quot;/&gt;_x000d__x000a_   &lt;Text StringText=&quot;2013&quot; StringGroup=&quot;PubYear&quot;/&gt;_x000d__x000a_   &lt;Text StringText=&quot;. &quot; StringGroup=&quot;PubYear&quot;/&gt;_x000d__x000a_   &lt;Text StringText=&quot;重庆大学出版社&quot; StringGroup=&quot;Publisher&quot;/&gt;_x000d__x000a_   &lt;Text StringText=&quot;. &quot; StringGroup=&quot;Publisher&quot;/&gt;_x000d__x000a_  &lt;/Display&gt;&lt;/Doc&gt;&lt;/KyMRNote&gt;"/>
    <w:docVar w:name="KY.MR.DATA{D3B8F751-3FED-45B6-AAE4-23C0E2E25330}4484" w:val="&lt;KyMRNote&gt;&lt;Data&gt;&lt;Field id=&quot;AccessNum&quot;&gt;&lt;/Field&gt;&lt;Field id=&quot;Author&quot;&gt;&lt;/Field&gt;&lt;Field id=&quot;AuthorTrans&quot;&gt;&lt;/Field&gt;&lt;Field id=&quot;DOI&quot;&gt;&lt;/Field&gt;&lt;Field id=&quot;Editor&quot;&gt;&lt;/Field&gt;&lt;Field id=&quot;FmtTitle&quot;&gt;&lt;/Field&gt;&lt;Field id=&quot;Issue&quot;&gt;&lt;/Field&gt;&lt;Field id=&quot;LIID&quot;&gt;4484&lt;/Field&gt;&lt;Field id=&quot;Magazine&quot;&gt;&lt;/Field&gt;&lt;Field id=&quot;MagazineAB&quot;&gt;&lt;/Field&gt;&lt;Field id=&quot;MagazineTrans&quot;&gt;&lt;/Field&gt;&lt;Field id=&quot;PageNum&quot;&gt;&lt;/Field&gt;&lt;Field id=&quot;PubDate&quot;&gt;&lt;/Field&gt;&lt;Field id=&quot;PubPlace&quot;&gt;&lt;/Field&gt;&lt;Field id=&quot;PubPlaceTrans&quot;&gt;&lt;/Field&gt;&lt;Field id=&quot;PubYear&quot;&gt;&lt;/Field&gt;&lt;Field id=&quot;Publisher&quot;&gt;&lt;/Field&gt;&lt;Field id=&quot;PublisherTrans&quot;&gt;&lt;/Field&gt;&lt;Field id=&quot;TITrans&quot;&gt;&lt;/Field&gt;&lt;Field id=&quot;Title&quot;&gt;Measurement in Medicine_ A Practical Guide&lt;/Field&gt;&lt;Field id=&quot;Translator&quot;&gt;&lt;/Field&gt;&lt;Field id=&quot;Type&quot;&gt;{041D4F77-279E-4405-0002-4388361B9CFF}&lt;/Field&gt;&lt;Field id=&quot;Version&quot;&gt;&lt;/Field&gt;&lt;Field id=&quot;Vol&quot;&gt;&lt;/Field&gt;&lt;/Data&gt;&lt;Ref&gt;&lt;Display&gt;&lt;Text StringText=&quot;「RefIndex」&quot; StringTextOri=&quot;「RefIndex」&quot; SuperScript=&quot;true&quot;/&gt;&lt;/Display&gt;&lt;/Ref&gt;&lt;Doc&gt;&lt;Display&gt;&lt;Text StringText=&quot;Measurement in Medicine_ A Practical Guide&quot; StringGroup=&quot;Title&quot;/&gt;_x000d__x000a_   &lt;Text StringText=&quot; &quot; StringGroup=&quot;Title&quot;/&gt;_x000d__x000a_   &lt;Text StringText=&quot;.&quot; StringGroup=&quot;none&quot;/&gt;_x000d__x000a_  &lt;/Display&gt;&lt;/Doc&gt;&lt;/KyMRNote&gt;"/>
    <w:docVar w:name="KY.MR.DATA{D3B8F751-3FED-45B6-AAE4-23C0E2E25330}4488" w:val="&lt;KyMRNote dbid=&quot;{D3B8F751-3FED-45B6-AAE4-23C0E2E25330}&quot; recid=&quot;4488&quot;&gt;&lt;Data&gt;&lt;Field id=&quot;AccessNum&quot;&gt;30849289&lt;/Field&gt;&lt;Field id=&quot;Author&quot;&gt;Jiang S&lt;/Field&gt;&lt;Field id=&quot;AuthorTrans&quot;&gt;&lt;/Field&gt;&lt;Field id=&quot;DOI&quot;&gt;10.1080/10810730.2019.1587110&lt;/Field&gt;&lt;Field id=&quot;Editor&quot;&gt;&lt;/Field&gt;&lt;Field id=&quot;FmtTitle&quot;&gt;&lt;/Field&gt;&lt;Field id=&quot;Issue&quot;&gt;2&lt;/Field&gt;&lt;Field id=&quot;LIID&quot;&gt;4488&lt;/Field&gt;&lt;Field id=&quot;Magazine&quot;&gt;Journal of health communication&lt;/Field&gt;&lt;Field id=&quot;MagazineAB&quot;&gt;J Health Commun&lt;/Field&gt;&lt;Field id=&quot;MagazineTrans&quot;&gt;&lt;/Field&gt;&lt;Field id=&quot;PageNum&quot;&gt;156-164&lt;/Field&gt;&lt;Field id=&quot;PubDate&quot;&gt;&lt;/Field&gt;&lt;Field id=&quot;PubPlace&quot;&gt;United States&lt;/Field&gt;&lt;Field id=&quot;PubPlaceTrans&quot;&gt;&lt;/Field&gt;&lt;Field id=&quot;PubYear&quot;&gt;2019&lt;/Field&gt;&lt;Field id=&quot;Publisher&quot;&gt;&lt;/Field&gt;&lt;Field id=&quot;PublisherTrans&quot;&gt;&lt;/Field&gt;&lt;Field id=&quot;TITrans&quot;&gt;&lt;/Field&gt;&lt;Field id=&quot;Title&quot;&gt;Pathways Linking Patient-Centered Communication to Health Improvement: A Longitudinal Study in China.&lt;/Field&gt;&lt;Field id=&quot;Translator&quot;&gt;&lt;/Field&gt;&lt;Field id=&quot;Type&quot;&gt;{041D4F77-279E-4405-0002-4388361B9CFF}&lt;/Field&gt;&lt;Field id=&quot;Version&quot;&gt;&lt;/Field&gt;&lt;Field id=&quot;Vol&quot;&gt;24&lt;/Field&gt;&lt;Field id=&quot;Author2&quot;&gt;Jiang,S;&lt;/Field&gt;&lt;/Data&gt;&lt;Ref&gt;&lt;Display&gt;&lt;Text StringText=&quot;「RefIndex」&quot; StringTextOri=&quot;「RefIndex」&quot; SuperScript=&quot;true&quot;/&gt;&lt;/Display&gt;&lt;/Ref&gt;&lt;Doc&gt;&lt;Display&gt;&lt;Text StringText=&quot;Jiang S&quot; StringGroup=&quot;Author&quot;/&gt;_x000d__x000a_   &lt;Text StringText=&quot;. &quot; StringGroup=&quot;Author&quot;/&gt;_x000d__x000a_   &lt;Text StringText=&quot;Pathways Linking Patient-Centered Communication to Health Improvement: A Longitudinal Study in China&quot; StringGroup=&quot;Title&quot;/&gt;_x000d__x000a_   &lt;Text StringText=&quot;. &quot; StringGroup=&quot;Title&quot;/&gt;_x000d__x000a_   &lt;Text StringText=&quot;J Health Commun&quot; StringGroup=&quot;Magazine&quot;/&gt;_x000d__x000a_   &lt;Text StringText=&quot;. &quot; StringGroup=&quot;Magazine&quot;/&gt;_x000d__x000a_   &lt;Text StringText=&quot;2019&quot; StringGroup=&quot;PubYear&quot;/&gt;_x000d__x000a_   &lt;Text StringText=&quot;. &quot; StringGroup=&quot;PubYear&quot;/&gt;_x000d__x000a_   &lt;Text StringText=&quot;24&quot; StringGroup=&quot;Vol&quot;/&gt;_x000d__x000a_   &lt;Text StringText=&quot;(&quot; StringGroup=&quot;Issue&quot;/&gt;_x000d__x000a_   &lt;Text StringText=&quot;2&quot; StringGroup=&quot;Issue&quot;/&gt;_x000d__x000a_   &lt;Text StringText=&quot;)&quot; StringGroup=&quot;Issue&quot;/&gt;_x000d__x000a_   &lt;Text StringText=&quot;: &quot; StringGroup=&quot;PageNum&quot;/&gt;_x000d__x000a_   &lt;Text StringText=&quot;156-164&quot; StringGroup=&quot;PageNum&quot;/&gt;_x000d__x000a_   &lt;Text StringText=&quot;.&quot; StringGroup=&quot;none&quot;/&gt;_x000d__x000a_  &lt;/Display&gt;&lt;/Doc&gt;&lt;/KyMRNote&gt;"/>
    <w:docVar w:name="KY.MR.DATA{D3B8F751-3FED-45B6-AAE4-23C0E2E25330}4512" w:val="&lt;KyMRNote&gt;&lt;Data&gt;&lt;Field id=&quot;AccessNum&quot;&gt;20494804&lt;/Field&gt;&lt;Field id=&quot;Author&quot;&gt;Mokkink LB;Terwee CB;Patrick DL;Alonso J;Stratford PW;Knol DL;Bouter LM;de Vet HC&lt;/Field&gt;&lt;Field id=&quot;AuthorTrans&quot;&gt;&lt;/Field&gt;&lt;Field id=&quot;DOI&quot;&gt;10.1016/j.jclinepi.2010.02.006&lt;/Field&gt;&lt;Field id=&quot;Editor&quot;&gt;&lt;/Field&gt;&lt;Field id=&quot;FmtTitle&quot;&gt;&lt;/Field&gt;&lt;Field id=&quot;Issue&quot;&gt;7&lt;/Field&gt;&lt;Field id=&quot;LIID&quot;&gt;4512&lt;/Field&gt;&lt;Field id=&quot;Magazine&quot;&gt;Journal of clinical epidemiology&lt;/Field&gt;&lt;Field id=&quot;MagazineAB&quot;&gt;J Clin Epidemiol&lt;/Field&gt;&lt;Field id=&quot;MagazineTrans&quot;&gt;&lt;/Field&gt;&lt;Field id=&quot;PageNum&quot;&gt;737-45&lt;/Field&gt;&lt;Field id=&quot;PubDate&quot;&gt;Jul&lt;/Field&gt;&lt;Field id=&quot;PubPlace&quot;&gt;United States&lt;/Field&gt;&lt;Field id=&quot;PubPlaceTrans&quot;&gt;&lt;/Field&gt;&lt;Field id=&quot;PubYear&quot;&gt;2010&lt;/Field&gt;&lt;Field id=&quot;Publisher&quot;&gt;&lt;/Field&gt;&lt;Field id=&quot;PublisherTrans&quot;&gt;&lt;/Field&gt;&lt;Field id=&quot;TITrans&quot;&gt;&lt;/Field&gt;&lt;Field id=&quot;Title&quot;&gt;The COSMIN study reached international consensus on taxonomy, terminology, and definitions of measurement properties for health-related patient-reported outcomes.&lt;/Field&gt;&lt;Field id=&quot;Translator&quot;&gt;&lt;/Field&gt;&lt;Field id=&quot;Type&quot;&gt;{041D4F77-279E-4405-0002-4388361B9CFF}&lt;/Field&gt;&lt;Field id=&quot;Version&quot;&gt;&lt;/Field&gt;&lt;Field id=&quot;Vol&quot;&gt;63&lt;/Field&gt;&lt;Field id=&quot;Author2&quot;&gt;Mokkink,LB;Terwee,CB;Patrick,DL;&lt;/Field&gt;&lt;/Data&gt;&lt;Ref&gt;&lt;Display&gt;&lt;Text StringText=&quot;「RefIndex」&quot; StringTextOri=&quot;「RefIndex」&quot; SuperScript=&quot;true&quot;/&gt;&lt;/Display&gt;&lt;/Ref&gt;&lt;Doc&gt;&lt;Display&gt;&lt;Text StringText=&quot;Mokkink LB, Terwee CB, Patrick DL, et al.&quot; StringGroup=&quot;Author&quot;/&gt;_x000d__x000a_   &lt;Text StringText=&quot; &quot; StringGroup=&quot;Author&quot;/&gt;_x000d__x000a_   &lt;Text StringText=&quot;The COSMIN study reached international consensus on taxonomy, terminology, and definitions of measurement properties for health-related patient-reported outcomes&quot; StringGroup=&quot;Title&quot;/&gt;_x000d__x000a_   &lt;Text StringText=&quot;. &quot; StringGroup=&quot;Title&quot;/&gt;_x000d__x000a_   &lt;Text StringText=&quot;J Clin Epidemiol&quot; StringGroup=&quot;Magazine&quot;/&gt;_x000d__x000a_   &lt;Text StringText=&quot;. &quot; StringGroup=&quot;Magazine&quot;/&gt;_x000d__x000a_   &lt;Text StringText=&quot;2010&quot; StringGroup=&quot;PubYear&quot;/&gt;_x000d__x000a_   &lt;Text StringText=&quot;. &quot; StringGroup=&quot;PubYear&quot;/&gt;_x000d__x000a_   &lt;Text StringText=&quot;63&quot; StringGroup=&quot;Vol&quot;/&gt;_x000d__x000a_   &lt;Text StringText=&quot;(&quot; StringGroup=&quot;Issue&quot;/&gt;_x000d__x000a_   &lt;Text StringText=&quot;7&quot; StringGroup=&quot;Issue&quot;/&gt;_x000d__x000a_   &lt;Text StringText=&quot;)&quot; StringGroup=&quot;Issue&quot;/&gt;_x000d__x000a_   &lt;Text StringText=&quot;: &quot; StringGroup=&quot;PageNum&quot;/&gt;_x000d__x000a_   &lt;Text StringText=&quot;737-45&quot; StringGroup=&quot;PageNum&quot;/&gt;_x000d__x000a_   &lt;Text StringText=&quot;.&quot; StringGroup=&quot;none&quot;/&gt;_x000d__x000a_  &lt;/Display&gt;&lt;/Doc&gt;&lt;/KyMRNote&gt;"/>
    <w:docVar w:name="KY.MR.DATA{D3B8F751-3FED-45B6-AAE4-23C0E2E25330}4517" w:val="&lt;KyMRNote&gt;&lt;Data&gt;&lt;Field id=&quot;AccessNum&quot;&gt;25057539&lt;/Field&gt;&lt;Field id=&quot;Author&quot;&gt;&lt;/Field&gt;&lt;Field id=&quot;AuthorTrans&quot;&gt;&lt;/Field&gt;&lt;Field id=&quot;DOI&quot;&gt;&lt;/Field&gt;&lt;Field id=&quot;Editor&quot;&gt;&lt;/Field&gt;&lt;Field id=&quot;FmtTitle&quot;&gt;&lt;/Field&gt;&lt;Field id=&quot;Issue&quot;&gt;&lt;/Field&gt;&lt;Field id=&quot;LIID&quot;&gt;4517&lt;/Field&gt;&lt;Field id=&quot;Magazine&quot;&gt;&lt;/Field&gt;&lt;Field id=&quot;MagazineAB&quot;&gt;&lt;/Field&gt;&lt;Field id=&quot;MagazineTrans&quot;&gt;&lt;/Field&gt;&lt;Field id=&quot;PageNum&quot;&gt;&lt;/Field&gt;&lt;Field id=&quot;PubDate&quot;&gt;&lt;/Field&gt;&lt;Field id=&quot;PubPlace&quot;&gt;Washington (DC)&lt;/Field&gt;&lt;Field id=&quot;PubPlaceTrans&quot;&gt;&lt;/Field&gt;&lt;Field id=&quot;PubYear&quot;&gt;2001&lt;/Field&gt;&lt;Field id=&quot;Publisher&quot;&gt;National Academies Press (US)&lt;/Field&gt;&lt;Field id=&quot;PublisherTrans&quot;&gt;&lt;/Field&gt;&lt;Field id=&quot;TITrans&quot;&gt;&lt;/Field&gt;&lt;Field id=&quot;Title&quot;&gt;Crossing the Quality Chasm: A New Health System for the 21st Century&lt;/Field&gt;&lt;Field id=&quot;Translator&quot;&gt;&lt;/Field&gt;&lt;Field id=&quot;Type&quot;&gt;{041D4F77-279E-4405-0003-4388361B9CFF}&lt;/Field&gt;&lt;Field id=&quot;Version&quot;&gt;&lt;/Field&gt;&lt;Field id=&quot;Vol&quot;&gt;&lt;/Field&gt;&lt;/Data&gt;&lt;Ref&gt;&lt;Display&gt;&lt;Text StringText=&quot;「RefIndex」&quot; StringTextOri=&quot;「RefIndex」&quot; SuperScript=&quot;true&quot;/&gt;&lt;/Display&gt;&lt;/Ref&gt;&lt;Doc&gt;&lt;Display&gt;&lt;Text StringText=&quot;Crossing the Quality Chasm: A New Health System for the 21st Century&quot; StringGroup=&quot;Title&quot;/&gt;_x000d__x000a_   &lt;Text StringText=&quot;. &quot; StringGroup=&quot;Title&quot;/&gt;_x000d__x000a_   &lt;Text StringText=&quot;2001&quot; StringGroup=&quot;PubYear&quot;/&gt;_x000d__x000a_   &lt;Text StringText=&quot;. &quot; StringGroup=&quot;PubYear&quot;/&gt;_x000d__x000a_   &lt;Text StringText=&quot;Washington (DC)&quot; StringGroup=&quot;PubPlace&quot;/&gt;_x000d__x000a_   &lt;Text StringText=&quot;. &quot; StringGroup=&quot;PubPlace&quot;/&gt;_x000d__x000a_   &lt;Text StringText=&quot;National Academies Press (US)&quot; StringGroup=&quot;Publisher&quot;/&gt;_x000d__x000a_   &lt;Text StringText=&quot;. &quot; StringGroup=&quot;Publisher&quot;/&gt;_x000d__x000a_  &lt;/Display&gt;&lt;/Doc&gt;&lt;/KyMRNote&gt;"/>
    <w:docVar w:name="KY.MR.DATA{D3B8F751-3FED-45B6-AAE4-23C0E2E25330}4519" w:val="&lt;KyMRNote&gt;&lt;Data&gt;&lt;Field id=&quot;AccessNum&quot;&gt;19286341&lt;/Field&gt;&lt;Field id=&quot;Author&quot;&gt;Reinders ME;Blankenstein AH;Knol DL;de Vet HC;van Marwijk HW&lt;/Field&gt;&lt;Field id=&quot;AuthorTrans&quot;&gt;&lt;/Field&gt;&lt;Field id=&quot;DOI&quot;&gt;10.1016/j.pec.2009.02.003&lt;/Field&gt;&lt;Field id=&quot;Editor&quot;&gt;&lt;/Field&gt;&lt;Field id=&quot;FmtTitle&quot;&gt;&lt;/Field&gt;&lt;Field id=&quot;Issue&quot;&gt;2&lt;/Field&gt;&lt;Field id=&quot;LIID&quot;&gt;4519&lt;/Field&gt;&lt;Field id=&quot;Magazine&quot;&gt;Patient education and counseling&lt;/Field&gt;&lt;Field id=&quot;MagazineAB&quot;&gt;Patient Educ Couns&lt;/Field&gt;&lt;Field id=&quot;MagazineTrans&quot;&gt;&lt;/Field&gt;&lt;Field id=&quot;PageNum&quot;&gt;202-6&lt;/Field&gt;&lt;Field id=&quot;PubDate&quot;&gt;Aug&lt;/Field&gt;&lt;Field id=&quot;PubPlace&quot;&gt;Ireland&lt;/Field&gt;&lt;Field id=&quot;PubPlaceTrans&quot;&gt;&lt;/Field&gt;&lt;Field id=&quot;PubYear&quot;&gt;2009&lt;/Field&gt;&lt;Field id=&quot;Publisher&quot;&gt;&lt;/Field&gt;&lt;Field id=&quot;PublisherTrans&quot;&gt;&lt;/Field&gt;&lt;Field id=&quot;TITrans&quot;&gt;&lt;/Field&gt;&lt;Field id=&quot;Title&quot;&gt;Validity aspects of the patient feedback questionnaire on consultation skills (PFC), a promising learning instrument in medical education.&lt;/Field&gt;&lt;Field id=&quot;Translator&quot;&gt;&lt;/Field&gt;&lt;Field id=&quot;Type&quot;&gt;{041D4F77-279E-4405-0002-4388361B9CFF}&lt;/Field&gt;&lt;Field id=&quot;Version&quot;&gt;&lt;/Field&gt;&lt;Field id=&quot;Vol&quot;&gt;76&lt;/Field&gt;&lt;Field id=&quot;Author2&quot;&gt;Reinders,ME;Blankenstein,AH;Knol,DL;de Vet,HC;van Marwijk,HW;&lt;/Field&gt;&lt;/Data&gt;&lt;Ref&gt;&lt;Display&gt;&lt;Text StringText=&quot;「RefIndex」&quot; StringTextOri=&quot;「RefIndex」&quot; SuperScript=&quot;true&quot;/&gt;&lt;/Display&gt;&lt;/Ref&gt;&lt;Doc&gt;&lt;Display&gt;&lt;Text StringText=&quot;Reinders ME, Blankenstein AH, Knol DL, de Vet HC, van Marwijk HW&quot; StringGroup=&quot;Author&quot;/&gt;_x000d__x000a_   &lt;Text StringText=&quot;. &quot; StringGroup=&quot;Author&quot;/&gt;_x000d__x000a_   &lt;Text StringText=&quot;Validity aspects of the patient feedback questionnaire on consultation skills (PFC), a promising learning instrument in medical education&quot; StringGroup=&quot;Title&quot;/&gt;_x000d__x000a_   &lt;Text StringText=&quot;. &quot; StringGroup=&quot;Title&quot;/&gt;_x000d__x000a_   &lt;Text StringText=&quot;Patient Educ Couns&quot; StringGroup=&quot;Magazine&quot;/&gt;_x000d__x000a_   &lt;Text StringText=&quot;. &quot; StringGroup=&quot;Magazine&quot;/&gt;_x000d__x000a_   &lt;Text StringText=&quot;2009&quot; StringGroup=&quot;PubYear&quot;/&gt;_x000d__x000a_   &lt;Text StringText=&quot;. &quot; StringGroup=&quot;PubYear&quot;/&gt;_x000d__x000a_   &lt;Text StringText=&quot;76&quot; StringGroup=&quot;Vol&quot;/&gt;_x000d__x000a_   &lt;Text StringText=&quot;(&quot; StringGroup=&quot;Issue&quot;/&gt;_x000d__x000a_   &lt;Text StringText=&quot;2&quot; StringGroup=&quot;Issue&quot;/&gt;_x000d__x000a_   &lt;Text StringText=&quot;)&quot; StringGroup=&quot;Issue&quot;/&gt;_x000d__x000a_   &lt;Text StringText=&quot;: &quot; StringGroup=&quot;PageNum&quot;/&gt;_x000d__x000a_   &lt;Text StringText=&quot;202-6&quot; StringGroup=&quot;PageNum&quot;/&gt;_x000d__x000a_   &lt;Text StringText=&quot;.&quot; StringGroup=&quot;none&quot;/&gt;_x000d__x000a_  &lt;/Display&gt;&lt;/Doc&gt;&lt;/KyMRNote&gt;"/>
    <w:docVar w:name="KY.MR.DATA{D3B8F751-3FED-45B6-AAE4-23C0E2E25330}4623" w:val="&lt;KyMRNote&gt;&lt;Data&gt;&lt;Field id=&quot;AccessNum&quot;&gt;32338814&lt;/Field&gt;&lt;Field id=&quot;Author&quot;&gt;Nguyen TN;Ngangue PA;Ryan BL;Stewart M;Brown JB;Bouhali T;Fortin M&lt;/Field&gt;&lt;Field id=&quot;AuthorTrans&quot;&gt;&lt;/Field&gt;&lt;Field id=&quot;DOI&quot;&gt;10.1111/hex.13068&lt;/Field&gt;&lt;Field id=&quot;Editor&quot;&gt;&lt;/Field&gt;&lt;Field id=&quot;FmtTitle&quot;&gt;&lt;/Field&gt;&lt;Field id=&quot;Issue&quot;&gt;4&lt;/Field&gt;&lt;Field id=&quot;LIID&quot;&gt;4623&lt;/Field&gt;&lt;Field id=&quot;Magazine&quot;&gt;Health expectations : an international journal of public participation in health care and health policy&lt;/Field&gt;&lt;Field id=&quot;MagazineAB&quot;&gt;Health Expect&lt;/Field&gt;&lt;Field id=&quot;MagazineTrans&quot;&gt;&lt;/Field&gt;&lt;Field id=&quot;PageNum&quot;&gt;904-909&lt;/Field&gt;&lt;Field id=&quot;PubDate&quot;&gt;Aug&lt;/Field&gt;&lt;Field id=&quot;PubPlace&quot;&gt;England&lt;/Field&gt;&lt;Field id=&quot;PubPlaceTrans&quot;&gt;&lt;/Field&gt;&lt;Field id=&quot;PubYear&quot;&gt;2020&lt;/Field&gt;&lt;Field id=&quot;Publisher&quot;&gt;&lt;/Field&gt;&lt;Field id=&quot;PublisherTrans&quot;&gt;&lt;/Field&gt;&lt;Field id=&quot;TITrans&quot;&gt;&lt;/Field&gt;&lt;Field id=&quot;Title&quot;&gt;The revised Patient Perception of Patient-Centeredness Questionnaire: Exploring the factor structure in French-speaking patients with multimorbidity.&lt;/Field&gt;&lt;Field id=&quot;Translator&quot;&gt;&lt;/Field&gt;&lt;Field id=&quot;Type&quot;&gt;{041D4F77-279E-4405-0002-4388361B9CFF}&lt;/Field&gt;&lt;Field id=&quot;Version&quot;&gt;&lt;/Field&gt;&lt;Field id=&quot;Vol&quot;&gt;23&lt;/Field&gt;&lt;Field id=&quot;Author2&quot;&gt;Nguyen,TN;Ngangue,PA;Ryan,BL;&lt;/Field&gt;&lt;/Data&gt;&lt;Ref&gt;&lt;Display&gt;&lt;Text StringText=&quot;「RefIndex」&quot; StringTextOri=&quot;「RefIndex」&quot; SuperScript=&quot;true&quot;/&gt;&lt;/Display&gt;&lt;/Ref&gt;&lt;Doc&gt;&lt;Display&gt;&lt;Text StringText=&quot;Nguyen TN, Ngangue PA, Ryan BL, et al.&quot; StringGroup=&quot;Author&quot;/&gt;_x000d__x000a_   &lt;Text StringText=&quot; &quot; StringGroup=&quot;Author&quot;/&gt;_x000d__x000a_   &lt;Text StringText=&quot;The revised Patient Perception of Patient-Centeredness Questionnaire: Exploring the factor structure in French-speaking patients with multimorbidity&quot; StringGroup=&quot;Title&quot;/&gt;_x000d__x000a_   &lt;Text StringText=&quot;. &quot; StringGroup=&quot;Title&quot;/&gt;_x000d__x000a_   &lt;Text StringText=&quot;Health Expect&quot; StringGroup=&quot;Magazine&quot;/&gt;_x000d__x000a_   &lt;Text StringText=&quot;. &quot; StringGroup=&quot;Magazine&quot;/&gt;_x000d__x000a_   &lt;Text StringText=&quot;2020&quot; StringGroup=&quot;PubYear&quot;/&gt;_x000d__x000a_   &lt;Text StringText=&quot;. &quot; StringGroup=&quot;PubYear&quot;/&gt;_x000d__x000a_   &lt;Text StringText=&quot;23&quot; StringGroup=&quot;Vol&quot;/&gt;_x000d__x000a_   &lt;Text StringText=&quot;(&quot; StringGroup=&quot;Issue&quot;/&gt;_x000d__x000a_   &lt;Text StringText=&quot;4&quot; StringGroup=&quot;Issue&quot;/&gt;_x000d__x000a_   &lt;Text StringText=&quot;)&quot; StringGroup=&quot;Issue&quot;/&gt;_x000d__x000a_   &lt;Text StringText=&quot;: &quot; StringGroup=&quot;PageNum&quot;/&gt;_x000d__x000a_   &lt;Text StringText=&quot;904-909&quot; StringGroup=&quot;PageNum&quot;/&gt;_x000d__x000a_   &lt;Text StringText=&quot;.&quot; StringGroup=&quot;none&quot;/&gt;_x000d__x000a_  &lt;/Display&gt;&lt;/Doc&gt;&lt;/KyMRNote&gt;"/>
    <w:docVar w:name="KY.MR.DATA{D3B8F751-3FED-45B6-AAE4-23C0E2E25330}4625" w:val="&lt;KyMRNote&gt;&lt;Data&gt;&lt;Field id=&quot;AccessNum&quot;&gt;11370920&lt;/Field&gt;&lt;Field id=&quot;Author&quot;&gt;Meredith L;Stewart M;Brown JB&lt;/Field&gt;&lt;Field id=&quot;AuthorTrans&quot;&gt;&lt;/Field&gt;&lt;Field id=&quot;DOI&quot;&gt;10.1207/S15327027HC1301_03&lt;/Field&gt;&lt;Field id=&quot;Editor&quot;&gt;&lt;/Field&gt;&lt;Field id=&quot;FmtTitle&quot;&gt;&lt;/Field&gt;&lt;Field id=&quot;Issue&quot;&gt;1&lt;/Field&gt;&lt;Field id=&quot;LIID&quot;&gt;4625&lt;/Field&gt;&lt;Field id=&quot;Magazine&quot;&gt;Health communication&lt;/Field&gt;&lt;Field id=&quot;MagazineAB&quot;&gt;Health Commun&lt;/Field&gt;&lt;Field id=&quot;MagazineTrans&quot;&gt;&lt;/Field&gt;&lt;Field id=&quot;PageNum&quot;&gt;19-31&lt;/Field&gt;&lt;Field id=&quot;PubDate&quot;&gt;&lt;/Field&gt;&lt;Field id=&quot;PubPlace&quot;&gt;England&lt;/Field&gt;&lt;Field id=&quot;PubPlaceTrans&quot;&gt;&lt;/Field&gt;&lt;Field id=&quot;PubYear&quot;&gt;2001&lt;/Field&gt;&lt;Field id=&quot;Publisher&quot;&gt;&lt;/Field&gt;&lt;Field id=&quot;PublisherTrans&quot;&gt;&lt;/Field&gt;&lt;Field id=&quot;TITrans&quot;&gt;&lt;/Field&gt;&lt;Field id=&quot;Title&quot;&gt;Patient-centered communication scoring method report on nine coded interviews.&lt;/Field&gt;&lt;Field id=&quot;Translator&quot;&gt;&lt;/Field&gt;&lt;Field id=&quot;Type&quot;&gt;{041D4F77-279E-4405-0002-4388361B9CFF}&lt;/Field&gt;&lt;Field id=&quot;Version&quot;&gt;&lt;/Field&gt;&lt;Field id=&quot;Vol&quot;&gt;13&lt;/Field&gt;&lt;Field id=&quot;Author2&quot;&gt;Meredith,L;Stewart,M;Brown,JB;&lt;/Field&gt;&lt;/Data&gt;&lt;Ref&gt;&lt;Display&gt;&lt;Text StringText=&quot;「RefIndex」&quot; StringTextOri=&quot;「RefIndex」&quot; SuperScript=&quot;true&quot;/&gt;&lt;/Display&gt;&lt;/Ref&gt;&lt;Doc&gt;&lt;Display&gt;&lt;Text StringText=&quot;Meredith L, Stewart M, Brown JB&quot; StringGroup=&quot;Author&quot;/&gt;_x000d__x000a_   &lt;Text StringText=&quot;. &quot; StringGroup=&quot;Author&quot;/&gt;_x000d__x000a_   &lt;Text StringText=&quot;Patient-centered communication scoring method report on nine coded interviews&quot; StringGroup=&quot;Title&quot;/&gt;_x000d__x000a_   &lt;Text StringText=&quot;. &quot; StringGroup=&quot;Title&quot;/&gt;_x000d__x000a_   &lt;Text StringText=&quot;Health Commun&quot; StringGroup=&quot;Magazine&quot;/&gt;_x000d__x000a_   &lt;Text StringText=&quot;. &quot; StringGroup=&quot;Magazine&quot;/&gt;_x000d__x000a_   &lt;Text StringText=&quot;2001&quot; StringGroup=&quot;PubYear&quot;/&gt;_x000d__x000a_   &lt;Text StringText=&quot;. &quot; StringGroup=&quot;PubYear&quot;/&gt;_x000d__x000a_   &lt;Text StringText=&quot;13&quot; StringGroup=&quot;Vol&quot;/&gt;_x000d__x000a_   &lt;Text StringText=&quot;(&quot; StringGroup=&quot;Issue&quot;/&gt;_x000d__x000a_   &lt;Text StringText=&quot;1&quot; StringGroup=&quot;Issue&quot;/&gt;_x000d__x000a_   &lt;Text StringText=&quot;)&quot; StringGroup=&quot;Issue&quot;/&gt;_x000d__x000a_   &lt;Text StringText=&quot;: &quot; StringGroup=&quot;PageNum&quot;/&gt;_x000d__x000a_   &lt;Text StringText=&quot;19-31&quot; StringGroup=&quot;PageNum&quot;/&gt;_x000d__x000a_   &lt;Text StringText=&quot;.&quot; StringGroup=&quot;none&quot;/&gt;_x000d__x000a_  &lt;/Display&gt;&lt;/Doc&gt;&lt;/KyMRNote&gt;"/>
    <w:docVar w:name="KY.MR.DATA{D3B8F751-3FED-45B6-AAE4-23C0E2E25330}4628" w:val="&lt;KyMRNote&gt;&lt;Data&gt;&lt;Field id=&quot;AccessNum&quot;&gt;17893379&lt;/Field&gt;&lt;Field id=&quot;Author&quot;&gt;Stewart M;Brown JB;Hammerton J;Donner A;Gavin A;Holliday RL;Whelan T;Leslie K;Cohen I;Weston W;Freeman T&lt;/Field&gt;&lt;Field id=&quot;AuthorTrans&quot;&gt;&lt;/Field&gt;&lt;Field id=&quot;DOI&quot;&gt;10.1370/afm.721&lt;/Field&gt;&lt;Field id=&quot;Editor&quot;&gt;&lt;/Field&gt;&lt;Field id=&quot;FmtTitle&quot;&gt;&lt;/Field&gt;&lt;Field id=&quot;Issue&quot;&gt;5&lt;/Field&gt;&lt;Field id=&quot;LIID&quot;&gt;4628&lt;/Field&gt;&lt;Field id=&quot;Magazine&quot;&gt;Annals of family medicine&lt;/Field&gt;&lt;Field id=&quot;MagazineAB&quot;&gt;Ann Fam Med&lt;/Field&gt;&lt;Field id=&quot;MagazineTrans&quot;&gt;&lt;/Field&gt;&lt;Field id=&quot;PageNum&quot;&gt;387-94&lt;/Field&gt;&lt;Field id=&quot;PubDate&quot;&gt;Sep-Oct&lt;/Field&gt;&lt;Field id=&quot;PubPlace&quot;&gt;United States&lt;/Field&gt;&lt;Field id=&quot;PubPlaceTrans&quot;&gt;&lt;/Field&gt;&lt;Field id=&quot;PubYear&quot;&gt;2007&lt;/Field&gt;&lt;Field id=&quot;Publisher&quot;&gt;&lt;/Field&gt;&lt;Field id=&quot;PublisherTrans&quot;&gt;&lt;/Field&gt;&lt;Field id=&quot;TITrans&quot;&gt;&lt;/Field&gt;&lt;Field id=&quot;Title&quot;&gt;Improving communication between doctors and breast cancer patients.&lt;/Field&gt;&lt;Field id=&quot;Translator&quot;&gt;&lt;/Field&gt;&lt;Field id=&quot;Type&quot;&gt;{041D4F77-279E-4405-0002-4388361B9CFF}&lt;/Field&gt;&lt;Field id=&quot;Version&quot;&gt;&lt;/Field&gt;&lt;Field id=&quot;Vol&quot;&gt;5&lt;/Field&gt;&lt;Field id=&quot;Author2&quot;&gt;Stewart,M;Brown,JB;Hammerton,J;&lt;/Field&gt;&lt;/Data&gt;&lt;Ref&gt;&lt;Display&gt;&lt;Text StringText=&quot;「RefIndex」&quot; StringTextOri=&quot;「RefIndex」&quot; SuperScript=&quot;true&quot;/&gt;&lt;/Display&gt;&lt;/Ref&gt;&lt;Doc&gt;&lt;Display&gt;&lt;Text StringText=&quot;Stewart M, Brown JB, Hammerton J, et al.&quot; StringGroup=&quot;Author&quot;/&gt;_x000d__x000a_   &lt;Text StringText=&quot; &quot; StringGroup=&quot;Author&quot;/&gt;_x000d__x000a_   &lt;Text StringText=&quot;Improving communication between doctors and breast cancer patients&quot; StringGroup=&quot;Title&quot;/&gt;_x000d__x000a_   &lt;Text StringText=&quot;. &quot; StringGroup=&quot;Title&quot;/&gt;_x000d__x000a_   &lt;Text StringText=&quot;Ann Fam Med&quot; StringGroup=&quot;Magazine&quot;/&gt;_x000d__x000a_   &lt;Text StringText=&quot;. &quot; StringGroup=&quot;Magazine&quot;/&gt;_x000d__x000a_   &lt;Text StringText=&quot;2007&quot; StringGroup=&quot;PubYear&quot;/&gt;_x000d__x000a_   &lt;Text StringText=&quot;. &quot; StringGroup=&quot;PubYear&quot;/&gt;_x000d__x000a_   &lt;Text StringText=&quot;5&quot; StringGroup=&quot;Vol&quot;/&gt;_x000d__x000a_   &lt;Text StringText=&quot;(&quot; StringGroup=&quot;Issue&quot;/&gt;_x000d__x000a_   &lt;Text StringText=&quot;5&quot; StringGroup=&quot;Issue&quot;/&gt;_x000d__x000a_   &lt;Text StringText=&quot;)&quot; StringGroup=&quot;Issue&quot;/&gt;_x000d__x000a_   &lt;Text StringText=&quot;: &quot; StringGroup=&quot;PageNum&quot;/&gt;_x000d__x000a_   &lt;Text StringText=&quot;387-94&quot; StringGroup=&quot;PageNum&quot;/&gt;_x000d__x000a_   &lt;Text StringText=&quot;.&quot; StringGroup=&quot;none&quot;/&gt;_x000d__x000a_  &lt;/Display&gt;&lt;/Doc&gt;&lt;/KyMRNote&gt;"/>
    <w:docVar w:name="KY.MR.DATA{D3B8F751-3FED-45B6-AAE4-23C0E2E25330}4629" w:val="&lt;KyMRNote&gt;&lt;Data&gt;&lt;Field id=&quot;AccessNum&quot;&gt;22548095&lt;/Field&gt;&lt;Field id=&quot;Author&quot;&gt;Stewart M;Ryan BL;Bodea C&lt;/Field&gt;&lt;Field id=&quot;AuthorTrans&quot;&gt;&lt;/Field&gt;&lt;Field id=&quot;DOI&quot;&gt;&lt;/Field&gt;&lt;Field id=&quot;Editor&quot;&gt;&lt;/Field&gt;&lt;Field id=&quot;FmtTitle&quot;&gt;&lt;/Field&gt;&lt;Field id=&quot;Issue&quot;&gt;4&lt;/Field&gt;&lt;Field id=&quot;LIID&quot;&gt;4629&lt;/Field&gt;&lt;Field id=&quot;Magazine&quot;&gt;Healthcare policy = Politiques de santé&lt;/Field&gt;&lt;Field id=&quot;MagazineAB&quot;&gt;Healthc Policy&lt;/Field&gt;&lt;Field id=&quot;MagazineTrans&quot;&gt;&lt;/Field&gt;&lt;Field id=&quot;PageNum&quot;&gt;27-31&lt;/Field&gt;&lt;Field id=&quot;PubDate&quot;&gt;May&lt;/Field&gt;&lt;Field id=&quot;PubPlace&quot;&gt;Canada&lt;/Field&gt;&lt;Field id=&quot;PubPlaceTrans&quot;&gt;&lt;/Field&gt;&lt;Field id=&quot;PubYear&quot;&gt;2011&lt;/Field&gt;&lt;Field id=&quot;Publisher&quot;&gt;&lt;/Field&gt;&lt;Field id=&quot;PublisherTrans&quot;&gt;&lt;/Field&gt;&lt;Field id=&quot;TITrans&quot;&gt;&lt;/Field&gt;&lt;Field id=&quot;Title&quot;&gt;Is patient-centred care associated with lower diagnostic costs?&lt;/Field&gt;&lt;Field id=&quot;Translator&quot;&gt;&lt;/Field&gt;&lt;Field id=&quot;Type&quot;&gt;{041D4F77-279E-4405-0002-4388361B9CFF}&lt;/Field&gt;&lt;Field id=&quot;Version&quot;&gt;&lt;/Field&gt;&lt;Field id=&quot;Vol&quot;&gt;6&lt;/Field&gt;&lt;Field id=&quot;Author2&quot;&gt;Stewart,M;Ryan,BL;Bodea,C;&lt;/Field&gt;&lt;/Data&gt;&lt;Ref&gt;&lt;Display&gt;&lt;Text StringText=&quot;「RefIndex」&quot; StringTextOri=&quot;「RefIndex」&quot; SuperScript=&quot;true&quot;/&gt;&lt;/Display&gt;&lt;/Ref&gt;&lt;Doc&gt;&lt;Display&gt;&lt;Text StringText=&quot;Stewart M, Ryan BL, Bodea C&quot; StringGroup=&quot;Author&quot;/&gt;_x000d__x000a_   &lt;Text StringText=&quot;. &quot; StringGroup=&quot;Author&quot;/&gt;_x000d__x000a_   &lt;Text StringText=&quot;Is patient-centred care associated with lower diagnostic costs&quot; StringGroup=&quot;Title&quot;/&gt;_x000d__x000a_   &lt;Text StringText=&quot;. &quot; StringGroup=&quot;Title&quot;/&gt;_x000d__x000a_   &lt;Text StringText=&quot;Healthc Policy&quot; StringGroup=&quot;Magazine&quot;/&gt;_x000d__x000a_   &lt;Text StringText=&quot;. &quot; StringGroup=&quot;Magazine&quot;/&gt;_x000d__x000a_   &lt;Text StringText=&quot;2011&quot; StringGroup=&quot;PubYear&quot;/&gt;_x000d__x000a_   &lt;Text StringText=&quot;. &quot; StringGroup=&quot;PubYear&quot;/&gt;_x000d__x000a_   &lt;Text StringText=&quot;6&quot; StringGroup=&quot;Vol&quot;/&gt;_x000d__x000a_   &lt;Text StringText=&quot;(&quot; StringGroup=&quot;Issue&quot;/&gt;_x000d__x000a_   &lt;Text StringText=&quot;4&quot; StringGroup=&quot;Issue&quot;/&gt;_x000d__x000a_   &lt;Text StringText=&quot;)&quot; StringGroup=&quot;Issue&quot;/&gt;_x000d__x000a_   &lt;Text StringText=&quot;: &quot; StringGroup=&quot;PageNum&quot;/&gt;_x000d__x000a_   &lt;Text StringText=&quot;27-31&quot; StringGroup=&quot;PageNum&quot;/&gt;_x000d__x000a_   &lt;Text StringText=&quot;.&quot; StringGroup=&quot;none&quot;/&gt;_x000d__x000a_  &lt;/Display&gt;&lt;/Doc&gt;&lt;/KyMRNote&gt;"/>
    <w:docVar w:name="KY.MR.DATA{D3B8F751-3FED-45B6-AAE4-23C0E2E25330}4631" w:val="&lt;KyMRNote&gt;&lt;Data&gt;&lt;Field id=&quot;AccessNum&quot;&gt;32703034&lt;/Field&gt;&lt;Field id=&quot;Author&quot;&gt;Gorman JR;Drizin JH;Smith E;Flores-Sanchez Y;Harvey SM&lt;/Field&gt;&lt;Field id=&quot;AuthorTrans&quot;&gt;&lt;/Field&gt;&lt;Field id=&quot;DOI&quot;&gt;10.1080/10410236.2020.1794550&lt;/Field&gt;&lt;Field id=&quot;Editor&quot;&gt;&lt;/Field&gt;&lt;Field id=&quot;FmtTitle&quot;&gt;&lt;/Field&gt;&lt;Field id=&quot;Issue&quot;&gt;&lt;/Field&gt;&lt;Field id=&quot;LIID&quot;&gt;4631&lt;/Field&gt;&lt;Field id=&quot;Magazine&quot;&gt;Health communication&lt;/Field&gt;&lt;Field id=&quot;MagazineAB&quot;&gt;Health Commun&lt;/Field&gt;&lt;Field id=&quot;MagazineTrans&quot;&gt;&lt;/Field&gt;&lt;Field id=&quot;PageNum&quot;&gt;1-16&lt;/Field&gt;&lt;Field id=&quot;PubDate&quot;&gt;Jul 23&lt;/Field&gt;&lt;Field id=&quot;PubPlace&quot;&gt;England&lt;/Field&gt;&lt;Field id=&quot;PubPlaceTrans&quot;&gt;&lt;/Field&gt;&lt;Field id=&quot;PubYear&quot;&gt;2020&lt;/Field&gt;&lt;Field id=&quot;Publisher&quot;&gt;&lt;/Field&gt;&lt;Field id=&quot;PublisherTrans&quot;&gt;&lt;/Field&gt;&lt;Field id=&quot;TITrans&quot;&gt;&lt;/Field&gt;&lt;Field id=&quot;Title&quot;&gt;Patient-Centered Communication to Address Young Adult Breast Cancer Survivors' Reproductive and Sexual Health Concerns.&lt;/Field&gt;&lt;Field id=&quot;Translator&quot;&gt;&lt;/Field&gt;&lt;Field id=&quot;Type&quot;&gt;{041D4F77-279E-4405-0002-4388361B9CFF}&lt;/Field&gt;&lt;Field id=&quot;Version&quot;&gt;&lt;/Field&gt;&lt;Field id=&quot;Vol&quot;&gt;&lt;/Field&gt;&lt;Field id=&quot;Author2&quot;&gt;Gorman,JR;Drizin,JH;Smith,E;Flores-Sanchez,Y;Harvey,SM;&lt;/Field&gt;&lt;/Data&gt;&lt;Ref&gt;&lt;Display&gt;&lt;Text StringText=&quot;「RefIndex」&quot; StringTextOri=&quot;「RefIndex」&quot; SuperScript=&quot;true&quot;/&gt;&lt;/Display&gt;&lt;/Ref&gt;&lt;Doc&gt;&lt;Display&gt;&lt;Text StringText=&quot;Gorman JR, Drizin JH, Smith E, Flores-Sanchez Y, Harvey SM&quot; StringGroup=&quot;Author&quot;/&gt;_x000d__x000a_   &lt;Text StringText=&quot;. &quot; StringGroup=&quot;Author&quot;/&gt;_x000d__x000a_   &lt;Text StringText=&quot;Patient-Centered Communication to Address Young Adult Breast Cancer Survivors' Reproductive and Sexual Health Concerns&quot; StringGroup=&quot;Title&quot;/&gt;_x000d__x000a_   &lt;Text StringText=&quot;. &quot; StringGroup=&quot;Title&quot;/&gt;_x000d__x000a_   &lt;Text StringText=&quot;Health Commun&quot; StringGroup=&quot;Magazine&quot;/&gt;_x000d__x000a_   &lt;Text StringText=&quot;. &quot; StringGroup=&quot;Magazine&quot;/&gt;_x000d__x000a_   &lt;Text StringText=&quot;2020&quot; StringGroup=&quot;PubYear&quot;/&gt;_x000d__x000a_   &lt;Text StringText=&quot; &quot; StringGroup=&quot;PubYear&quot;/&gt;_x000d__x000a_   &lt;Text StringText=&quot;: &quot; StringGroup=&quot;PageNum&quot;/&gt;_x000d__x000a_   &lt;Text StringText=&quot;1-16&quot; StringGroup=&quot;PageNum&quot;/&gt;_x000d__x000a_   &lt;Text StringText=&quot;.&quot; StringGroup=&quot;none&quot;/&gt;_x000d__x000a_  &lt;/Display&gt;&lt;/Doc&gt;&lt;/KyMRNote&gt;"/>
    <w:docVar w:name="KY.MR.DATA{D3B8F751-3FED-45B6-AAE4-23C0E2E25330}4632" w:val="&lt;KyMRNote&gt;&lt;Data&gt;&lt;Field id=&quot;AccessNum&quot;&gt;18569050&lt;/Field&gt;&lt;Field id=&quot;Author&quot;&gt;Clayton MF;Dudley WN;Musters A&lt;/Field&gt;&lt;Field id=&quot;AuthorTrans&quot;&gt;&lt;/Field&gt;&lt;Field id=&quot;DOI&quot;&gt;10.1080/10410230701808376&lt;/Field&gt;&lt;Field id=&quot;Editor&quot;&gt;&lt;/Field&gt;&lt;Field id=&quot;FmtTitle&quot;&gt;&lt;/Field&gt;&lt;Field id=&quot;Issue&quot;&gt;3&lt;/Field&gt;&lt;Field id=&quot;LIID&quot;&gt;4632&lt;/Field&gt;&lt;Field id=&quot;Magazine&quot;&gt;Health communication&lt;/Field&gt;&lt;Field id=&quot;MagazineAB&quot;&gt;Health Commun&lt;/Field&gt;&lt;Field id=&quot;MagazineTrans&quot;&gt;&lt;/Field&gt;&lt;Field id=&quot;PageNum&quot;&gt;207-21&lt;/Field&gt;&lt;Field id=&quot;PubDate&quot;&gt;&lt;/Field&gt;&lt;Field id=&quot;PubPlace&quot;&gt;England&lt;/Field&gt;&lt;Field id=&quot;PubPlaceTrans&quot;&gt;&lt;/Field&gt;&lt;Field id=&quot;PubYear&quot;&gt;2008&lt;/Field&gt;&lt;Field id=&quot;Publisher&quot;&gt;&lt;/Field&gt;&lt;Field id=&quot;PublisherTrans&quot;&gt;&lt;/Field&gt;&lt;Field id=&quot;TITrans&quot;&gt;&lt;/Field&gt;&lt;Field id=&quot;Title&quot;&gt;Communication with breast cancer survivors.&lt;/Field&gt;&lt;Field id=&quot;Translator&quot;&gt;&lt;/Field&gt;&lt;Field id=&quot;Type&quot;&gt;{041D4F77-279E-4405-0002-4388361B9CFF}&lt;/Field&gt;&lt;Field id=&quot;Version&quot;&gt;&lt;/Field&gt;&lt;Field id=&quot;Vol&quot;&gt;23&lt;/Field&gt;&lt;Field id=&quot;Author2&quot;&gt;Clayton,MF;Dudley,WN;Musters,A;&lt;/Field&gt;&lt;/Data&gt;&lt;Ref&gt;&lt;Display&gt;&lt;Text StringText=&quot;「RefIndex」&quot; StringTextOri=&quot;「RefIndex」&quot; SuperScript=&quot;true&quot;/&gt;&lt;/Display&gt;&lt;/Ref&gt;&lt;Doc&gt;&lt;Display&gt;&lt;Text StringText=&quot;Clayton MF, Dudley WN, Musters A&quot; StringGroup=&quot;Author&quot;/&gt;_x000d__x000a_   &lt;Text StringText=&quot;. &quot; StringGroup=&quot;Author&quot;/&gt;_x000d__x000a_   &lt;Text StringText=&quot;Communication with breast cancer survivors&quot; StringGroup=&quot;Title&quot;/&gt;_x000d__x000a_   &lt;Text StringText=&quot;. &quot; StringGroup=&quot;Title&quot;/&gt;_x000d__x000a_   &lt;Text StringText=&quot;Health Commun&quot; StringGroup=&quot;Magazine&quot;/&gt;_x000d__x000a_   &lt;Text StringText=&quot;. &quot; StringGroup=&quot;Magazine&quot;/&gt;_x000d__x000a_   &lt;Text StringText=&quot;2008&quot; StringGroup=&quot;PubYear&quot;/&gt;_x000d__x000a_   &lt;Text StringText=&quot;. &quot; StringGroup=&quot;PubYear&quot;/&gt;_x000d__x000a_   &lt;Text StringText=&quot;23&quot; StringGroup=&quot;Vol&quot;/&gt;_x000d__x000a_   &lt;Text StringText=&quot;(&quot; StringGroup=&quot;Issue&quot;/&gt;_x000d__x000a_   &lt;Text StringText=&quot;3&quot; StringGroup=&quot;Issue&quot;/&gt;_x000d__x000a_   &lt;Text StringText=&quot;)&quot; StringGroup=&quot;Issue&quot;/&gt;_x000d__x000a_   &lt;Text StringText=&quot;: &quot; StringGroup=&quot;PageNum&quot;/&gt;_x000d__x000a_   &lt;Text StringText=&quot;207-21&quot; StringGroup=&quot;PageNum&quot;/&gt;_x000d__x000a_   &lt;Text StringText=&quot;.&quot; StringGroup=&quot;none&quot;/&gt;_x000d__x000a_  &lt;/Display&gt;&lt;/Doc&gt;&lt;/KyMRNote&gt;"/>
    <w:docVar w:name="KY.MR.DATA{D3B8F751-3FED-45B6-AAE4-23C0E2E25330}4633" w:val="&lt;KyMRNote&gt;&lt;Data&gt;&lt;Field id=&quot;AccessNum&quot;&gt;16191136&lt;/Field&gt;&lt;Field id=&quot;Author&quot;&gt;Ishikawa H;Hashimoto H;Roter DL;Yamazaki Y;Takayama T;Yano E&lt;/Field&gt;&lt;Field id=&quot;AuthorTrans&quot;&gt;&lt;/Field&gt;&lt;Field id=&quot;DOI&quot;&gt;10.1111/j.1525-1497.2005.0200.x&lt;/Field&gt;&lt;Field id=&quot;Editor&quot;&gt;&lt;/Field&gt;&lt;Field id=&quot;FmtTitle&quot;&gt;&lt;/Field&gt;&lt;Field id=&quot;Issue&quot;&gt;10&lt;/Field&gt;&lt;Field id=&quot;LIID&quot;&gt;4633&lt;/Field&gt;&lt;Field id=&quot;Magazine&quot;&gt;Journal of general internal medicine&lt;/Field&gt;&lt;Field id=&quot;MagazineAB&quot;&gt;J Gen Intern Med&lt;/Field&gt;&lt;Field id=&quot;MagazineTrans&quot;&gt;&lt;/Field&gt;&lt;Field id=&quot;PageNum&quot;&gt;906-10&lt;/Field&gt;&lt;Field id=&quot;PubDate&quot;&gt;Oct&lt;/Field&gt;&lt;Field id=&quot;PubPlace&quot;&gt;United States&lt;/Field&gt;&lt;Field id=&quot;PubPlaceTrans&quot;&gt;&lt;/Field&gt;&lt;Field id=&quot;PubYear&quot;&gt;2005&lt;/Field&gt;&lt;Field id=&quot;Publisher&quot;&gt;&lt;/Field&gt;&lt;Field id=&quot;PublisherTrans&quot;&gt;&lt;/Field&gt;&lt;Field id=&quot;TITrans&quot;&gt;&lt;/Field&gt;&lt;Field id=&quot;Title&quot;&gt;Patient contribution to the medical dialogue and perceived patient-centeredness. An observational study in Japanese geriatric consultations.&lt;/Field&gt;&lt;Field id=&quot;Translator&quot;&gt;&lt;/Field&gt;&lt;Field id=&quot;Type&quot;&gt;{041D4F77-279E-4405-0002-4388361B9CFF}&lt;/Field&gt;&lt;Field id=&quot;Version&quot;&gt;&lt;/Field&gt;&lt;Field id=&quot;Vol&quot;&gt;20&lt;/Field&gt;&lt;Field id=&quot;Author2&quot;&gt;Ishikawa,H;Hashimoto,H;Roter,DL;Yamazaki,Y;Takayama,T;Yano,E;&lt;/Field&gt;&lt;/Data&gt;&lt;Ref&gt;&lt;Display&gt;&lt;Text StringText=&quot;「RefIndex」&quot; StringTextOri=&quot;「RefIndex」&quot; SuperScript=&quot;true&quot;/&gt;&lt;/Display&gt;&lt;/Ref&gt;&lt;Doc&gt;&lt;Display&gt;&lt;Text StringText=&quot;Ishikawa H, Hashimoto H, Roter DL, Yamazaki Y, Takayama T, Yano E&quot; StringGroup=&quot;Author&quot;/&gt;_x000d__x000a_   &lt;Text StringText=&quot;. &quot; StringGroup=&quot;Author&quot;/&gt;_x000d__x000a_   &lt;Text StringText=&quot;Patient contribution to the medical dialogue and perceived patient-centeredness. An observational study in Japanese geriatric consultations&quot; StringGroup=&quot;Title&quot;/&gt;_x000d__x000a_   &lt;Text StringText=&quot;. &quot; StringGroup=&quot;Title&quot;/&gt;_x000d__x000a_   &lt;Text StringText=&quot;J Gen Intern Med&quot; StringGroup=&quot;Magazine&quot;/&gt;_x000d__x000a_   &lt;Text StringText=&quot;. &quot; StringGroup=&quot;Magazine&quot;/&gt;_x000d__x000a_   &lt;Text StringText=&quot;2005&quot; StringGroup=&quot;PubYear&quot;/&gt;_x000d__x000a_   &lt;Text StringText=&quot;. &quot; StringGroup=&quot;PubYear&quot;/&gt;_x000d__x000a_   &lt;Text StringText=&quot;20&quot; StringGroup=&quot;Vol&quot;/&gt;_x000d__x000a_   &lt;Text StringText=&quot;(&quot; StringGroup=&quot;Issue&quot;/&gt;_x000d__x000a_   &lt;Text StringText=&quot;10&quot; StringGroup=&quot;Issue&quot;/&gt;_x000d__x000a_   &lt;Text StringText=&quot;)&quot; StringGroup=&quot;Issue&quot;/&gt;_x000d__x000a_   &lt;Text StringText=&quot;: &quot; StringGroup=&quot;PageNum&quot;/&gt;_x000d__x000a_   &lt;Text StringText=&quot;906-10&quot; StringGroup=&quot;PageNum&quot;/&gt;_x000d__x000a_   &lt;Text StringText=&quot;.&quot; StringGroup=&quot;none&quot;/&gt;_x000d__x000a_  &lt;/Display&gt;&lt;/Doc&gt;&lt;/KyMRNote&gt;"/>
    <w:docVar w:name="KY.MR.DATA{D3B8F751-3FED-45B6-AAE4-23C0E2E25330}4636" w:val="&lt;KyMRNote&gt;&lt;Data&gt;&lt;Field id=&quot;AccessNum&quot;&gt;&lt;/Field&gt;&lt;Field id=&quot;Author&quot;&gt;&lt;/Field&gt;&lt;Field id=&quot;AuthorTrans&quot;&gt;&lt;/Field&gt;&lt;Field id=&quot;DOI&quot;&gt;&lt;/Field&gt;&lt;Field id=&quot;Editor&quot;&gt;&lt;/Field&gt;&lt;Field id=&quot;FmtTitle&quot;&gt;&lt;/Field&gt;&lt;Field id=&quot;Issue&quot;&gt;1&lt;/Field&gt;&lt;Field id=&quot;LIID&quot;&gt;4636&lt;/Field&gt;&lt;Field id=&quot;Magazine&quot;&gt;Journal of Medical and Surgical Research &lt;/Field&gt;&lt;Field id=&quot;MagazineAB&quot;&gt;JMSR&lt;/Field&gt;&lt;Field id=&quot;MagazineTrans&quot;&gt;&lt;/Field&gt;&lt;Field id=&quot;PageNum&quot;&gt;755- 763 &lt;/Field&gt;&lt;Field id=&quot;PubDate&quot;&gt;&lt;/Field&gt;&lt;Field id=&quot;PubPlace&quot;&gt;&lt;/Field&gt;&lt;Field id=&quot;PubPlaceTrans&quot;&gt;&lt;/Field&gt;&lt;Field id=&quot;PubYear&quot;&gt;2020&lt;/Field&gt;&lt;Field id=&quot;Publisher&quot;&gt;&lt;/Field&gt;&lt;Field id=&quot;PublisherTrans&quot;&gt;&lt;/Field&gt;&lt;Field id=&quot;TITrans&quot;&gt;&lt;/Field&gt;&lt;Field id=&quot;Title&quot;&gt;Patient Centered Care: Focus on Low and Middle Income Countries and Proposition of New Conceptual Model&lt;/Field&gt;&lt;Field id=&quot;Translator&quot;&gt;&lt;/Field&gt;&lt;Field id=&quot;Type&quot;&gt;{041D4F77-279E-4405-0002-4388361B9CFF}&lt;/Field&gt;&lt;Field id=&quot;Version&quot;&gt;&lt;/Field&gt;&lt;Field id=&quot;Vol&quot;&gt;7&lt;/Field&gt;&lt;/Data&gt;&lt;Ref&gt;&lt;Display&gt;&lt;Text StringText=&quot;「RefIndex」&quot; StringTextOri=&quot;「RefIndex」&quot; SuperScript=&quot;true&quot;/&gt;&lt;/Display&gt;&lt;/Ref&gt;&lt;Doc&gt;&lt;Display&gt;&lt;Text StringText=&quot;Patient Centered Care: Focus on Low and Middle Income Countries and Proposition of New Conceptual Model&quot; StringGroup=&quot;Title&quot;/&gt;_x000d__x000a_   &lt;Text StringText=&quot;. &quot; StringGroup=&quot;Title&quot;/&gt;_x000d__x000a_   &lt;Text StringText=&quot;Journal of Medical and Surgical Research&quot; StringGroup=&quot;Magazine&quot;/&gt;_x000d__x000a_   &lt;Text StringText=&quot;. &quot; StringGroup=&quot;Magazine&quot;/&gt;_x000d__x000a_   &lt;Text StringText=&quot;2020&quot; StringGroup=&quot;PubYear&quot;/&gt;_x000d__x000a_   &lt;Text StringText=&quot;. &quot; StringGroup=&quot;PubYear&quot;/&gt;_x000d__x000a_   &lt;Text StringText=&quot;7&quot; StringGroup=&quot;Vol&quot;/&gt;_x000d__x000a_   &lt;Text StringText=&quot;(&quot; StringGroup=&quot;Issue&quot;/&gt;_x000d__x000a_   &lt;Text StringText=&quot;1&quot; StringGroup=&quot;Issue&quot;/&gt;_x000d__x000a_   &lt;Text StringText=&quot;)&quot; StringGroup=&quot;Issue&quot;/&gt;_x000d__x000a_   &lt;Text StringText=&quot;: &quot; StringGroup=&quot;PageNum&quot;/&gt;_x000d__x000a_   &lt;Text StringText=&quot;755- 763&quot; StringGroup=&quot;PageNum&quot;/&gt;_x000d__x000a_   &lt;Text StringText=&quot;.&quot; StringGroup=&quot;none&quot;/&gt;_x000d__x000a_  &lt;/Display&gt;&lt;/Doc&gt;&lt;/KyMRNote&gt;"/>
    <w:docVar w:name="KY.MR.DATA{D3B8F751-3FED-45B6-AAE4-23C0E2E25330}4813" w:val="&lt;KyMRNote dbid=&quot;{D3B8F751-3FED-45B6-AAE4-23C0E2E25330}&quot; recid=&quot;4813&quot;&gt;&lt;Data&gt;&lt;Field id=&quot;AccessNum&quot;&gt;29942800&lt;/Field&gt;&lt;Field id=&quot;Author&quot;&gt;Boateng GO;Neilands TB;Frongillo EA;Melgar-Quiñonez HR;Young SL&lt;/Field&gt;&lt;Field id=&quot;AuthorTrans&quot;&gt;&lt;/Field&gt;&lt;Field id=&quot;DOI&quot;&gt;10.3389/fpubh.2018.00149&lt;/Field&gt;&lt;Field id=&quot;Editor&quot;&gt;&lt;/Field&gt;&lt;Field id=&quot;FmtTitle&quot;&gt;&lt;/Field&gt;&lt;Field id=&quot;Issue&quot;&gt;&lt;/Field&gt;&lt;Field id=&quot;LIID&quot;&gt;4813&lt;/Field&gt;&lt;Field id=&quot;Magazine&quot;&gt;Frontiers in public health&lt;/Field&gt;&lt;Field id=&quot;MagazineAB&quot;&gt;Front Public Health&lt;/Field&gt;&lt;Field id=&quot;MagazineTrans&quot;&gt;&lt;/Field&gt;&lt;Field id=&quot;PageNum&quot;&gt;149&lt;/Field&gt;&lt;Field id=&quot;PubDate&quot;&gt;&lt;/Field&gt;&lt;Field id=&quot;PubPlace&quot;&gt;Switzerland&lt;/Field&gt;&lt;Field id=&quot;PubPlaceTrans&quot;&gt;&lt;/Field&gt;&lt;Field id=&quot;PubYear&quot;&gt;2018&lt;/Field&gt;&lt;Field id=&quot;Publisher&quot;&gt;&lt;/Field&gt;&lt;Field id=&quot;PublisherTrans&quot;&gt;&lt;/Field&gt;&lt;Field id=&quot;TITrans&quot;&gt;&lt;/Field&gt;&lt;Field id=&quot;Title&quot;&gt;Best Practices for Developing and Validating Scales for Health, Social, and Behavioral Research: A Primer.&lt;/Field&gt;&lt;Field id=&quot;Translator&quot;&gt;&lt;/Field&gt;&lt;Field id=&quot;Type&quot;&gt;{041D4F77-279E-4405-0002-4388361B9CFF}&lt;/Field&gt;&lt;Field id=&quot;Version&quot;&gt;&lt;/Field&gt;&lt;Field id=&quot;Vol&quot;&gt;6&lt;/Field&gt;&lt;Field id=&quot;Author2&quot;&gt;Boateng,GO;Neilands,TB;Frongillo,EA;Melgar-Quiñonez,HR;Young,SL;&lt;/Field&gt;&lt;/Data&gt;&lt;Ref&gt;&lt;Display&gt;&lt;Text StringText=&quot;「RefIndex」&quot; StringTextOri=&quot;「RefIndex」&quot; SuperScript=&quot;true&quot;/&gt;&lt;/Display&gt;&lt;/Ref&gt;&lt;Doc&gt;&lt;Display&gt;&lt;Text StringText=&quot;Boateng GO, Neilands TB, Frongillo EA, Melgar-Quiñonez HR, Young SL&quot; StringGroup=&quot;Author&quot;/&gt;_x000d__x000a_   &lt;Text StringText=&quot;. &quot; StringGroup=&quot;Author&quot;/&gt;_x000d__x000a_   &lt;Text StringText=&quot;Best Practices for Developing and Validating Scales for Health, Social, and Behavioral Research: A Primer&quot; StringGroup=&quot;Title&quot;/&gt;_x000d__x000a_   &lt;Text StringText=&quot;. &quot; StringGroup=&quot;Title&quot;/&gt;_x000d__x000a_   &lt;Text StringText=&quot;Front Public Health&quot; StringGroup=&quot;Magazine&quot;/&gt;_x000d__x000a_   &lt;Text StringText=&quot;. &quot; StringGroup=&quot;Magazine&quot;/&gt;_x000d__x000a_   &lt;Text StringText=&quot;2018&quot; StringGroup=&quot;PubYear&quot;/&gt;_x000d__x000a_   &lt;Text StringText=&quot;. &quot; StringGroup=&quot;PubYear&quot;/&gt;_x000d__x000a_   &lt;Text StringText=&quot;6&quot; StringGroup=&quot;Vol&quot;/&gt;_x000d__x000a_   &lt;Text StringText=&quot;: &quot; StringGroup=&quot;PageNum&quot;/&gt;_x000d__x000a_   &lt;Text StringText=&quot;149&quot; StringGroup=&quot;PageNum&quot;/&gt;_x000d__x000a_   &lt;Text StringText=&quot;.&quot; StringGroup=&quot;none&quot;/&gt;_x000d__x000a_  &lt;/Display&gt;&lt;/Doc&gt;&lt;/KyMRNote&gt;"/>
    <w:docVar w:name="KY.MR.DATA{D3B8F751-3FED-45B6-AAE4-23C0E2E25330}4854" w:val="&lt;KyMRNote dbid=&quot;{D3B8F751-3FED-45B6-AAE4-23C0E2E25330}&quot; recid=&quot;4854&quot;&gt;&lt;Data&gt;&lt;Field id=&quot;AccessNum&quot;&gt;28479638&lt;/Field&gt;&lt;Field id=&quot;Author&quot;&gt;Hanefeld J;Powell-Jackson T;Balabanova D&lt;/Field&gt;&lt;Field id=&quot;AuthorTrans&quot;&gt;&lt;/Field&gt;&lt;Field id=&quot;DOI&quot;&gt;10.2471/BLT.16.179309&lt;/Field&gt;&lt;Field id=&quot;Editor&quot;&gt;&lt;/Field&gt;&lt;Field id=&quot;FmtTitle&quot;&gt;&lt;/Field&gt;&lt;Field id=&quot;Issue&quot;&gt;5&lt;/Field&gt;&lt;Field id=&quot;LIID&quot;&gt;4854&lt;/Field&gt;&lt;Field id=&quot;Magazine&quot;&gt;Bulletin of the World Health Organization&lt;/Field&gt;&lt;Field id=&quot;MagazineAB&quot;&gt;Bull World Health Organ&lt;/Field&gt;&lt;Field id=&quot;MagazineTrans&quot;&gt;&lt;/Field&gt;&lt;Field id=&quot;PageNum&quot;&gt;368-374&lt;/Field&gt;&lt;Field id=&quot;PubDate&quot;&gt;May 01&lt;/Field&gt;&lt;Field id=&quot;PubPlace&quot;&gt;Switzerland&lt;/Field&gt;&lt;Field id=&quot;PubPlaceTrans&quot;&gt;&lt;/Field&gt;&lt;Field id=&quot;PubYear&quot;&gt;2017&lt;/Field&gt;&lt;Field id=&quot;Publisher&quot;&gt;&lt;/Field&gt;&lt;Field id=&quot;PublisherTrans&quot;&gt;&lt;/Field&gt;&lt;Field id=&quot;TITrans&quot;&gt;&lt;/Field&gt;&lt;Field id=&quot;Title&quot;&gt;Understanding and measuring quality of care: dealing with complexity.&lt;/Field&gt;&lt;Field id=&quot;Translator&quot;&gt;&lt;/Field&gt;&lt;Field id=&quot;Type&quot;&gt;{041D4F77-279E-4405-0002-4388361B9CFF}&lt;/Field&gt;&lt;Field id=&quot;Version&quot;&gt;&lt;/Field&gt;&lt;Field id=&quot;Vol&quot;&gt;95&lt;/Field&gt;&lt;Field id=&quot;Author2&quot;&gt;Hanefeld,J;Powell-Jackson,T;Balabanova,D;&lt;/Field&gt;&lt;/Data&gt;&lt;Ref&gt;&lt;Display&gt;&lt;Text StringText=&quot;「RefIndex」&quot; StringTextOri=&quot;「RefIndex」&quot; SuperScript=&quot;true&quot;/&gt;&lt;/Display&gt;&lt;/Ref&gt;&lt;Doc&gt;&lt;Display&gt;&lt;Text StringText=&quot;Hanefeld J, Powell-Jackson T, Balabanova D&quot; StringGroup=&quot;Author&quot;/&gt;_x000d__x000a_   &lt;Text StringText=&quot;. &quot; StringGroup=&quot;Author&quot;/&gt;_x000d__x000a_   &lt;Text StringText=&quot;Understanding and measuring quality of care: dealing with complexity&quot; StringGroup=&quot;Title&quot;/&gt;_x000d__x000a_   &lt;Text StringText=&quot;. &quot; StringGroup=&quot;Title&quot;/&gt;_x000d__x000a_   &lt;Text StringText=&quot;Bull World Health Organ&quot; StringGroup=&quot;Magazine&quot;/&gt;_x000d__x000a_   &lt;Text StringText=&quot;. &quot; StringGroup=&quot;Magazine&quot;/&gt;_x000d__x000a_   &lt;Text StringText=&quot;2017&quot; StringGroup=&quot;PubYear&quot;/&gt;_x000d__x000a_   &lt;Text StringText=&quot;. &quot; StringGroup=&quot;PubYear&quot;/&gt;_x000d__x000a_   &lt;Text StringText=&quot;95&quot; StringGroup=&quot;Vol&quot;/&gt;_x000d__x000a_   &lt;Text StringText=&quot;(&quot; StringGroup=&quot;Issue&quot;/&gt;_x000d__x000a_   &lt;Text StringText=&quot;5&quot; StringGroup=&quot;Issue&quot;/&gt;_x000d__x000a_   &lt;Text StringText=&quot;)&quot; StringGroup=&quot;Issue&quot;/&gt;_x000d__x000a_   &lt;Text StringText=&quot;: &quot; StringGroup=&quot;PageNum&quot;/&gt;_x000d__x000a_   &lt;Text StringText=&quot;368-374&quot; StringGroup=&quot;PageNum&quot;/&gt;_x000d__x000a_   &lt;Text StringText=&quot;.&quot; StringGroup=&quot;none&quot;/&gt;_x000d__x000a_  &lt;/Display&gt;&lt;/Doc&gt;&lt;/KyMRNote&gt;"/>
    <w:docVar w:name="KY.MR.DATA{D3B8F751-3FED-45B6-AAE4-23C0E2E25330}4860" w:val="&lt;KyMRNote dbid=&quot;{D3B8F751-3FED-45B6-AAE4-23C0E2E25330}&quot; recid=&quot;4860&quot;&gt;&lt;Data&gt;&lt;Field id=&quot;AccessNum&quot;&gt;19105913&lt;/Field&gt;&lt;Field id=&quot;Author&quot;&gt;Matthys J;Elwyn G;Van Nuland M;Van Maele G;De Sutter A;De Meyere M;Deveugele M&lt;/Field&gt;&lt;Field id=&quot;AuthorTrans&quot;&gt;&lt;/Field&gt;&lt;Field id=&quot;DOI&quot;&gt;10.3399/bjgp09X394833&lt;/Field&gt;&lt;Field id=&quot;Editor&quot;&gt;&lt;/Field&gt;&lt;Field id=&quot;FmtTitle&quot;&gt;&lt;/Field&gt;&lt;Field id=&quot;Issue&quot;&gt;558&lt;/Field&gt;&lt;Field id=&quot;LIID&quot;&gt;4860&lt;/Field&gt;&lt;Field id=&quot;Magazine&quot;&gt;The British journal of general practice : the journal of the Royal College of General Practitioners&lt;/Field&gt;&lt;Field id=&quot;MagazineAB&quot;&gt;Br J Gen Pract&lt;/Field&gt;&lt;Field id=&quot;MagazineTrans&quot;&gt;&lt;/Field&gt;&lt;Field id=&quot;PageNum&quot;&gt;29-36&lt;/Field&gt;&lt;Field id=&quot;PubDate&quot;&gt;Jan&lt;/Field&gt;&lt;Field id=&quot;PubPlace&quot;&gt;England&lt;/Field&gt;&lt;Field id=&quot;PubPlaceTrans&quot;&gt;&lt;/Field&gt;&lt;Field id=&quot;PubYear&quot;&gt;2009&lt;/Field&gt;&lt;Field id=&quot;Publisher&quot;&gt;&lt;/Field&gt;&lt;Field id=&quot;PublisherTrans&quot;&gt;&lt;/Field&gt;&lt;Field id=&quot;TITrans&quot;&gt;&lt;/Field&gt;&lt;Field id=&quot;Title&quot;&gt;Patients' ideas, concerns, and expectations (ICE) in general practice: impact on prescribing.&lt;/Field&gt;&lt;Field id=&quot;Translator&quot;&gt;&lt;/Field&gt;&lt;Field id=&quot;Type&quot;&gt;{041D4F77-279E-4405-0002-4388361B9CFF}&lt;/Field&gt;&lt;Field id=&quot;Version&quot;&gt;&lt;/Field&gt;&lt;Field id=&quot;Vol&quot;&gt;59&lt;/Field&gt;&lt;Field id=&quot;Author2&quot;&gt;Matthys,J;Elwyn,G;Van Nuland,M;&lt;/Field&gt;&lt;/Data&gt;&lt;Ref&gt;&lt;Display&gt;&lt;Text StringText=&quot;「RefIndex」&quot; StringTextOri=&quot;「RefIndex」&quot; SuperScript=&quot;true&quot;/&gt;&lt;/Display&gt;&lt;/Ref&gt;&lt;Doc&gt;&lt;Display&gt;&lt;Text StringText=&quot;Matthys J, Elwyn G, Van Nuland M, et al.&quot; StringGroup=&quot;Author&quot;/&gt;_x000d__x000a_   &lt;Text StringText=&quot; &quot; StringGroup=&quot;Author&quot;/&gt;_x000d__x000a_   &lt;Text StringText=&quot;Patients' ideas, concerns, and expectations (ICE) in general practice: impact on prescribing&quot; StringGroup=&quot;Title&quot;/&gt;_x000d__x000a_   &lt;Text StringText=&quot;. &quot; StringGroup=&quot;Title&quot;/&gt;_x000d__x000a_   &lt;Text StringText=&quot;Br J Gen Pract&quot; StringGroup=&quot;Magazine&quot;/&gt;_x000d__x000a_   &lt;Text StringText=&quot;. &quot; StringGroup=&quot;Magazine&quot;/&gt;_x000d__x000a_   &lt;Text StringText=&quot;2009&quot; StringGroup=&quot;PubYear&quot;/&gt;_x000d__x000a_   &lt;Text StringText=&quot;. &quot; StringGroup=&quot;PubYear&quot;/&gt;_x000d__x000a_   &lt;Text StringText=&quot;59&quot; StringGroup=&quot;Vol&quot;/&gt;_x000d__x000a_   &lt;Text StringText=&quot;(&quot; StringGroup=&quot;Issue&quot;/&gt;_x000d__x000a_   &lt;Text StringText=&quot;558&quot; StringGroup=&quot;Issue&quot;/&gt;_x000d__x000a_   &lt;Text StringText=&quot;)&quot; StringGroup=&quot;Issue&quot;/&gt;_x000d__x000a_   &lt;Text StringText=&quot;: &quot; StringGroup=&quot;PageNum&quot;/&gt;_x000d__x000a_   &lt;Text StringText=&quot;29-36&quot; StringGroup=&quot;PageNum&quot;/&gt;_x000d__x000a_   &lt;Text StringText=&quot;.&quot; StringGroup=&quot;none&quot;/&gt;_x000d__x000a_  &lt;/Display&gt;&lt;/Doc&gt;&lt;/KyMRNote&gt;"/>
    <w:docVar w:name="KY.MR.DATA{D3B8F751-3FED-45B6-AAE4-23C0E2E25330}4862" w:val="&lt;KyMRNote dbid=&quot;{D3B8F751-3FED-45B6-AAE4-23C0E2E25330}&quot; recid=&quot;4862&quot;&gt;&lt;Data&gt;&lt;Field id=&quot;AccessNum&quot;&gt;28899448&lt;/Field&gt;&lt;Field id=&quot;Author&quot;&gt;Schrans D;Boeckxstaens P;De Sutter A;Willems S;Avonts D;Christiaens T;Matthys J;Kühlein T&lt;/Field&gt;&lt;Field id=&quot;AuthorTrans&quot;&gt;&lt;/Field&gt;&lt;Field id=&quot;DOI&quot;&gt;10.1017/S1463423617000391&lt;/Field&gt;&lt;Field id=&quot;Editor&quot;&gt;&lt;/Field&gt;&lt;Field id=&quot;FmtTitle&quot;&gt;&lt;/Field&gt;&lt;Field id=&quot;Issue&quot;&gt;1&lt;/Field&gt;&lt;Field id=&quot;LIID&quot;&gt;4862&lt;/Field&gt;&lt;Field id=&quot;Magazine&quot;&gt;Primary health care research &amp;amp; development&lt;/Field&gt;&lt;Field id=&quot;MagazineAB&quot;&gt;Prim Health Care Res Dev&lt;/Field&gt;&lt;Field id=&quot;MagazineTrans&quot;&gt;&lt;/Field&gt;&lt;Field id=&quot;PageNum&quot;&gt;1-6&lt;/Field&gt;&lt;Field id=&quot;PubDate&quot;&gt;01&lt;/Field&gt;&lt;Field id=&quot;PubPlace&quot;&gt;England&lt;/Field&gt;&lt;Field id=&quot;PubPlaceTrans&quot;&gt;&lt;/Field&gt;&lt;Field id=&quot;PubYear&quot;&gt;2018&lt;/Field&gt;&lt;Field id=&quot;Publisher&quot;&gt;&lt;/Field&gt;&lt;Field id=&quot;PublisherTrans&quot;&gt;&lt;/Field&gt;&lt;Field id=&quot;TITrans&quot;&gt;&lt;/Field&gt;&lt;Field id=&quot;Title&quot;&gt;Is it possible to register the ideas, concerns and expectations behind the reason for encounter as a means of classifying patient preferences with ICPC-2?&lt;/Field&gt;&lt;Field id=&quot;Translator&quot;&gt;&lt;/Field&gt;&lt;Field id=&quot;Type&quot;&gt;{041D4F77-279E-4405-0002-4388361B9CFF}&lt;/Field&gt;&lt;Field id=&quot;Version&quot;&gt;&lt;/Field&gt;&lt;Field id=&quot;Vol&quot;&gt;19&lt;/Field&gt;&lt;Field id=&quot;Author2&quot;&gt;Schrans,D;Boeckxstaens,P;De Sutter,A;&lt;/Field&gt;&lt;/Data&gt;&lt;Ref&gt;&lt;Display&gt;&lt;Text StringText=&quot;「RefIndex」&quot; StringTextOri=&quot;「RefIndex」&quot; SuperScript=&quot;true&quot;/&gt;&lt;/Display&gt;&lt;/Ref&gt;&lt;Doc&gt;&lt;Display&gt;&lt;Text StringText=&quot;Schrans D, Boeckxstaens P, De Sutter A, et al.&quot; StringGroup=&quot;Author&quot;/&gt;_x000d__x000a_   &lt;Text StringText=&quot; &quot; StringGroup=&quot;Author&quot;/&gt;_x000d__x000a_   &lt;Text StringText=&quot;Is it possible to register the ideas, concerns and expectations behind the reason for encounter as a means of classifying patient preferences with ICPC-2&quot; StringGroup=&quot;Title&quot;/&gt;_x000d__x000a_   &lt;Text StringText=&quot;. &quot; StringGroup=&quot;Title&quot;/&gt;_x000d__x000a_   &lt;Text StringText=&quot;Prim Health Care Res Dev&quot; StringGroup=&quot;Magazine&quot;/&gt;_x000d__x000a_   &lt;Text StringText=&quot;. &quot; StringGroup=&quot;Magazine&quot;/&gt;_x000d__x000a_   &lt;Text StringText=&quot;2018&quot; StringGroup=&quot;PubYear&quot;/&gt;_x000d__x000a_   &lt;Text StringText=&quot;. &quot; StringGroup=&quot;PubYear&quot;/&gt;_x000d__x000a_   &lt;Text StringText=&quot;19&quot; StringGroup=&quot;Vol&quot;/&gt;_x000d__x000a_   &lt;Text StringText=&quot;(&quot; StringGroup=&quot;Issue&quot;/&gt;_x000d__x000a_   &lt;Text StringText=&quot;1&quot; StringGroup=&quot;Issue&quot;/&gt;_x000d__x000a_   &lt;Text StringText=&quot;)&quot; StringGroup=&quot;Issue&quot;/&gt;_x000d__x000a_   &lt;Text StringText=&quot;: &quot; StringGroup=&quot;PageNum&quot;/&gt;_x000d__x000a_   &lt;Text StringText=&quot;1-6&quot; StringGroup=&quot;PageNum&quot;/&gt;_x000d__x000a_   &lt;Text StringText=&quot;.&quot; StringGroup=&quot;none&quot;/&gt;_x000d__x000a_  &lt;/Display&gt;&lt;/Doc&gt;&lt;/KyMRNote&gt;"/>
    <w:docVar w:name="KY.MR.DATA{D3B8F751-3FED-45B6-AAE4-23C0E2E25330}4864" w:val="&lt;KyMRNote dbid=&quot;{D3B8F751-3FED-45B6-AAE4-23C0E2E25330}&quot; recid=&quot;4864&quot;&gt;&lt;Data&gt;&lt;Field id=&quot;AccessNum&quot;&gt;33583676&lt;/Field&gt;&lt;Field id=&quot;Author&quot;&gt;Nie X;Li Y;Li C;Wu J;Li L&lt;/Field&gt;&lt;Field id=&quot;AuthorTrans&quot;&gt;&lt;/Field&gt;&lt;Field id=&quot;DOI&quot;&gt;10.1016/j.amepre.2020.05.032&lt;/Field&gt;&lt;Field id=&quot;Editor&quot;&gt;&lt;/Field&gt;&lt;Field id=&quot;FmtTitle&quot;&gt;&lt;/Field&gt;&lt;Field id=&quot;Issue&quot;&gt;4&lt;/Field&gt;&lt;Field id=&quot;LIID&quot;&gt;4864&lt;/Field&gt;&lt;Field id=&quot;Magazine&quot;&gt;American journal of preventive medicine&lt;/Field&gt;&lt;Field id=&quot;MagazineAB&quot;&gt;Am J Prev Med&lt;/Field&gt;&lt;Field id=&quot;MagazineTrans&quot;&gt;&lt;/Field&gt;&lt;Field id=&quot;PageNum&quot;&gt;569-578&lt;/Field&gt;&lt;Field id=&quot;PubDate&quot;&gt;04&lt;/Field&gt;&lt;Field id=&quot;PubPlace&quot;&gt;Netherlands&lt;/Field&gt;&lt;Field id=&quot;PubPlaceTrans&quot;&gt;&lt;/Field&gt;&lt;Field id=&quot;PubYear&quot;&gt;2021&lt;/Field&gt;&lt;Field id=&quot;Publisher&quot;&gt;&lt;/Field&gt;&lt;Field id=&quot;PublisherTrans&quot;&gt;&lt;/Field&gt;&lt;Field id=&quot;TITrans&quot;&gt;&lt;/Field&gt;&lt;Field id=&quot;Title&quot;&gt;The Association Between Health Literacy and Self-rated Health Among Residents of China Aged 15-69 Years.&lt;/Field&gt;&lt;Field id=&quot;Translator&quot;&gt;&lt;/Field&gt;&lt;Field id=&quot;Type&quot;&gt;{041D4F77-279E-4405-0002-4388361B9CFF}&lt;/Field&gt;&lt;Field id=&quot;Version&quot;&gt;&lt;/Field&gt;&lt;Field id=&quot;Vol&quot;&gt;60&lt;/Field&gt;&lt;Field id=&quot;Author2&quot;&gt;Nie,X;Li,Y;Li,C;Wu,J;Li,L;&lt;/Field&gt;&lt;/Data&gt;&lt;Ref&gt;&lt;Display&gt;&lt;Text StringText=&quot;「RefIndex」&quot; StringTextOri=&quot;「RefIndex」&quot; SuperScript=&quot;true&quot;/&gt;&lt;/Display&gt;&lt;/Ref&gt;&lt;Doc&gt;&lt;Display&gt;&lt;Text StringText=&quot;Nie X, Li Y, Li C, Wu J, Li L&quot; StringGroup=&quot;Author&quot;/&gt;_x000d__x000a_   &lt;Text StringText=&quot;. &quot; StringGroup=&quot;Author&quot;/&gt;_x000d__x000a_   &lt;Text StringText=&quot;The Association Between Health Literacy and Self-rated Health Among Residents of China Aged 15-69 Years&quot; StringGroup=&quot;Title&quot;/&gt;_x000d__x000a_   &lt;Text StringText=&quot;. &quot; StringGroup=&quot;Title&quot;/&gt;_x000d__x000a_   &lt;Text StringText=&quot;Am J Prev Med&quot; StringGroup=&quot;Magazine&quot;/&gt;_x000d__x000a_   &lt;Text StringText=&quot;. &quot; StringGroup=&quot;Magazine&quot;/&gt;_x000d__x000a_   &lt;Text StringText=&quot;2021&quot; StringGroup=&quot;PubYear&quot;/&gt;_x000d__x000a_   &lt;Text StringText=&quot;. &quot; StringGroup=&quot;PubYear&quot;/&gt;_x000d__x000a_   &lt;Text StringText=&quot;60&quot; StringGroup=&quot;Vol&quot;/&gt;_x000d__x000a_   &lt;Text StringText=&quot;(&quot; StringGroup=&quot;Issue&quot;/&gt;_x000d__x000a_   &lt;Text StringText=&quot;4&quot; StringGroup=&quot;Issue&quot;/&gt;_x000d__x000a_   &lt;Text StringText=&quot;)&quot; StringGroup=&quot;Issue&quot;/&gt;_x000d__x000a_   &lt;Text StringText=&quot;: &quot; StringGroup=&quot;PageNum&quot;/&gt;_x000d__x000a_   &lt;Text StringText=&quot;569-578&quot; StringGroup=&quot;PageNum&quot;/&gt;_x000d__x000a_   &lt;Text StringText=&quot;.&quot; StringGroup=&quot;none&quot;/&gt;_x000d__x000a_  &lt;/Display&gt;&lt;/Doc&gt;&lt;/KyMRNote&gt;"/>
    <w:docVar w:name="KY.MR.DATA{D3B8F751-3FED-45B6-AAE4-23C0E2E25330}4867" w:val="&lt;KyMRNote dbid=&quot;{D3B8F751-3FED-45B6-AAE4-23C0E2E25330}&quot; recid=&quot;4867&quot;&gt;&lt;Data&gt;&lt;Field id=&quot;AccessNum&quot;&gt;29521571&lt;/Field&gt;&lt;Field id=&quot;Author&quot;&gt;Jiang S;Street RL Jr&lt;/Field&gt;&lt;Field id=&quot;AuthorTrans&quot;&gt;&lt;/Field&gt;&lt;Field id=&quot;DOI&quot;&gt;10.1177/1757975917749197&lt;/Field&gt;&lt;Field id=&quot;Editor&quot;&gt;&lt;/Field&gt;&lt;Field id=&quot;FmtTitle&quot;&gt;&lt;/Field&gt;&lt;Field id=&quot;Issue&quot;&gt;4&lt;/Field&gt;&lt;Field id=&quot;LIID&quot;&gt;4867&lt;/Field&gt;&lt;Field id=&quot;Magazine&quot;&gt;Global health promotion&lt;/Field&gt;&lt;Field id=&quot;MagazineAB&quot;&gt;Glob Health Promot&lt;/Field&gt;&lt;Field id=&quot;MagazineTrans&quot;&gt;&lt;/Field&gt;&lt;Field id=&quot;PageNum&quot;&gt;33-43&lt;/Field&gt;&lt;Field id=&quot;PubDate&quot;&gt;12&lt;/Field&gt;&lt;Field id=&quot;PubPlace&quot;&gt;England&lt;/Field&gt;&lt;Field id=&quot;PubPlaceTrans&quot;&gt;&lt;/Field&gt;&lt;Field id=&quot;PubYear&quot;&gt;2019&lt;/Field&gt;&lt;Field id=&quot;Publisher&quot;&gt;&lt;/Field&gt;&lt;Field id=&quot;PublisherTrans&quot;&gt;&lt;/Field&gt;&lt;Field id=&quot;TITrans&quot;&gt;&lt;/Field&gt;&lt;Field id=&quot;Title&quot;&gt;The effects of patient-centered communication, social capital, and internet use on patient empowerment: a cross-sectional study in China.&lt;/Field&gt;&lt;Field id=&quot;Translator&quot;&gt;&lt;/Field&gt;&lt;Field id=&quot;Type&quot;&gt;{041D4F77-279E-4405-0002-4388361B9CFF}&lt;/Field&gt;&lt;Field id=&quot;Version&quot;&gt;&lt;/Field&gt;&lt;Field id=&quot;Vol&quot;&gt;26&lt;/Field&gt;&lt;Field id=&quot;Author2&quot;&gt;Jiang,S;Street,RL Jr;&lt;/Field&gt;&lt;/Data&gt;&lt;Ref&gt;&lt;Display&gt;&lt;Text StringText=&quot;「RefIndex」&quot; StringTextOri=&quot;「RefIndex」&quot; SuperScript=&quot;true&quot;/&gt;&lt;/Display&gt;&lt;/Ref&gt;&lt;Doc&gt;&lt;Display&gt;&lt;Text StringText=&quot;Jiang S, Street RL Jr&quot; StringGroup=&quot;Author&quot;/&gt;_x000d__x000a_   &lt;Text StringText=&quot;. &quot; StringGroup=&quot;Author&quot;/&gt;_x000d__x000a_   &lt;Text StringText=&quot;The effects of patient-centered communication, social capital, and internet use on patient empowerment: a cross-sectional study in China&quot; StringGroup=&quot;Title&quot;/&gt;_x000d__x000a_   &lt;Text StringText=&quot;. &quot; StringGroup=&quot;Title&quot;/&gt;_x000d__x000a_   &lt;Text StringText=&quot;Glob Health Promot&quot; StringGroup=&quot;Magazine&quot;/&gt;_x000d__x000a_   &lt;Text StringText=&quot;. &quot; StringGroup=&quot;Magazine&quot;/&gt;_x000d__x000a_   &lt;Text StringText=&quot;2019&quot; StringGroup=&quot;PubYear&quot;/&gt;_x000d__x000a_   &lt;Text StringText=&quot;. &quot; StringGroup=&quot;PubYear&quot;/&gt;_x000d__x000a_   &lt;Text StringText=&quot;26&quot; StringGroup=&quot;Vol&quot;/&gt;_x000d__x000a_   &lt;Text StringText=&quot;(&quot; StringGroup=&quot;Issue&quot;/&gt;_x000d__x000a_   &lt;Text StringText=&quot;4&quot; StringGroup=&quot;Issue&quot;/&gt;_x000d__x000a_   &lt;Text StringText=&quot;)&quot; StringGroup=&quot;Issue&quot;/&gt;_x000d__x000a_   &lt;Text StringText=&quot;: &quot; StringGroup=&quot;PageNum&quot;/&gt;_x000d__x000a_   &lt;Text StringText=&quot;33-43&quot; StringGroup=&quot;PageNum&quot;/&gt;_x000d__x000a_   &lt;Text StringText=&quot;.&quot; StringGroup=&quot;none&quot;/&gt;_x000d__x000a_  &lt;/Display&gt;&lt;/Doc&gt;&lt;/KyMRNote&gt;"/>
    <w:docVar w:name="KY.MR.DATA{D3B8F751-3FED-45B6-AAE4-23C0E2E25330}4868" w:val="&lt;KyMRNote dbid=&quot;{D3B8F751-3FED-45B6-AAE4-23C0E2E25330}&quot; recid=&quot;4868&quot;&gt;&lt;Data&gt;&lt;Field id=&quot;AccessNum&quot;&gt;31767243&lt;/Field&gt;&lt;Field id=&quot;Author&quot;&gt;Pekonen A;Eloranta S;Stolt M;Virolainen P;Leino-Kilpi H&lt;/Field&gt;&lt;Field id=&quot;AuthorTrans&quot;&gt;&lt;/Field&gt;&lt;Field id=&quot;DOI&quot;&gt;10.1016/j.pec.2019.10.019&lt;/Field&gt;&lt;Field id=&quot;Editor&quot;&gt;&lt;/Field&gt;&lt;Field id=&quot;FmtTitle&quot;&gt;&lt;/Field&gt;&lt;Field id=&quot;Issue&quot;&gt;4&lt;/Field&gt;&lt;Field id=&quot;LIID&quot;&gt;4868&lt;/Field&gt;&lt;Field id=&quot;Magazine&quot;&gt;Patient education and counseling&lt;/Field&gt;&lt;Field id=&quot;MagazineAB&quot;&gt;Patient Educ Couns&lt;/Field&gt;&lt;Field id=&quot;MagazineTrans&quot;&gt;&lt;/Field&gt;&lt;Field id=&quot;PageNum&quot;&gt;777-787&lt;/Field&gt;&lt;Field id=&quot;PubDate&quot;&gt;04&lt;/Field&gt;&lt;Field id=&quot;PubPlace&quot;&gt;Ireland&lt;/Field&gt;&lt;Field id=&quot;PubPlaceTrans&quot;&gt;&lt;/Field&gt;&lt;Field id=&quot;PubYear&quot;&gt;2020&lt;/Field&gt;&lt;Field id=&quot;Publisher&quot;&gt;&lt;/Field&gt;&lt;Field id=&quot;PublisherTrans&quot;&gt;&lt;/Field&gt;&lt;Field id=&quot;TITrans&quot;&gt;&lt;/Field&gt;&lt;Field id=&quot;Title&quot;&gt;Measuring patient empowerment - A systematic review.&lt;/Field&gt;&lt;Field id=&quot;Translator&quot;&gt;&lt;/Field&gt;&lt;Field id=&quot;Type&quot;&gt;{041D4F77-279E-4405-0002-4388361B9CFF}&lt;/Field&gt;&lt;Field id=&quot;Version&quot;&gt;&lt;/Field&gt;&lt;Field id=&quot;Vol&quot;&gt;103&lt;/Field&gt;&lt;Field id=&quot;Author2&quot;&gt;Pekonen,A;Eloranta,S;Stolt,M;Virolainen,P;Leino-Kilpi,H;&lt;/Field&gt;&lt;/Data&gt;&lt;Ref&gt;&lt;Display&gt;&lt;Text StringText=&quot;「RefIndex」&quot; StringTextOri=&quot;「RefIndex」&quot; SuperScript=&quot;true&quot;/&gt;&lt;/Display&gt;&lt;/Ref&gt;&lt;Doc&gt;&lt;Display&gt;&lt;Text StringText=&quot;Pekonen A, Eloranta S, Stolt M, Virolainen P, Leino-Kilpi H&quot; StringGroup=&quot;Author&quot;/&gt;_x000d__x000a_   &lt;Text StringText=&quot;. &quot; StringGroup=&quot;Author&quot;/&gt;_x000d__x000a_   &lt;Text StringText=&quot;Measuring patient empowerment - A systematic review&quot; StringGroup=&quot;Title&quot;/&gt;_x000d__x000a_   &lt;Text StringText=&quot;. &quot; StringGroup=&quot;Title&quot;/&gt;_x000d__x000a_   &lt;Text StringText=&quot;Patient Educ Couns&quot; StringGroup=&quot;Magazine&quot;/&gt;_x000d__x000a_   &lt;Text StringText=&quot;. &quot; StringGroup=&quot;Magazine&quot;/&gt;_x000d__x000a_   &lt;Text StringText=&quot;2020&quot; StringGroup=&quot;PubYear&quot;/&gt;_x000d__x000a_   &lt;Text StringText=&quot;. &quot; StringGroup=&quot;PubYear&quot;/&gt;_x000d__x000a_   &lt;Text StringText=&quot;103&quot; StringGroup=&quot;Vol&quot;/&gt;_x000d__x000a_   &lt;Text StringText=&quot;(&quot; StringGroup=&quot;Issue&quot;/&gt;_x000d__x000a_   &lt;Text StringText=&quot;4&quot; StringGroup=&quot;Issue&quot;/&gt;_x000d__x000a_   &lt;Text StringText=&quot;)&quot; StringGroup=&quot;Issue&quot;/&gt;_x000d__x000a_   &lt;Text StringText=&quot;: &quot; StringGroup=&quot;PageNum&quot;/&gt;_x000d__x000a_   &lt;Text StringText=&quot;777-787&quot; StringGroup=&quot;PageNum&quot;/&gt;_x000d__x000a_   &lt;Text StringText=&quot;.&quot; StringGroup=&quot;none&quot;/&gt;_x000d__x000a_  &lt;/Display&gt;&lt;/Doc&gt;&lt;/KyMRNote&gt;"/>
    <w:docVar w:name="KY.MR.DATA{D3B8F751-3FED-45B6-AAE4-23C0E2E25330}4878" w:val="&lt;KyMRNote dbid=&quot;{D3B8F751-3FED-45B6-AAE4-23C0E2E25330}&quot; recid=&quot;4878&quot;&gt;&lt;Data&gt;&lt;Field id=&quot;AccessNum&quot;&gt;&lt;/Field&gt;&lt;Field id=&quot;Author&quot;&gt;WANG J，REN J J.&lt;/Field&gt;&lt;Field id=&quot;AuthorTrans&quot;&gt;&lt;/Field&gt;&lt;Field id=&quot;DOI&quot;&gt;&lt;/Field&gt;&lt;Field id=&quot;Editor&quot;&gt;&lt;/Field&gt;&lt;Field id=&quot;FmtTitle&quot;&gt;_x000d__x000a_&amp;lt;div&amp;gt;&amp;lt;span style='color: rgb(35, 31, 32); font-family: 方正书宋_GBK; font-size: 8pt; mso-spacerun: &quot;yes&quot;;'&amp;gt;&amp;lt;font face=&quot;宋体&quot;&amp;gt;Diagnosis and treatment thinking of case _x000d__x000a_&amp;lt;span style='color: rgb(35, 31, 32); font-family: 方正书宋_GBK; font-size: 8pt; mso-spacerun: &quot;yes&quot;;'&amp;gt;&amp;lt;font face=&quot;宋体&quot;&amp;gt;introduction in general practic&amp;lt;/font&amp;gt;&amp;lt;/span&amp;gt;&amp;lt;/font&amp;gt;&amp;lt;/span&amp;gt;&amp;lt;/div&amp;gt;&lt;/Field&gt;&lt;Field id=&quot;Issue&quot;&gt;&lt;/Field&gt;&lt;Field id=&quot;LIID&quot;&gt;4878&lt;/Field&gt;&lt;Field id=&quot;Magazine&quot;&gt;&lt;/Field&gt;&lt;Field id=&quot;MagazineAB&quot;&gt;&lt;/Field&gt;&lt;Field id=&quot;MagazineTrans&quot;&gt;&lt;/Field&gt;&lt;Field id=&quot;PageNum&quot;&gt;&lt;/Field&gt;&lt;Field id=&quot;PubDate&quot;&gt;2018&lt;/Field&gt;&lt;Field id=&quot;PubPlace&quot;&gt;Beijing&lt;/Field&gt;&lt;Field id=&quot;PubPlaceTrans&quot;&gt;&lt;/Field&gt;&lt;Field id=&quot;PubYear&quot;&gt;&lt;/Field&gt;&lt;Field id=&quot;Publisher&quot;&gt;People's Medical Publishing House&lt;/Field&gt;&lt;Field id=&quot;PublisherTrans&quot;&gt;&lt;/Field&gt;&lt;Field id=&quot;TITrans&quot;&gt;&lt;/Field&gt;&lt;Field id=&quot;Title&quot;&gt;Diagnosis and treatment thinking of case introduction in general practic&lt;/Field&gt;&lt;Field id=&quot;Translator&quot;&gt;&lt;/Field&gt;&lt;Field id=&quot;Type&quot;&gt;{041D4F77-279E-4405-0003-4388361B9CFF}&lt;/Field&gt;&lt;Field id=&quot;Version&quot;&gt;&lt;/Field&gt;&lt;Field id=&quot;Vol&quot;&gt;&lt;/Field&gt;&lt;Field id=&quot;Author2&quot;&gt;WANG,JJJ;&lt;/Field&gt;&lt;/Data&gt;&lt;Ref&gt;&lt;Display&gt;&lt;Text StringText=&quot;「RefIndex」&quot; StringTextOri=&quot;「RefIndex」&quot; SuperScript=&quot;true&quot;/&gt;&lt;/Display&gt;&lt;/Ref&gt;&lt;Doc&gt;&lt;Display&gt;&lt;Text StringText=&quot;WANG JJJ&quot; StringGroup=&quot;Author&quot;/&gt;_x000d__x000a_   &lt;Text StringText=&quot;. &quot; StringGroup=&quot;Author&quot;/&gt;_x000d__x000a_   &lt;Text StringText=&quot;Diagnosis and treatment thinking of case introduction in general practic&quot; StringGroup=&quot;Title&quot;/&gt;_x000d__x000a_   &lt;Text StringText=&quot;. &quot; StringGroup=&quot;Title&quot;/&gt;_x000d__x000a_   &lt;Text StringText=&quot;Beijing&quot; StringGroup=&quot;PubPlace&quot;/&gt;_x000d__x000a_   &lt;Text StringText=&quot;. &quot; StringGroup=&quot;PubPlace&quot;/&gt;_x000d__x000a_   &lt;Text StringText=&quot;People's Medical Publishing House&quot; StringGroup=&quot;Publisher&quot;/&gt;_x000d__x000a_   &lt;Text StringText=&quot;. &quot; StringGroup=&quot;Publisher&quot;/&gt;_x000d__x000a_  &lt;/Display&gt;&lt;/Doc&gt;&lt;/KyMRNote&gt;"/>
    <w:docVar w:name="KY.MR.DATA{D3B8F751-3FED-45B6-AAE4-23C0E2E25330}5042" w:val="&lt;KyMRNote dbid=&quot;{D3B8F751-3FED-45B6-AAE4-23C0E2E25330}&quot; recid=&quot;5042&quot;&gt;&lt;Data&gt;&lt;Field id=&quot;AccessNum&quot;&gt;&lt;/Field&gt;&lt;Field id=&quot;Author&quot;&gt;Robert A. Peterson&lt;/Field&gt;&lt;Field id=&quot;AuthorTrans&quot;&gt;&lt;/Field&gt;&lt;Field id=&quot;DOI&quot;&gt;&lt;/Field&gt;&lt;Field id=&quot;Editor&quot;&gt;&lt;/Field&gt;&lt;Field id=&quot;FmtTitle&quot;&gt;&lt;/Field&gt;&lt;Field id=&quot;Issue&quot;&gt;3&lt;/Field&gt;&lt;Field id=&quot;LIID&quot;&gt;5042&lt;/Field&gt;&lt;Field id=&quot;Magazine&quot;&gt;Marketing Letters&lt;/Field&gt;&lt;Field id=&quot;MagazineAB&quot;&gt;&lt;/Field&gt;&lt;Field id=&quot;MagazineTrans&quot;&gt;&lt;/Field&gt;&lt;Field id=&quot;PageNum&quot;&gt;261-275&lt;/Field&gt;&lt;Field id=&quot;PubDate&quot;&gt;&lt;/Field&gt;&lt;Field id=&quot;PubPlace&quot;&gt;&lt;/Field&gt;&lt;Field id=&quot;PubPlaceTrans&quot;&gt;&lt;/Field&gt;&lt;Field id=&quot;PubYear&quot;&gt;2000&lt;/Field&gt;&lt;Field id=&quot;Publisher&quot;&gt;&lt;/Field&gt;&lt;Field id=&quot;PublisherTrans&quot;&gt;&lt;/Field&gt;&lt;Field id=&quot;TITrans&quot;&gt;&lt;/Field&gt;&lt;Field id=&quot;Title&quot;&gt;A Meta-Analysis of Variance Accounted for and Factor Loadings in Exploratory Factor Analysis&lt;/Field&gt;&lt;Field id=&quot;Translator&quot;&gt;&lt;/Field&gt;&lt;Field id=&quot;Type&quot;&gt;{041D4F77-279E-4405-0002-4388361B9CFF}&lt;/Field&gt;&lt;Field id=&quot;Version&quot;&gt;&lt;/Field&gt;&lt;Field id=&quot;Vol&quot;&gt;11&lt;/Field&gt;&lt;Field id=&quot;Author2&quot;&gt;Peterson,RA;&lt;/Field&gt;&lt;/Data&gt;&lt;Ref&gt;&lt;Display&gt;&lt;Text StringText=&quot;「RefIndex」&quot; StringTextOri=&quot;「RefIndex」&quot; SuperScript=&quot;true&quot;/&gt;&lt;/Display&gt;&lt;/Ref&gt;&lt;Doc&gt;&lt;Display&gt;&lt;Text StringText=&quot;Peterson RA&quot; StringGroup=&quot;Author&quot;/&gt;_x000d__x000a_   &lt;Text StringText=&quot;. &quot; StringGroup=&quot;Author&quot;/&gt;_x000d__x000a_   &lt;Text StringText=&quot;A Meta-Analysis of Variance Accounted for and Factor Loadings in Exploratory Factor Analysis&quot; StringGroup=&quot;Title&quot;/&gt;_x000d__x000a_   &lt;Text StringText=&quot;. &quot; StringGroup=&quot;Title&quot;/&gt;_x000d__x000a_   &lt;Text StringText=&quot;Marketing Letters&quot; StringGroup=&quot;Magazine&quot;/&gt;_x000d__x000a_   &lt;Text StringText=&quot;. &quot; StringGroup=&quot;Magazine&quot;/&gt;_x000d__x000a_   &lt;Text StringText=&quot;2000&quot; StringGroup=&quot;PubYear&quot;/&gt;_x000d__x000a_   &lt;Text StringText=&quot;. &quot; StringGroup=&quot;PubYear&quot;/&gt;_x000d__x000a_   &lt;Text StringText=&quot;11&quot; StringGroup=&quot;Vol&quot;/&gt;_x000d__x000a_   &lt;Text StringText=&quot;(&quot; StringGroup=&quot;Issue&quot;/&gt;_x000d__x000a_   &lt;Text StringText=&quot;3&quot; StringGroup=&quot;Issue&quot;/&gt;_x000d__x000a_   &lt;Text StringText=&quot;)&quot; StringGroup=&quot;Issue&quot;/&gt;_x000d__x000a_   &lt;Text StringText=&quot;: &quot; StringGroup=&quot;PageNum&quot;/&gt;_x000d__x000a_   &lt;Text StringText=&quot;261-275&quot; StringGroup=&quot;PageNum&quot;/&gt;_x000d__x000a_   &lt;Text StringText=&quot;.&quot; StringGroup=&quot;none&quot;/&gt;_x000d__x000a_  &lt;/Display&gt;&lt;/Doc&gt;&lt;/KyMRNote&gt;"/>
    <w:docVar w:name="KY.MR.DATA{D3B8F751-3FED-45B6-AAE4-23C0E2E25330}5076" w:val="&lt;KyMRNote dbid=&quot;{D3B8F751-3FED-45B6-AAE4-23C0E2E25330}&quot; recid=&quot;5076&quot;&gt;&lt;Data&gt;&lt;Field id=&quot;AccessNum&quot;&gt;&lt;/Field&gt;&lt;Field id=&quot;Author&quot;&gt;Stewart M, Brown JB, Weston W, McWhinney IR, McWillliam CL, Freeman T. &lt;/Field&gt;&lt;Field id=&quot;AuthorTrans&quot;&gt;&lt;/Field&gt;&lt;Field id=&quot;DOI&quot;&gt;&lt;/Field&gt;&lt;Field id=&quot;Editor&quot;&gt;&lt;/Field&gt;&lt;Field id=&quot;FmtTitle&quot;&gt;&amp;lt;p class=&quot;15&quot; style=&quot;margin: 0pt 0px; text-align: left; text-indent: 0pt; mso-add-space: auto; mso-char-indent-count: 0.0000;&quot;&amp;gt;&amp;lt;u&amp;gt;&amp;lt;span style='font-family: &quot;Times New Roman&quot;; font-size: 12pt; text-decoration: underline; mso-spacerun: &quot;yes&quot;; mso-fareast-font-family: 宋体; mso-bidi-font-family: Calibri; text-underline: single; mso-font-kerning: 1.0000pt;'&amp;gt;Patient-Centered Medicine: Transforming the Clinical Method&amp;lt;/span&amp;gt;&amp;lt;/u&amp;gt;&amp;lt;span style='font-family: &quot;Times New Roman&quot;; font-size: 12pt; mso-spacerun: &quot;yes&quot;; mso-fareast-font-family: 宋体; mso-bidi-font-family: Calibri; mso-font-kerning: 1.0000pt;'&amp;gt;&amp;amp;nbsp;3&amp;lt;/span&amp;gt;&amp;lt;sup&amp;gt;&amp;lt;span style='font-family: &quot;Times New Roman&quot;; font-size: 12pt; vertical-align: super; mso-spacerun: &quot;yes&quot;; mso-fareast-font-family: 宋体; mso-bidi-font-family: Calibri; mso-font-kerning: 1.0000pt;'&amp;gt;rd&amp;lt;/span&amp;gt;&amp;lt;/sup&amp;gt;&amp;lt;span style='font-family: &quot;Times New Roman&quot;; font-size: 12pt; mso-spacerun: &quot;yes&quot;; mso-fareast-font-family: 宋体; mso-bidi-font-family: Calibri; mso-font-kerning: 1.0000pt;'&amp;gt;&amp;amp;nbsp;edition. 2014, Radcliffe Publishing Ltd, London, UK.&amp;lt;/span&amp;gt;&amp;lt;span style='font-family: &quot;Times New Roman&quot;; font-size: 12pt; mso-spacerun: &quot;yes&quot;; mso-fareast-font-family: 宋体; mso-bidi-font-family: Calibri; mso-font-kerning: 1.0000pt;'&amp;gt;&amp;lt;?xml:namespace prefix = &quot;o&quot; ns = &quot;urn:schemas-microsoft-com:office:office&quot; /&amp;gt;&amp;lt;o:p&amp;gt;&amp;lt;/o:p&amp;gt;&amp;lt;/span&amp;gt;&amp;lt;/p&amp;gt;&amp;lt;!--EndFragment--&amp;gt;&lt;/Field&gt;&lt;Field id=&quot;Issue&quot;&gt;&lt;/Field&gt;&lt;Field id=&quot;LIID&quot;&gt;5076&lt;/Field&gt;&lt;Field id=&quot;Magazine&quot;&gt;&lt;/Field&gt;&lt;Field id=&quot;MagazineAB&quot;&gt;&lt;/Field&gt;&lt;Field id=&quot;MagazineTrans&quot;&gt;&lt;/Field&gt;&lt;Field id=&quot;PageNum&quot;&gt;&lt;/Field&gt;&lt;Field id=&quot;PubDate&quot;&gt;&lt;/Field&gt;&lt;Field id=&quot;PubPlace&quot;&gt;&lt;/Field&gt;&lt;Field id=&quot;PubPlaceTrans&quot;&gt;&lt;/Field&gt;&lt;Field id=&quot;PubYear&quot;&gt;&lt;/Field&gt;&lt;Field id=&quot;Publisher&quot;&gt;&lt;/Field&gt;&lt;Field id=&quot;PublisherTrans&quot;&gt;&lt;/Field&gt;&lt;Field id=&quot;TITrans&quot;&gt;&lt;/Field&gt;&lt;Field id=&quot;Title&quot;&gt;Patient-Centered Medicine: Transforming the Clinical Method 3rd edition. 2014, Radcliffe Publishing Ltd, London, UK.&lt;/Field&gt;&lt;Field id=&quot;Translator&quot;&gt;&lt;/Field&gt;&lt;Field id=&quot;Type&quot;&gt;{041D4F77-279E-4405-0003-4388361B9CFF}&lt;/Field&gt;&lt;Field id=&quot;Version&quot;&gt;&lt;/Field&gt;&lt;Field id=&quot;Vol&quot;&gt;&lt;/Field&gt;&lt;Field id=&quot;Author2&quot;&gt;Stewart M,BJB;Weston W,MIR;McWillliam CL,FT;&lt;/Field&gt;&lt;/Data&gt;&lt;Ref&gt;&lt;Display&gt;&lt;Text StringText=&quot;「RefIndex」&quot; StringTextOri=&quot;「RefIndex」&quot; SuperScript=&quot;true&quot;/&gt;&lt;/Display&gt;&lt;/Ref&gt;&lt;Doc&gt;&lt;Display&gt;&lt;Text StringText=&quot;Stewart M BJB, Weston W MIR, McWillliam CL FT&quot; StringGroup=&quot;Author&quot;/&gt;_x000d__x000a_   &lt;Text StringText=&quot;. &quot; StringGroup=&quot;Author&quot;/&gt;_x000d__x000a_   &lt;Text StringText=&quot;Patient-Centered Medicine: Transforming the Clinical Method 3rd edition. 2014, Radcliffe Publishing Ltd, London, UK&quot; StringGroup=&quot;Title&quot;/&gt;_x000d__x000a_   &lt;Text StringText=&quot;. &quot; StringGroup=&quot;Title&quot;/&gt;_x000d__x000a_  &lt;/Display&gt;&lt;/Doc&gt;&lt;/KyMRNote&gt;"/>
    <w:docVar w:name="KY.MR.DATA{D3B8F751-3FED-45B6-AAE4-23C0E2E25330}5077" w:val="&lt;KyMRNote dbid=&quot;{D3B8F751-3FED-45B6-AAE4-23C0E2E25330}&quot; recid=&quot;5077&quot;&gt;&lt;Data&gt;&lt;Field id=&quot;AccessNum&quot;&gt;22548095&lt;/Field&gt;&lt;Field id=&quot;Author&quot;&gt;Stewart M;Ryan BL;Bodea C&lt;/Field&gt;&lt;Field id=&quot;AuthorTrans&quot;&gt;&lt;/Field&gt;&lt;Field id=&quot;DOI&quot;&gt;&lt;/Field&gt;&lt;Field id=&quot;Editor&quot;&gt;&lt;/Field&gt;&lt;Field id=&quot;FmtTitle&quot;&gt;&lt;/Field&gt;&lt;Field id=&quot;Issue&quot;&gt;4&lt;/Field&gt;&lt;Field id=&quot;LIID&quot;&gt;5077&lt;/Field&gt;&lt;Field id=&quot;Magazine&quot;&gt;Healthcare policy = Politiques de santé&lt;/Field&gt;&lt;Field id=&quot;MagazineAB&quot;&gt;Healthc Policy&lt;/Field&gt;&lt;Field id=&quot;MagazineTrans&quot;&gt;&lt;/Field&gt;&lt;Field id=&quot;PageNum&quot;&gt;27-31&lt;/Field&gt;&lt;Field id=&quot;PubDate&quot;&gt;May&lt;/Field&gt;&lt;Field id=&quot;PubPlace&quot;&gt;Canada&lt;/Field&gt;&lt;Field id=&quot;PubPlaceTrans&quot;&gt;&lt;/Field&gt;&lt;Field id=&quot;PubYear&quot;&gt;2011&lt;/Field&gt;&lt;Field id=&quot;Publisher&quot;&gt;&lt;/Field&gt;&lt;Field id=&quot;PublisherTrans&quot;&gt;&lt;/Field&gt;&lt;Field id=&quot;TITrans&quot;&gt;&lt;/Field&gt;&lt;Field id=&quot;Title&quot;&gt;Is patient-centred care associated with lower diagnostic costs?&lt;/Field&gt;&lt;Field id=&quot;Translator&quot;&gt;&lt;/Field&gt;&lt;Field id=&quot;Type&quot;&gt;{041D4F77-279E-4405-0002-4388361B9CFF}&lt;/Field&gt;&lt;Field id=&quot;Version&quot;&gt;&lt;/Field&gt;&lt;Field id=&quot;Vol&quot;&gt;6&lt;/Field&gt;&lt;Field id=&quot;Author2&quot;&gt;Stewart,M;Ryan,BL;Bodea,C;&lt;/Field&gt;&lt;/Data&gt;&lt;Ref&gt;&lt;Display&gt;&lt;Text StringText=&quot;「RefIndex」&quot; StringTextOri=&quot;「RefIndex」&quot; SuperScript=&quot;true&quot;/&gt;&lt;/Display&gt;&lt;/Ref&gt;&lt;Doc&gt;&lt;Display&gt;&lt;Text StringText=&quot;Stewart M, Ryan BL, Bodea C&quot; StringGroup=&quot;Author&quot;/&gt;_x000d__x000a_   &lt;Text StringText=&quot;. &quot; StringGroup=&quot;Author&quot;/&gt;_x000d__x000a_   &lt;Text StringText=&quot;Is patient-centred care associated with lower diagnostic costs&quot; StringGroup=&quot;Title&quot;/&gt;_x000d__x000a_   &lt;Text StringText=&quot;. &quot; StringGroup=&quot;Title&quot;/&gt;_x000d__x000a_   &lt;Text StringText=&quot;Healthc Policy&quot; StringGroup=&quot;Magazine&quot;/&gt;_x000d__x000a_   &lt;Text StringText=&quot;. &quot; StringGroup=&quot;Magazine&quot;/&gt;_x000d__x000a_   &lt;Text StringText=&quot;2011&quot; StringGroup=&quot;PubYear&quot;/&gt;_x000d__x000a_   &lt;Text StringText=&quot;. &quot; StringGroup=&quot;PubYear&quot;/&gt;_x000d__x000a_   &lt;Text StringText=&quot;6&quot; StringGroup=&quot;Vol&quot;/&gt;_x000d__x000a_   &lt;Text StringText=&quot;(&quot; StringGroup=&quot;Issue&quot;/&gt;_x000d__x000a_   &lt;Text StringText=&quot;4&quot; StringGroup=&quot;Issue&quot;/&gt;_x000d__x000a_   &lt;Text StringText=&quot;)&quot; StringGroup=&quot;Issue&quot;/&gt;_x000d__x000a_   &lt;Text StringText=&quot;: &quot; StringGroup=&quot;PageNum&quot;/&gt;_x000d__x000a_   &lt;Text StringText=&quot;27-31&quot; StringGroup=&quot;PageNum&quot;/&gt;_x000d__x000a_   &lt;Text StringText=&quot;.&quot; StringGroup=&quot;none&quot;/&gt;_x000d__x000a_  &lt;/Display&gt;&lt;/Doc&gt;&lt;/KyMRNote&gt;"/>
    <w:docVar w:name="KY.MR.DATA{D3B8F751-3FED-45B6-AAE4-23C0E2E25330}5106" w:val="&lt;KyMRNote dbid=&quot;{D3B8F751-3FED-45B6-AAE4-23C0E2E25330}&quot; recid=&quot;5106&quot;&gt;&lt;Data&gt;&lt;Field id=&quot;AccessNum&quot;&gt;&lt;/Field&gt;&lt;Field id=&quot;Author&quot;&gt; &lt;/Field&gt;&lt;Field id=&quot;AuthorTrans&quot;&gt;&lt;/Field&gt;&lt;Field id=&quot;DOI&quot;&gt;&lt;/Field&gt;&lt;Field id=&quot;Editor&quot;&gt;&lt;/Field&gt;&lt;Field id=&quot;FmtTitle&quot;&gt;&amp;lt;p class=&quot;MsoCommentText&quot; style=&quot;margin: 12pt 0px;&quot;&amp;gt;&amp;lt;span style='font-family: &quot;Times New Roman&quot;; font-size: 12pt; mso-spacerun: &quot;yes&quot;; mso-fareast-font-family: 宋体; mso-bidi-font-family: 宋体; mso-font-kerning: 1.0000pt;'&amp;gt;Mohle Peter, Dorer &amp;amp;nbsp;Brita, de Jong &amp;amp;nbsp;Julie,&amp;amp;nbsp; Hu Mengyao (2016). Adaptation.&amp;amp;nbsp;Guidelines for Best Practice in Cross-Cultural Surveys. Ann Arbor, MI: Survey Research Center, Institute for Social Research, University of Michigan. Retrieved March, 25, 2022, from&amp;amp;nbsp;&amp;lt;/span&amp;gt;&amp;lt;span&amp;gt;&amp;lt;a href=&quot;http://www.ccsg.isr.umich.edu/&quot;&amp;gt;&amp;lt;u&amp;gt;&amp;lt;span class=&quot;15&quot; style='color: rgb(0, 0, 255); font-family: &quot;Times New Roman&quot;; text-decoration: underline; mso-spacerun: &quot;yes&quot;; mso-fareast-font-family: 宋体; mso-bidi-font-family: 宋体; text-underline: single;'&amp;gt;&amp;lt;font size=&quot;3&quot;&amp;gt;http://ccsg.isr.umich.edu/&amp;lt;/font&amp;gt;&amp;lt;/span&amp;gt;&amp;lt;/u&amp;gt;&amp;lt;/a&amp;gt;&amp;lt;/span&amp;gt;&amp;lt;span style='color: rgb(17, 85, 204); font-family: &quot;Times New Roman&quot;; font-size: 12pt; mso-spacerun: &quot;yes&quot;; mso-fareast-font-family: 宋体; mso-bidi-font-family: 宋体; mso-font-kerning: 1.0000pt;'&amp;gt;.&amp;lt;/span&amp;gt;&amp;lt;span style='font-family: &quot;Times New Roman&quot;; font-size: 12pt; mso-spacerun: &quot;yes&quot;; mso-fareast-font-family: 宋体; mso-bidi-font-family: 宋体; mso-font-kerning: 1.0000pt;'&amp;gt;&amp;lt;?xml:namespace prefix = &quot;o&quot; ns = &quot;urn:schemas-microsoft-com:office:office&quot; /&amp;gt;&amp;lt;o:p&amp;gt;&amp;lt;/o:p&amp;gt;&amp;lt;/span&amp;gt;&amp;lt;/p&amp;gt;&amp;lt;!--EndFragment--&amp;gt;&lt;/Field&gt;&lt;Field id=&quot;Issue&quot;&gt;&lt;/Field&gt;&lt;Field id=&quot;LIID&quot;&gt;5106&lt;/Field&gt;&lt;Field id=&quot;Magazine&quot;&gt;Guidelines for Best Practice in Cross-Cultural Surveys&lt;/Field&gt;&lt;Field id=&quot;MagazineAB&quot;&gt;&lt;/Field&gt;&lt;Field id=&quot;MagazineTrans&quot;&gt;&lt;/Field&gt;&lt;Field id=&quot;PageNum&quot;&gt;&lt;/Field&gt;&lt;Field id=&quot;PubDate&quot;&gt;&lt;/Field&gt;&lt;Field id=&quot;PubPlace&quot;&gt;&lt;/Field&gt;&lt;Field id=&quot;PubPlaceTrans&quot;&gt;&lt;/Field&gt;&lt;Field id=&quot;PubYear&quot;&gt;&lt;/Field&gt;&lt;Field id=&quot;Publisher&quot;&gt;&lt;/Field&gt;&lt;Field id=&quot;PublisherTrans&quot;&gt;&lt;/Field&gt;&lt;Field id=&quot;TITrans&quot;&gt;&lt;/Field&gt;&lt;Field id=&quot;Title&quot;&gt;Mohle Peter, Dorer  Brita, de Jong  Julie,  Hu Mengyao (2016). Adaptation. Guidelines for Best Practice in Cross-Cultural Surveys. Ann Arbor, MI: Survey Research Center, Institute for Social Research, University of Michigan. Retrieved March, 25, 2022, from http://ccsg.isr.umich.edu/.&lt;/Field&gt;&lt;Field id=&quot;Translator&quot;&gt;&lt;/Field&gt;&lt;Field id=&quot;Type&quot;&gt;{041D4F77-279E-4405-0001-4388361B9CFF}&lt;/Field&gt;&lt;Field id=&quot;Version&quot;&gt;&lt;/Field&gt;&lt;Field id=&quot;Vol&quot;&gt;&lt;/Field&gt;&lt;/Data&gt;&lt;Ref&gt;&lt;Display&gt;&lt;Text StringText=&quot;「RefIndex」&quot; StringTextOri=&quot;「RefIndex」&quot; SuperScript=&quot;true&quot;/&gt;&lt;/Display&gt;&lt;/Ref&gt;&lt;Doc&gt;&lt;Display&gt;&lt;Text StringText=&quot;Mohle Peter, Dorer  Brita, de Jong  Julie,  Hu Mengyao (2016). Adaptation. Guidelines for Best Practice in Cross-Cultural Surveys. Ann Arbor, MI: Survey Research Center, Institute for Social Research, University of Michigan. Retrieved March, 25, 2022, from http://ccsg.isr.umich.edu/&quot; StringGroup=&quot;Title&quot;/&gt;_x000d__x000a_   &lt;Text StringText=&quot;. &quot; StringGroup=&quot;Title&quot;/&gt;_x000d__x000a_   &lt;Text StringText=&quot;Guidelines for Best Practice in Cross-Cultural Surveys&quot; StringGroup=&quot;Magazine&quot;/&gt;_x000d__x000a_   &lt;Text StringText=&quot;. &quot; StringGroup=&quot;Magazine&quot;/&gt;_x000d__x000a_   &lt;Text StringText=&quot;.&quot; StringGroup=&quot;none&quot;/&gt;_x000d__x000a_  &lt;/Display&gt;&lt;/Doc&gt;&lt;/KyMRNote&gt;"/>
    <w:docVar w:name="KY.MR.DATA{D3B8F751-3FED-45B6-AAE4-23C0E2E25330}568" w:val="&lt;KyMRNote&gt;&lt;Data&gt;&lt;Field id=&quot;AccessNum&quot;&gt;3640358&lt;/Field&gt;&lt;Field id=&quot;Author&quot;&gt;Lynn MR&lt;/Field&gt;&lt;Field id=&quot;AuthorTrans&quot;&gt;&lt;/Field&gt;&lt;Field id=&quot;DOI&quot;&gt;&lt;/Field&gt;&lt;Field id=&quot;Editor&quot;&gt;&lt;/Field&gt;&lt;Field id=&quot;FmtTitle&quot;&gt;&lt;/Field&gt;&lt;Field id=&quot;Issue&quot;&gt;6&lt;/Field&gt;&lt;Field id=&quot;LIID&quot;&gt;568&lt;/Field&gt;&lt;Field id=&quot;Magazine&quot;&gt;Nursing research&lt;/Field&gt;&lt;Field id=&quot;MagazineAB&quot;&gt;Nurs Res&lt;/Field&gt;&lt;Field id=&quot;MagazineTrans&quot;&gt;&lt;/Field&gt;&lt;Field id=&quot;PageNum&quot;&gt;382-5&lt;/Field&gt;&lt;Field id=&quot;PubDate&quot;&gt;Nov-Dec&lt;/Field&gt;&lt;Field id=&quot;PubPlace&quot;&gt;United States&lt;/Field&gt;&lt;Field id=&quot;PubPlaceTrans&quot;&gt;&lt;/Field&gt;&lt;Field id=&quot;PubYear&quot;&gt;1986&lt;/Field&gt;&lt;Field id=&quot;Publisher&quot;&gt;&lt;/Field&gt;&lt;Field id=&quot;PublisherTrans&quot;&gt;&lt;/Field&gt;&lt;Field id=&quot;TITrans&quot;&gt;&lt;/Field&gt;&lt;Field id=&quot;Title&quot;&gt;Determination and quantification of content validity.&lt;/Field&gt;&lt;Field id=&quot;Translator&quot;&gt;&lt;/Field&gt;&lt;Field id=&quot;Type&quot;&gt;{041D4F77-279E-4405-0002-4388361B9CFF}&lt;/Field&gt;&lt;Field id=&quot;Version&quot;&gt;&lt;/Field&gt;&lt;Field id=&quot;Vol&quot;&gt;35&lt;/Field&gt;&lt;Field id=&quot;Author2&quot;&gt;Lynn,MR;&lt;/Field&gt;&lt;/Data&gt;&lt;Ref&gt;&lt;Display&gt;&lt;Text StringText=&quot;「RefIndex」&quot; StringTextOri=&quot;「RefIndex」&quot; SuperScript=&quot;true&quot;/&gt;&lt;/Display&gt;&lt;/Ref&gt;&lt;Doc&gt;&lt;Display&gt;&lt;Text StringText=&quot;Lynn MR&quot; StringGroup=&quot;Author&quot;/&gt;_x000d__x000a_   &lt;Text StringText=&quot;. &quot; StringGroup=&quot;Author&quot;/&gt;_x000d__x000a_   &lt;Text StringText=&quot;Determination and quantification of content validity&quot; StringGroup=&quot;Title&quot;/&gt;_x000d__x000a_   &lt;Text StringText=&quot;. &quot; StringGroup=&quot;Title&quot;/&gt;_x000d__x000a_   &lt;Text StringText=&quot;Nurs Res&quot; StringGroup=&quot;Magazine&quot;/&gt;_x000d__x000a_   &lt;Text StringText=&quot;. &quot; StringGroup=&quot;Magazine&quot;/&gt;_x000d__x000a_   &lt;Text StringText=&quot;1986&quot; StringGroup=&quot;PubYear&quot;/&gt;_x000d__x000a_   &lt;Text StringText=&quot;. &quot; StringGroup=&quot;PubYear&quot;/&gt;_x000d__x000a_   &lt;Text StringText=&quot;35&quot; StringGroup=&quot;Vol&quot;/&gt;_x000d__x000a_   &lt;Text StringText=&quot;(&quot; StringGroup=&quot;Issue&quot;/&gt;_x000d__x000a_   &lt;Text StringText=&quot;6&quot; StringGroup=&quot;Issue&quot;/&gt;_x000d__x000a_   &lt;Text StringText=&quot;)&quot; StringGroup=&quot;Issue&quot;/&gt;_x000d__x000a_   &lt;Text StringText=&quot;: &quot; StringGroup=&quot;PageNum&quot;/&gt;_x000d__x000a_   &lt;Text StringText=&quot;382-5&quot; StringGroup=&quot;PageNum&quot;/&gt;_x000d__x000a_   &lt;Text StringText=&quot;.&quot; StringGroup=&quot;none&quot;/&gt;_x000d__x000a_  &lt;/Display&gt;&lt;/Doc&gt;&lt;/KyMRNote&gt;"/>
    <w:docVar w:name="KY.MR.DATA{D3B8F751-3FED-45B6-AAE4-23C0E2E25330}570" w:val="&lt;KyMRNote&gt;&lt;Data&gt;&lt;Field id=&quot;AccessNum&quot;&gt;19020196&lt;/Field&gt;&lt;Field id=&quot;Author&quot;&gt;Kimberlin CL;Winterstein AG&lt;/Field&gt;&lt;Field id=&quot;AuthorTrans&quot;&gt;&lt;/Field&gt;&lt;Field id=&quot;DOI&quot;&gt;10.2146/ajhp070364&lt;/Field&gt;&lt;Field id=&quot;Editor&quot;&gt;&lt;/Field&gt;&lt;Field id=&quot;FmtTitle&quot;&gt;&lt;/Field&gt;&lt;Field id=&quot;Issue&quot;&gt;23&lt;/Field&gt;&lt;Field id=&quot;LIID&quot;&gt;570&lt;/Field&gt;&lt;Field id=&quot;Magazine&quot;&gt;American journal of health-system pharmacy : AJHP : official journal of the American Society of Health-System Pharmacists&lt;/Field&gt;&lt;Field id=&quot;MagazineAB&quot;&gt;Am J Health Syst Pharm&lt;/Field&gt;&lt;Field id=&quot;MagazineTrans&quot;&gt;&lt;/Field&gt;&lt;Field id=&quot;PageNum&quot;&gt;2276-84&lt;/Field&gt;&lt;Field id=&quot;PubDate&quot;&gt;Dec 01&lt;/Field&gt;&lt;Field id=&quot;PubPlace&quot;&gt;United States&lt;/Field&gt;&lt;Field id=&quot;PubPlaceTrans&quot;&gt;&lt;/Field&gt;&lt;Field id=&quot;PubYear&quot;&gt;2008&lt;/Field&gt;&lt;Field id=&quot;Publisher&quot;&gt;&lt;/Field&gt;&lt;Field id=&quot;PublisherTrans&quot;&gt;&lt;/Field&gt;&lt;Field id=&quot;TITrans&quot;&gt;&lt;/Field&gt;&lt;Field id=&quot;Title&quot;&gt;Validity and reliability of measurement instruments used in research.&lt;/Field&gt;&lt;Field id=&quot;Translator&quot;&gt;&lt;/Field&gt;&lt;Field id=&quot;Type&quot;&gt;{041D4F77-279E-4405-0002-4388361B9CFF}&lt;/Field&gt;&lt;Field id=&quot;Version&quot;&gt;&lt;/Field&gt;&lt;Field id=&quot;Vol&quot;&gt;65&lt;/Field&gt;&lt;Field id=&quot;Author2&quot;&gt;Kimberlin,CL;Winterstein,AG;&lt;/Field&gt;&lt;/Data&gt;&lt;Ref&gt;&lt;Display&gt;&lt;Text StringText=&quot;「RefIndex」&quot; StringTextOri=&quot;「RefIndex」&quot; SuperScript=&quot;true&quot;/&gt;&lt;/Display&gt;&lt;/Ref&gt;&lt;Doc&gt;&lt;Display&gt;&lt;Text StringText=&quot;Kimberlin CL, Winterstein AG&quot; StringGroup=&quot;Author&quot;/&gt;_x000d__x000a_   &lt;Text StringText=&quot;. &quot; StringGroup=&quot;Author&quot;/&gt;_x000d__x000a_   &lt;Text StringText=&quot;Validity and reliability of measurement instruments used in research&quot; StringGroup=&quot;Title&quot;/&gt;_x000d__x000a_   &lt;Text StringText=&quot;. &quot; StringGroup=&quot;Title&quot;/&gt;_x000d__x000a_   &lt;Text StringText=&quot;Am J Health Syst Pharm&quot; StringGroup=&quot;Magazine&quot;/&gt;_x000d__x000a_   &lt;Text StringText=&quot;. &quot; StringGroup=&quot;Magazine&quot;/&gt;_x000d__x000a_   &lt;Text StringText=&quot;2008&quot; StringGroup=&quot;PubYear&quot;/&gt;_x000d__x000a_   &lt;Text StringText=&quot;. &quot; StringGroup=&quot;PubYear&quot;/&gt;_x000d__x000a_   &lt;Text StringText=&quot;65&quot; StringGroup=&quot;Vol&quot;/&gt;_x000d__x000a_   &lt;Text StringText=&quot;(&quot; StringGroup=&quot;Issue&quot;/&gt;_x000d__x000a_   &lt;Text StringText=&quot;23&quot; StringGroup=&quot;Issue&quot;/&gt;_x000d__x000a_   &lt;Text StringText=&quot;)&quot; StringGroup=&quot;Issue&quot;/&gt;_x000d__x000a_   &lt;Text StringText=&quot;: &quot; StringGroup=&quot;PageNum&quot;/&gt;_x000d__x000a_   &lt;Text StringText=&quot;2276-84&quot; StringGroup=&quot;PageNum&quot;/&gt;_x000d__x000a_   &lt;Text StringText=&quot;.&quot; StringGroup=&quot;none&quot;/&gt;_x000d__x000a_  &lt;/Display&gt;&lt;/Doc&gt;&lt;/KyMRNote&gt;"/>
    <w:docVar w:name="KY.MR.DATA{D3B8F751-3FED-45B6-AAE4-23C0E2E25330}573" w:val="&lt;KyMRNote&gt;&lt;Data&gt;&lt;Field id=&quot;AccessNum&quot;&gt;26161370&lt;/Field&gt;&lt;Field id=&quot;Author&quot;&gt;Zamanzadeh V;Ghahramanian A;Rassouli M;Abbaszadeh A;Alavi-Majd H;Nikanfar AR&lt;/Field&gt;&lt;Field id=&quot;AuthorTrans&quot;&gt;&lt;/Field&gt;&lt;Field id=&quot;DOI&quot;&gt;10.15171/jcs.2015.017&lt;/Field&gt;&lt;Field id=&quot;Editor&quot;&gt;&lt;/Field&gt;&lt;Field id=&quot;FmtTitle&quot;&gt;&lt;/Field&gt;&lt;Field id=&quot;Issue&quot;&gt;2&lt;/Field&gt;&lt;Field id=&quot;LIID&quot;&gt;573&lt;/Field&gt;&lt;Field id=&quot;Magazine&quot;&gt;Journal of caring sciences&lt;/Field&gt;&lt;Field id=&quot;MagazineAB&quot;&gt;J Caring Sci&lt;/Field&gt;&lt;Field id=&quot;MagazineTrans&quot;&gt;&lt;/Field&gt;&lt;Field id=&quot;PageNum&quot;&gt;165-78&lt;/Field&gt;&lt;Field id=&quot;PubDate&quot;&gt;Jun&lt;/Field&gt;&lt;Field id=&quot;PubPlace&quot;&gt;Iran&lt;/Field&gt;&lt;Field id=&quot;PubPlaceTrans&quot;&gt;&lt;/Field&gt;&lt;Field id=&quot;PubYear&quot;&gt;2015&lt;/Field&gt;&lt;Field id=&quot;Publisher&quot;&gt;&lt;/Field&gt;&lt;Field id=&quot;PublisherTrans&quot;&gt;&lt;/Field&gt;&lt;Field id=&quot;TITrans&quot;&gt;&lt;/Field&gt;&lt;Field id=&quot;Title&quot;&gt;Design and Implementation Content Validity Study: Development of an instrument for measuring Patient-Centered Communication.&lt;/Field&gt;&lt;Field id=&quot;Translator&quot;&gt;&lt;/Field&gt;&lt;Field id=&quot;Type&quot;&gt;{041D4F77-279E-4405-0002-4388361B9CFF}&lt;/Field&gt;&lt;Field id=&quot;Version&quot;&gt;&lt;/Field&gt;&lt;Field id=&quot;Vol&quot;&gt;4&lt;/Field&gt;&lt;Field id=&quot;Author2&quot;&gt;Zamanzadeh,V;Ghahramanian,A;Rassouli,M;Abbaszadeh,A;Alavi-Majd,H;Nikanfar,AR;&lt;/Field&gt;&lt;/Data&gt;&lt;Ref&gt;&lt;Display&gt;&lt;Text StringText=&quot;「RefIndex」&quot; StringTextOri=&quot;「RefIndex」&quot; SuperScript=&quot;true&quot;/&gt;&lt;/Display&gt;&lt;/Ref&gt;&lt;Doc&gt;&lt;Display&gt;&lt;Text StringText=&quot;Zamanzadeh V, Ghahramanian A, Rassouli M, Abbaszadeh A, Alavi-Majd H, Nikanfar AR&quot; StringGroup=&quot;Author&quot;/&gt;_x000d__x000a_   &lt;Text StringText=&quot;. &quot; StringGroup=&quot;Author&quot;/&gt;_x000d__x000a_   &lt;Text StringText=&quot;Design and Implementation Content Validity Study: Development of an instrument for measuring Patient-Centered Communication&quot; StringGroup=&quot;Title&quot;/&gt;_x000d__x000a_   &lt;Text StringText=&quot;. &quot; StringGroup=&quot;Title&quot;/&gt;_x000d__x000a_   &lt;Text StringText=&quot;J Caring Sci&quot; StringGroup=&quot;Magazine&quot;/&gt;_x000d__x000a_   &lt;Text StringText=&quot;. &quot; StringGroup=&quot;Magazine&quot;/&gt;_x000d__x000a_   &lt;Text StringText=&quot;2015&quot; StringGroup=&quot;PubYear&quot;/&gt;_x000d__x000a_   &lt;Text StringText=&quot;. &quot; StringGroup=&quot;PubYear&quot;/&gt;_x000d__x000a_   &lt;Text StringText=&quot;4&quot; StringGroup=&quot;Vol&quot;/&gt;_x000d__x000a_   &lt;Text StringText=&quot;(&quot; StringGroup=&quot;Issue&quot;/&gt;_x000d__x000a_   &lt;Text StringText=&quot;2&quot; StringGroup=&quot;Issue&quot;/&gt;_x000d__x000a_   &lt;Text StringText=&quot;)&quot; StringGroup=&quot;Issue&quot;/&gt;_x000d__x000a_   &lt;Text StringText=&quot;: &quot; StringGroup=&quot;PageNum&quot;/&gt;_x000d__x000a_   &lt;Text StringText=&quot;165-78&quot; StringGroup=&quot;PageNum&quot;/&gt;_x000d__x000a_   &lt;Text StringText=&quot;.&quot; StringGroup=&quot;none&quot;/&gt;_x000d__x000a_  &lt;/Display&gt;&lt;/Doc&gt;&lt;/KyMRNote&gt;"/>
    <w:docVar w:name="KY.MR.DATA{D3B8F751-3FED-45B6-AAE4-23C0E2E25330}580" w:val="&lt;KyMRNote dbid=&quot;{D3B8F751-3FED-45B6-AAE4-23C0E2E25330}&quot; recid=&quot;580&quot;&gt;&lt;Data&gt;&lt;Field id=&quot;AccessNum&quot;&gt;16977646&lt;/Field&gt;&lt;Field id=&quot;Author&quot;&gt;Polit DF;Beck CT&lt;/Field&gt;&lt;Field id=&quot;AuthorTrans&quot;&gt;&lt;/Field&gt;&lt;Field id=&quot;DOI&quot;&gt;10.1002/nur.20147&lt;/Field&gt;&lt;Field id=&quot;Editor&quot;&gt;&lt;/Field&gt;&lt;Field id=&quot;FmtTitle&quot;&gt;&lt;/Field&gt;&lt;Field id=&quot;Issue&quot;&gt;5&lt;/Field&gt;&lt;Field id=&quot;LIID&quot;&gt;580&lt;/Field&gt;&lt;Field id=&quot;Magazine&quot;&gt;Research in nursing &amp;amp; health&lt;/Field&gt;&lt;Field id=&quot;MagazineAB&quot;&gt;Res Nurs Health&lt;/Field&gt;&lt;Field id=&quot;MagazineTrans&quot;&gt;&lt;/Field&gt;&lt;Field id=&quot;PageNum&quot;&gt;489-97&lt;/Field&gt;&lt;Field id=&quot;PubDate&quot;&gt;Oct&lt;/Field&gt;&lt;Field id=&quot;PubPlace&quot;&gt;United States&lt;/Field&gt;&lt;Field id=&quot;PubPlaceTrans&quot;&gt;&lt;/Field&gt;&lt;Field id=&quot;PubYear&quot;&gt;2006&lt;/Field&gt;&lt;Field id=&quot;Publisher&quot;&gt;&lt;/Field&gt;&lt;Field id=&quot;PublisherTrans&quot;&gt;&lt;/Field&gt;&lt;Field id=&quot;TITrans&quot;&gt;&lt;/Field&gt;&lt;Field id=&quot;Title&quot;&gt;The content validity index: are you sure you know what's being reported? Critique and recommendations.&lt;/Field&gt;&lt;Field id=&quot;Translator&quot;&gt;&lt;/Field&gt;&lt;Field id=&quot;Type&quot;&gt;{041D4F77-279E-4405-0002-4388361B9CFF}&lt;/Field&gt;&lt;Field id=&quot;Version&quot;&gt;&lt;/Field&gt;&lt;Field id=&quot;Vol&quot;&gt;29&lt;/Field&gt;&lt;Field id=&quot;Author2&quot;&gt;Polit,DF;Beck,CT;&lt;/Field&gt;&lt;/Data&gt;&lt;Ref&gt;&lt;Display&gt;&lt;Text StringText=&quot;「RefIndex」&quot; StringTextOri=&quot;「RefIndex」&quot; SuperScript=&quot;true&quot;/&gt;&lt;/Display&gt;&lt;/Ref&gt;&lt;Doc&gt;&lt;Display&gt;&lt;Text StringText=&quot;Polit DF, Beck CT&quot; StringGroup=&quot;Author&quot;/&gt;_x000d__x000a_   &lt;Text StringText=&quot;. &quot; StringGroup=&quot;Author&quot;/&gt;_x000d__x000a_   &lt;Text StringText=&quot;The content validity index: are you sure you know what's being reported? Critique and recommendations&quot; StringGroup=&quot;Title&quot;/&gt;_x000d__x000a_   &lt;Text StringText=&quot;. &quot; StringGroup=&quot;Title&quot;/&gt;_x000d__x000a_   &lt;Text StringText=&quot;Res Nurs Health&quot; StringGroup=&quot;Magazine&quot;/&gt;_x000d__x000a_   &lt;Text StringText=&quot;. &quot; StringGroup=&quot;Magazine&quot;/&gt;_x000d__x000a_   &lt;Text StringText=&quot;2006&quot; StringGroup=&quot;PubYear&quot;/&gt;_x000d__x000a_   &lt;Text StringText=&quot;. &quot; StringGroup=&quot;PubYear&quot;/&gt;_x000d__x000a_   &lt;Text StringText=&quot;29&quot; StringGroup=&quot;Vol&quot;/&gt;_x000d__x000a_   &lt;Text StringText=&quot;(&quot; StringGroup=&quot;Issue&quot;/&gt;_x000d__x000a_   &lt;Text StringText=&quot;5&quot; StringGroup=&quot;Issue&quot;/&gt;_x000d__x000a_   &lt;Text StringText=&quot;)&quot; StringGroup=&quot;Issue&quot;/&gt;_x000d__x000a_   &lt;Text StringText=&quot;: &quot; StringGroup=&quot;PageNum&quot;/&gt;_x000d__x000a_   &lt;Text StringText=&quot;489-97&quot; StringGroup=&quot;PageNum&quot;/&gt;_x000d__x000a_   &lt;Text StringText=&quot;.&quot; StringGroup=&quot;none&quot;/&gt;_x000d__x000a_  &lt;/Display&gt;&lt;/Doc&gt;&lt;/KyMRNote&gt;"/>
    <w:docVar w:name="KY.MR.DATA{D3B8F751-3FED-45B6-AAE4-23C0E2E25330}581" w:val="&lt;KyMRNote&gt;&lt;Data&gt;&lt;Field id=&quot;AccessNum&quot;&gt;&lt;/Field&gt;&lt;Field id=&quot;Author&quot;&gt;史静琤;莫显昆;孙振球;&lt;/Field&gt;&lt;Field id=&quot;AuthorTrans&quot;&gt;&lt;/Field&gt;&lt;Field id=&quot;DOI&quot;&gt;&lt;/Field&gt;&lt;Field id=&quot;Editor&quot;&gt;&lt;/Field&gt;&lt;Field id=&quot;FmtTitle&quot;&gt;&lt;/Field&gt;&lt;Field id=&quot;Issue&quot;&gt;02&lt;/Field&gt;&lt;Field id=&quot;LIID&quot;&gt;581&lt;/Field&gt;&lt;Field id=&quot;Magazine&quot;&gt;中南大学学报(医学版)&lt;/Field&gt;&lt;Field id=&quot;MagazineAB&quot;&gt;&lt;/Field&gt;&lt;Field id=&quot;MagazineTrans&quot;&gt;&lt;/Field&gt;&lt;Field id=&quot;PageNum&quot;&gt;49-52&lt;/Field&gt;&lt;Field id=&quot;PubDate&quot;&gt;2012-02-15&lt;/Field&gt;&lt;Field id=&quot;PubPlace&quot;&gt;&lt;/Field&gt;&lt;Field id=&quot;PubPlaceTrans&quot;&gt;&lt;/Field&gt;&lt;Field id=&quot;PubYear&quot;&gt;2012&lt;/Field&gt;&lt;Field id=&quot;Publisher&quot;&gt;中南大学公共卫生学院流行病与卫生统计学系;&lt;/Field&gt;&lt;Field id=&quot;PublisherTrans&quot;&gt;&lt;/Field&gt;&lt;Field id=&quot;TITrans&quot;&gt;&lt;/Field&gt;&lt;Field id=&quot;Title&quot;&gt;量表编制中内容效度指数的应用&lt;/Field&gt;&lt;Field id=&quot;Translator&quot;&gt;&lt;/Field&gt;&lt;Field id=&quot;Type&quot;&gt;{041D4F77-279E-4405-0002-4388361B9CFF}&lt;/Field&gt;&lt;Field id=&quot;Version&quot;&gt;&lt;/Field&gt;&lt;Field id=&quot;Vol&quot;&gt;37&lt;/Field&gt;&lt;Field id=&quot;Author2&quot;&gt;史静琤,;莫显昆,;孙振球,;&lt;/Field&gt;&lt;/Data&gt;&lt;Ref&gt;&lt;Display&gt;&lt;Text StringText=&quot;「RefIndex」&quot; StringTextOri=&quot;「RefIndex」&quot; SuperScript=&quot;true&quot;/&gt;&lt;/Display&gt;&lt;/Ref&gt;&lt;Doc&gt;&lt;Display&gt;&lt;Text StringText=&quot;史静琤, 莫显昆, 孙振球&quot; StringGroup=&quot;Author&quot;/&gt;_x000d__x000a_   &lt;Text StringText=&quot;. &quot; StringGroup=&quot;Author&quot;/&gt;_x000d__x000a_   &lt;Text StringText=&quot;量表编制中内容效度指数的应用&quot; StringGroup=&quot;Title&quot;/&gt;_x000d__x000a_   &lt;Text StringText=&quot;. &quot; StringGroup=&quot;Title&quot;/&gt;_x000d__x000a_   &lt;Text StringText=&quot;中南大学学报(医学版)&quot; StringGroup=&quot;Magazine&quot;/&gt;_x000d__x000a_   &lt;Text StringText=&quot;. &quot; StringGroup=&quot;Magazine&quot;/&gt;_x000d__x000a_   &lt;Text StringText=&quot;2012&quot; StringGroup=&quot;PubYear&quot;/&gt;_x000d__x000a_   &lt;Text StringText=&quot;. &quot; StringGroup=&quot;PubYear&quot;/&gt;_x000d__x000a_   &lt;Text StringText=&quot;37&quot; StringGroup=&quot;Vol&quot;/&gt;_x000d__x000a_   &lt;Text StringText=&quot;(&quot; StringGroup=&quot;Issue&quot;/&gt;_x000d__x000a_   &lt;Text StringText=&quot;02&quot; StringGroup=&quot;Issue&quot;/&gt;_x000d__x000a_   &lt;Text StringText=&quot;)&quot; StringGroup=&quot;Issue&quot;/&gt;_x000d__x000a_   &lt;Text StringText=&quot;: &quot; StringGroup=&quot;PageNum&quot;/&gt;_x000d__x000a_   &lt;Text StringText=&quot;49-52&quot; StringGroup=&quot;PageNum&quot;/&gt;_x000d__x000a_   &lt;Text StringText=&quot;.&quot; StringGroup=&quot;none&quot;/&gt;_x000d__x000a_  &lt;/Display&gt;&lt;/Doc&gt;&lt;/KyMRNote&gt;"/>
    <w:docVar w:name="KY.MR.DATA{D3B8F751-3FED-45B6-AAE4-23C0E2E25330}586" w:val="&lt;KyMRNote&gt;&lt;Data&gt;&lt;Field id=&quot;AccessNum&quot;&gt;&lt;/Field&gt;&lt;Field id=&quot;Author&quot;&gt;CH Lawshe&lt;/Field&gt;&lt;Field id=&quot;AuthorTrans&quot;&gt;&lt;/Field&gt;&lt;Field id=&quot;DOI&quot;&gt;&lt;/Field&gt;&lt;Field id=&quot;Editor&quot;&gt;&lt;/Field&gt;&lt;Field id=&quot;FmtTitle&quot;&gt;&lt;/Field&gt;&lt;Field id=&quot;Issue&quot;&gt;&lt;/Field&gt;&lt;Field id=&quot;LIID&quot;&gt;586&lt;/Field&gt;&lt;Field id=&quot;Magazine&quot;&gt;Personnel psychology&lt;/Field&gt;&lt;Field id=&quot;MagazineAB&quot;&gt;&lt;/Field&gt;&lt;Field id=&quot;MagazineTrans&quot;&gt;&lt;/Field&gt;&lt;Field id=&quot;PageNum&quot;&gt;&lt;/Field&gt;&lt;Field id=&quot;PubDate&quot;&gt;&lt;/Field&gt;&lt;Field id=&quot;PubPlace&quot;&gt;&lt;/Field&gt;&lt;Field id=&quot;PubPlaceTrans&quot;&gt;&lt;/Field&gt;&lt;Field id=&quot;PubYear&quot;&gt;1975&lt;/Field&gt;&lt;Field id=&quot;Publisher&quot;&gt;&lt;/Field&gt;&lt;Field id=&quot;PublisherTrans&quot;&gt;&lt;/Field&gt;&lt;Field id=&quot;TITrans&quot;&gt;&lt;/Field&gt;&lt;Field id=&quot;Title&quot;&gt;A quantitative approach to content validity&lt;/Field&gt;&lt;Field id=&quot;Translator&quot;&gt;&lt;/Field&gt;&lt;Field id=&quot;Type&quot;&gt;{041D4F77-279E-4405-0002-4388361B9CFF}&lt;/Field&gt;&lt;Field id=&quot;Version&quot;&gt;&lt;/Field&gt;&lt;Field id=&quot;Vol&quot;&gt;&lt;/Field&gt;&lt;Field id=&quot;Author2&quot;&gt;Lawshe,CH;&lt;/Field&gt;&lt;/Data&gt;&lt;Ref&gt;&lt;Display&gt;&lt;Text StringText=&quot;「RefIndex」&quot; StringTextOri=&quot;「RefIndex」&quot; SuperScript=&quot;true&quot;/&gt;&lt;/Display&gt;&lt;/Ref&gt;&lt;Doc&gt;&lt;Display&gt;&lt;Text StringText=&quot;Lawshe CH&quot; StringGroup=&quot;Author&quot;/&gt;_x000d__x000a_   &lt;Text StringText=&quot;. &quot; StringGroup=&quot;Author&quot;/&gt;_x000d__x000a_   &lt;Text StringText=&quot;A quantitative approach to content validity&quot; StringGroup=&quot;Title&quot;/&gt;_x000d__x000a_   &lt;Text StringText=&quot;. &quot; StringGroup=&quot;Title&quot;/&gt;_x000d__x000a_   &lt;Text StringText=&quot;Pers Psychol&quot; StringGroup=&quot;Magazine&quot;/&gt;_x000d__x000a_   &lt;Text StringText=&quot;. &quot; StringGroup=&quot;Magazine&quot;/&gt;_x000d__x000a_   &lt;Text StringText=&quot;1975&quot; StringGroup=&quot;PubYear&quot;/&gt;_x000d__x000a_   &lt;Text StringText=&quot; &quot; StringGroup=&quot;PubYear&quot;/&gt;_x000d__x000a_   &lt;Text StringText=&quot;.&quot; StringGroup=&quot;none&quot;/&gt;_x000d__x000a_  &lt;/Display&gt;&lt;/Doc&gt;&lt;/KyMRNote&gt;"/>
    <w:docVar w:name="KY.MR.DATA{D3B8F751-3FED-45B6-AAE4-23C0E2E25330}667" w:val="&lt;KyMRNote&gt;&lt;Data&gt;&lt;Field id=&quot;AccessNum&quot;&gt;&lt;/Field&gt;&lt;Field id=&quot;Author&quot;&gt;K Winn, E Ozanne, K Sepucha&lt;/Field&gt;&lt;Field id=&quot;AuthorTrans&quot;&gt;&lt;/Field&gt;&lt;Field id=&quot;DOI&quot;&gt;&lt;/Field&gt;&lt;Field id=&quot;Editor&quot;&gt;&lt;/Field&gt;&lt;Field id=&quot;FmtTitle&quot;&gt;&lt;/Field&gt;&lt;Field id=&quot;Issue&quot;&gt;&lt;/Field&gt;&lt;Field id=&quot;LIID&quot;&gt;667&lt;/Field&gt;&lt;Field id=&quot;Magazine&quot;&gt;Patient education and counseling&lt;/Field&gt;&lt;Field id=&quot;MagazineAB&quot;&gt;&lt;/Field&gt;&lt;Field id=&quot;MagazineTrans&quot;&gt;&lt;/Field&gt;&lt;Field id=&quot;PageNum&quot;&gt;&lt;/Field&gt;&lt;Field id=&quot;PubDate&quot;&gt;&lt;/Field&gt;&lt;Field id=&quot;PubPlace&quot;&gt;&lt;/Field&gt;&lt;Field id=&quot;PubPlaceTrans&quot;&gt;&lt;/Field&gt;&lt;Field id=&quot;PubYear&quot;&gt;2015&lt;/Field&gt;&lt;Field id=&quot;Publisher&quot;&gt;&lt;/Field&gt;&lt;Field id=&quot;PublisherTrans&quot;&gt;&lt;/Field&gt;&lt;Field id=&quot;TITrans&quot;&gt;&lt;/Field&gt;&lt;Field id=&quot;Title&quot;&gt;Measuring patient-centered care: an updated systematic review of how studies define and report concordance between patients' preferences and medical treatments&lt;/Field&gt;&lt;Field id=&quot;Translator&quot;&gt;&lt;/Field&gt;&lt;Field id=&quot;Type&quot;&gt;{041D4F77-279E-4405-0002-4388361B9CFF}&lt;/Field&gt;&lt;Field id=&quot;Version&quot;&gt;&lt;/Field&gt;&lt;Field id=&quot;Vol&quot;&gt;&lt;/Field&gt;&lt;Field id=&quot;Author2&quot;&gt;K Winn,EO;Sepucha,K;&lt;/Field&gt;&lt;/Data&gt;&lt;Ref&gt;&lt;Display&gt;&lt;Text StringText=&quot;「RefIndex」&quot; StringTextOri=&quot;「RefIndex」&quot; SuperScript=&quot;true&quot;/&gt;&lt;/Display&gt;&lt;/Ref&gt;&lt;Doc&gt;&lt;Display&gt;&lt;Text StringText=&quot;K Winn EO, Sepucha K&quot; StringGroup=&quot;Author&quot;/&gt;_x000d__x000a_   &lt;Text StringText=&quot;. &quot; StringGroup=&quot;Author&quot;/&gt;_x000d__x000a_   &lt;Text StringText=&quot;Measuring patient-centered care: an updated systematic review of how studies define and report concordance between patients' preferences and medical treatments&quot; StringGroup=&quot;Title&quot;/&gt;_x000d__x000a_   &lt;Text StringText=&quot;. &quot; StringGroup=&quot;Title&quot;/&gt;_x000d__x000a_   &lt;Text StringText=&quot;Patient Educ Couns&quot; StringGroup=&quot;Magazine&quot;/&gt;_x000d__x000a_   &lt;Text StringText=&quot;. &quot; StringGroup=&quot;Magazine&quot;/&gt;_x000d__x000a_   &lt;Text StringText=&quot;2015&quot; StringGroup=&quot;PubYear&quot;/&gt;_x000d__x000a_   &lt;Text StringText=&quot; &quot; StringGroup=&quot;PubYear&quot;/&gt;_x000d__x000a_   &lt;Text StringText=&quot;.&quot; StringGroup=&quot;none&quot;/&gt;_x000d__x000a_  &lt;/Display&gt;&lt;/Doc&gt;&lt;/KyMRNote&gt;"/>
    <w:docVar w:name="KY.MR.DATA{D3B8F751-3FED-45B6-AAE4-23C0E2E25330}673" w:val="&lt;KyMRNote dbid=&quot;{D3B8F751-3FED-45B6-AAE4-23C0E2E25330}&quot; recid=&quot;673&quot;&gt;&lt;Data&gt;&lt;Field id=&quot;AccessNum&quot;&gt;20256558&lt;/Field&gt;&lt;Field id=&quot;Author&quot;&gt;MOSIER CI&lt;/Field&gt;&lt;Field id=&quot;AuthorTrans&quot;&gt;&lt;/Field&gt;&lt;Field id=&quot;DOI&quot;&gt;&lt;/Field&gt;&lt;Field id=&quot;Editor&quot;&gt;&lt;/Field&gt;&lt;Field id=&quot;FmtTitle&quot;&gt;&lt;/Field&gt;&lt;Field id=&quot;Issue&quot;&gt;2&lt;/Field&gt;&lt;Field id=&quot;LIID&quot;&gt;673&lt;/Field&gt;&lt;Field id=&quot;Magazine&quot;&gt;Educational and psychological measurement&lt;/Field&gt;&lt;Field id=&quot;MagazineAB&quot;&gt;Educ Psychol Meas&lt;/Field&gt;&lt;Field id=&quot;MagazineTrans&quot;&gt;&lt;/Field&gt;&lt;Field id=&quot;PageNum&quot;&gt;191-205&lt;/Field&gt;&lt;Field id=&quot;PubDate&quot;&gt;&lt;/Field&gt;&lt;Field id=&quot;PubPlace&quot;&gt;United States&lt;/Field&gt;&lt;Field id=&quot;PubPlaceTrans&quot;&gt;&lt;/Field&gt;&lt;Field id=&quot;PubYear&quot;&gt;1947&lt;/Field&gt;&lt;Field id=&quot;Publisher&quot;&gt;&lt;/Field&gt;&lt;Field id=&quot;PublisherTrans&quot;&gt;&lt;/Field&gt;&lt;Field id=&quot;TITrans&quot;&gt;&lt;/Field&gt;&lt;Field id=&quot;Title&quot;&gt;A critical examination of the concepts of face validity.&lt;/Field&gt;&lt;Field id=&quot;Translator&quot;&gt;&lt;/Field&gt;&lt;Field id=&quot;Type&quot;&gt;{041D4F77-279E-4405-0002-4388361B9CFF}&lt;/Field&gt;&lt;Field id=&quot;Version&quot;&gt;&lt;/Field&gt;&lt;Field id=&quot;Vol&quot;&gt;7&lt;/Field&gt;&lt;Field id=&quot;Author2&quot;&gt;MOSIER,CI;&lt;/Field&gt;&lt;/Data&gt;&lt;Ref&gt;&lt;Display&gt;&lt;Text StringText=&quot;「RefIndex」&quot; StringTextOri=&quot;「RefIndex」&quot; SuperScript=&quot;true&quot;/&gt;&lt;/Display&gt;&lt;/Ref&gt;&lt;Doc&gt;&lt;Display&gt;&lt;Text StringText=&quot;MOSIER CI&quot; StringGroup=&quot;Author&quot;/&gt;_x000d__x000a_   &lt;Text StringText=&quot;. &quot; StringGroup=&quot;Author&quot;/&gt;_x000d__x000a_   &lt;Text StringText=&quot;A critical examination of the concepts of face validity&quot; StringGroup=&quot;Title&quot;/&gt;_x000d__x000a_   &lt;Text StringText=&quot;. &quot; StringGroup=&quot;Title&quot;/&gt;_x000d__x000a_   &lt;Text StringText=&quot;Educ Psychol Meas&quot; StringGroup=&quot;Magazine&quot;/&gt;_x000d__x000a_   &lt;Text StringText=&quot;. &quot; StringGroup=&quot;Magazine&quot;/&gt;_x000d__x000a_   &lt;Text StringText=&quot;1947&quot; StringGroup=&quot;PubYear&quot;/&gt;_x000d__x000a_   &lt;Text StringText=&quot;. &quot; StringGroup=&quot;PubYear&quot;/&gt;_x000d__x000a_   &lt;Text StringText=&quot;7&quot; StringGroup=&quot;Vol&quot;/&gt;_x000d__x000a_   &lt;Text StringText=&quot;(&quot; StringGroup=&quot;Issue&quot;/&gt;_x000d__x000a_   &lt;Text StringText=&quot;2&quot; StringGroup=&quot;Issue&quot;/&gt;_x000d__x000a_   &lt;Text StringText=&quot;)&quot; StringGroup=&quot;Issue&quot;/&gt;_x000d__x000a_   &lt;Text StringText=&quot;: &quot; StringGroup=&quot;PageNum&quot;/&gt;_x000d__x000a_   &lt;Text StringText=&quot;191-205&quot; StringGroup=&quot;PageNum&quot;/&gt;_x000d__x000a_   &lt;Text StringText=&quot;.&quot; StringGroup=&quot;none&quot;/&gt;_x000d__x000a_  &lt;/Display&gt;&lt;/Doc&gt;&lt;/KyMRNote&gt;"/>
  </w:docVars>
  <w:rsids>
    <w:rsidRoot w:val="00172A27"/>
    <w:rsid w:val="000070D8"/>
    <w:rsid w:val="00011BB0"/>
    <w:rsid w:val="00012BF6"/>
    <w:rsid w:val="00013D2A"/>
    <w:rsid w:val="00020F61"/>
    <w:rsid w:val="0002130F"/>
    <w:rsid w:val="000218F0"/>
    <w:rsid w:val="00021C16"/>
    <w:rsid w:val="00032EB8"/>
    <w:rsid w:val="00044F62"/>
    <w:rsid w:val="0004738F"/>
    <w:rsid w:val="00047B27"/>
    <w:rsid w:val="00051AE8"/>
    <w:rsid w:val="00051C57"/>
    <w:rsid w:val="00052DC4"/>
    <w:rsid w:val="00064A31"/>
    <w:rsid w:val="00071A3D"/>
    <w:rsid w:val="00071DCC"/>
    <w:rsid w:val="00077EFB"/>
    <w:rsid w:val="0008086B"/>
    <w:rsid w:val="00083AD5"/>
    <w:rsid w:val="000851FD"/>
    <w:rsid w:val="00095223"/>
    <w:rsid w:val="000A123C"/>
    <w:rsid w:val="000A4D53"/>
    <w:rsid w:val="000B0C4B"/>
    <w:rsid w:val="000B7DB1"/>
    <w:rsid w:val="000C13CC"/>
    <w:rsid w:val="000D08FE"/>
    <w:rsid w:val="000D1D91"/>
    <w:rsid w:val="000D3763"/>
    <w:rsid w:val="000D4543"/>
    <w:rsid w:val="000E176D"/>
    <w:rsid w:val="000E7B33"/>
    <w:rsid w:val="000F2A45"/>
    <w:rsid w:val="000F4A7B"/>
    <w:rsid w:val="000F4E12"/>
    <w:rsid w:val="000F6ADE"/>
    <w:rsid w:val="00100298"/>
    <w:rsid w:val="0010053C"/>
    <w:rsid w:val="0010379F"/>
    <w:rsid w:val="00114B54"/>
    <w:rsid w:val="00124F97"/>
    <w:rsid w:val="00132FCC"/>
    <w:rsid w:val="00136DA6"/>
    <w:rsid w:val="0014036C"/>
    <w:rsid w:val="00141043"/>
    <w:rsid w:val="00142362"/>
    <w:rsid w:val="00144BF0"/>
    <w:rsid w:val="00145540"/>
    <w:rsid w:val="0014712A"/>
    <w:rsid w:val="00150133"/>
    <w:rsid w:val="00154107"/>
    <w:rsid w:val="0015555E"/>
    <w:rsid w:val="00157D07"/>
    <w:rsid w:val="001629D2"/>
    <w:rsid w:val="00172A27"/>
    <w:rsid w:val="001741D5"/>
    <w:rsid w:val="00175F67"/>
    <w:rsid w:val="0018200A"/>
    <w:rsid w:val="00183E13"/>
    <w:rsid w:val="00186ACD"/>
    <w:rsid w:val="0018796B"/>
    <w:rsid w:val="001901CA"/>
    <w:rsid w:val="00193DD6"/>
    <w:rsid w:val="00195D66"/>
    <w:rsid w:val="00197855"/>
    <w:rsid w:val="001A399F"/>
    <w:rsid w:val="001A4DE1"/>
    <w:rsid w:val="001B025D"/>
    <w:rsid w:val="001B102D"/>
    <w:rsid w:val="001C174A"/>
    <w:rsid w:val="001C2F6C"/>
    <w:rsid w:val="001C32B8"/>
    <w:rsid w:val="001C35F4"/>
    <w:rsid w:val="001C3617"/>
    <w:rsid w:val="001C6584"/>
    <w:rsid w:val="001D14DD"/>
    <w:rsid w:val="001D3F65"/>
    <w:rsid w:val="001E03A2"/>
    <w:rsid w:val="001E0A1F"/>
    <w:rsid w:val="001E17DB"/>
    <w:rsid w:val="001E4538"/>
    <w:rsid w:val="001E6038"/>
    <w:rsid w:val="001E7BD7"/>
    <w:rsid w:val="001F1C81"/>
    <w:rsid w:val="001F24B7"/>
    <w:rsid w:val="00202C24"/>
    <w:rsid w:val="00203F39"/>
    <w:rsid w:val="0021314B"/>
    <w:rsid w:val="0021433B"/>
    <w:rsid w:val="00217579"/>
    <w:rsid w:val="002212B6"/>
    <w:rsid w:val="00221637"/>
    <w:rsid w:val="002238AA"/>
    <w:rsid w:val="002279CA"/>
    <w:rsid w:val="002306F3"/>
    <w:rsid w:val="0023164A"/>
    <w:rsid w:val="00234F58"/>
    <w:rsid w:val="00235EE0"/>
    <w:rsid w:val="0024181B"/>
    <w:rsid w:val="0025161B"/>
    <w:rsid w:val="002540AF"/>
    <w:rsid w:val="0026439D"/>
    <w:rsid w:val="00266A39"/>
    <w:rsid w:val="0027425F"/>
    <w:rsid w:val="002870D1"/>
    <w:rsid w:val="002A099F"/>
    <w:rsid w:val="002A1DCF"/>
    <w:rsid w:val="002A5E1D"/>
    <w:rsid w:val="002B0576"/>
    <w:rsid w:val="002B4FAF"/>
    <w:rsid w:val="002C102C"/>
    <w:rsid w:val="002C4626"/>
    <w:rsid w:val="002C4FEE"/>
    <w:rsid w:val="002C6DB8"/>
    <w:rsid w:val="002C76B7"/>
    <w:rsid w:val="002C793B"/>
    <w:rsid w:val="002D265C"/>
    <w:rsid w:val="002D3203"/>
    <w:rsid w:val="002E20AB"/>
    <w:rsid w:val="002E5064"/>
    <w:rsid w:val="00302947"/>
    <w:rsid w:val="00305CC0"/>
    <w:rsid w:val="00312E96"/>
    <w:rsid w:val="0033782C"/>
    <w:rsid w:val="00344CC0"/>
    <w:rsid w:val="003462ED"/>
    <w:rsid w:val="00362AB7"/>
    <w:rsid w:val="003668FF"/>
    <w:rsid w:val="00370889"/>
    <w:rsid w:val="0037473F"/>
    <w:rsid w:val="003756DE"/>
    <w:rsid w:val="00376667"/>
    <w:rsid w:val="00387877"/>
    <w:rsid w:val="0038798E"/>
    <w:rsid w:val="00390AFC"/>
    <w:rsid w:val="00391E5B"/>
    <w:rsid w:val="003928E3"/>
    <w:rsid w:val="0039655F"/>
    <w:rsid w:val="00397729"/>
    <w:rsid w:val="003A2D46"/>
    <w:rsid w:val="003A3D6A"/>
    <w:rsid w:val="003A459A"/>
    <w:rsid w:val="003A70A0"/>
    <w:rsid w:val="003C470A"/>
    <w:rsid w:val="003D7280"/>
    <w:rsid w:val="003E0AE8"/>
    <w:rsid w:val="003E1452"/>
    <w:rsid w:val="003E256D"/>
    <w:rsid w:val="003E263A"/>
    <w:rsid w:val="003F08B3"/>
    <w:rsid w:val="003F1D1A"/>
    <w:rsid w:val="003F41B1"/>
    <w:rsid w:val="0040427E"/>
    <w:rsid w:val="004054CE"/>
    <w:rsid w:val="00411D42"/>
    <w:rsid w:val="00414D5A"/>
    <w:rsid w:val="00415865"/>
    <w:rsid w:val="0042450D"/>
    <w:rsid w:val="00431C08"/>
    <w:rsid w:val="00435B22"/>
    <w:rsid w:val="0044005D"/>
    <w:rsid w:val="004403C9"/>
    <w:rsid w:val="00450719"/>
    <w:rsid w:val="004553CE"/>
    <w:rsid w:val="00460643"/>
    <w:rsid w:val="004747C3"/>
    <w:rsid w:val="00483AB7"/>
    <w:rsid w:val="0048463C"/>
    <w:rsid w:val="00491AE8"/>
    <w:rsid w:val="00495AE9"/>
    <w:rsid w:val="004B006C"/>
    <w:rsid w:val="004B1672"/>
    <w:rsid w:val="004B39A3"/>
    <w:rsid w:val="004B3F2E"/>
    <w:rsid w:val="004B7123"/>
    <w:rsid w:val="004C3FE7"/>
    <w:rsid w:val="004C47F1"/>
    <w:rsid w:val="004C7B79"/>
    <w:rsid w:val="004D257F"/>
    <w:rsid w:val="004D276B"/>
    <w:rsid w:val="004D3EA9"/>
    <w:rsid w:val="004F2F11"/>
    <w:rsid w:val="00501151"/>
    <w:rsid w:val="00501EDF"/>
    <w:rsid w:val="00503B92"/>
    <w:rsid w:val="00505384"/>
    <w:rsid w:val="00513852"/>
    <w:rsid w:val="00516DF2"/>
    <w:rsid w:val="00517B8A"/>
    <w:rsid w:val="0052169D"/>
    <w:rsid w:val="005262FF"/>
    <w:rsid w:val="00526C35"/>
    <w:rsid w:val="00530CF7"/>
    <w:rsid w:val="00532B77"/>
    <w:rsid w:val="005376F3"/>
    <w:rsid w:val="005514CC"/>
    <w:rsid w:val="00551628"/>
    <w:rsid w:val="00552983"/>
    <w:rsid w:val="00552AC9"/>
    <w:rsid w:val="0055682C"/>
    <w:rsid w:val="0056090F"/>
    <w:rsid w:val="00561CD9"/>
    <w:rsid w:val="00571B78"/>
    <w:rsid w:val="00577714"/>
    <w:rsid w:val="005815B8"/>
    <w:rsid w:val="00581CAC"/>
    <w:rsid w:val="00583247"/>
    <w:rsid w:val="005852CE"/>
    <w:rsid w:val="00586822"/>
    <w:rsid w:val="005A1276"/>
    <w:rsid w:val="005A1FBF"/>
    <w:rsid w:val="005A2B59"/>
    <w:rsid w:val="005A3386"/>
    <w:rsid w:val="005B3781"/>
    <w:rsid w:val="005B4907"/>
    <w:rsid w:val="005B4F15"/>
    <w:rsid w:val="005C324D"/>
    <w:rsid w:val="005C368D"/>
    <w:rsid w:val="005D76AF"/>
    <w:rsid w:val="006042DB"/>
    <w:rsid w:val="00606968"/>
    <w:rsid w:val="00607BA4"/>
    <w:rsid w:val="0061132C"/>
    <w:rsid w:val="0061209F"/>
    <w:rsid w:val="00612DDA"/>
    <w:rsid w:val="0062593F"/>
    <w:rsid w:val="00634031"/>
    <w:rsid w:val="0063784D"/>
    <w:rsid w:val="00640DD8"/>
    <w:rsid w:val="00642E1F"/>
    <w:rsid w:val="00650893"/>
    <w:rsid w:val="00665DE0"/>
    <w:rsid w:val="00670BF8"/>
    <w:rsid w:val="006720A0"/>
    <w:rsid w:val="006904C3"/>
    <w:rsid w:val="0069223D"/>
    <w:rsid w:val="00694AFE"/>
    <w:rsid w:val="0069783F"/>
    <w:rsid w:val="00697F37"/>
    <w:rsid w:val="006A033C"/>
    <w:rsid w:val="006A13ED"/>
    <w:rsid w:val="006A58BB"/>
    <w:rsid w:val="006A68B6"/>
    <w:rsid w:val="006B55AC"/>
    <w:rsid w:val="006C080E"/>
    <w:rsid w:val="006C418B"/>
    <w:rsid w:val="006E08BC"/>
    <w:rsid w:val="006F1BD7"/>
    <w:rsid w:val="006F25A7"/>
    <w:rsid w:val="006F2894"/>
    <w:rsid w:val="006F3F2B"/>
    <w:rsid w:val="006F730A"/>
    <w:rsid w:val="00710AD8"/>
    <w:rsid w:val="00712163"/>
    <w:rsid w:val="0072430E"/>
    <w:rsid w:val="00725C52"/>
    <w:rsid w:val="00726698"/>
    <w:rsid w:val="00727C89"/>
    <w:rsid w:val="00734AC8"/>
    <w:rsid w:val="0073689F"/>
    <w:rsid w:val="00743665"/>
    <w:rsid w:val="00750F39"/>
    <w:rsid w:val="007518C4"/>
    <w:rsid w:val="00751DF7"/>
    <w:rsid w:val="0076027A"/>
    <w:rsid w:val="00765310"/>
    <w:rsid w:val="00767BCD"/>
    <w:rsid w:val="00774B0F"/>
    <w:rsid w:val="007764B1"/>
    <w:rsid w:val="00777ECF"/>
    <w:rsid w:val="00785F80"/>
    <w:rsid w:val="00791E8E"/>
    <w:rsid w:val="007A1DA4"/>
    <w:rsid w:val="007A3536"/>
    <w:rsid w:val="007A629D"/>
    <w:rsid w:val="007A7311"/>
    <w:rsid w:val="007B36D4"/>
    <w:rsid w:val="007B5D6F"/>
    <w:rsid w:val="007C6341"/>
    <w:rsid w:val="007C71F5"/>
    <w:rsid w:val="007D0C09"/>
    <w:rsid w:val="007D65F6"/>
    <w:rsid w:val="007D77DF"/>
    <w:rsid w:val="007E1C8C"/>
    <w:rsid w:val="007E1CB0"/>
    <w:rsid w:val="007E3C43"/>
    <w:rsid w:val="007F070B"/>
    <w:rsid w:val="007F4D4F"/>
    <w:rsid w:val="00806BFD"/>
    <w:rsid w:val="008076B2"/>
    <w:rsid w:val="00807A1A"/>
    <w:rsid w:val="0081194F"/>
    <w:rsid w:val="00812752"/>
    <w:rsid w:val="00823508"/>
    <w:rsid w:val="00826DBE"/>
    <w:rsid w:val="0083191A"/>
    <w:rsid w:val="0084396C"/>
    <w:rsid w:val="0085763B"/>
    <w:rsid w:val="0086286B"/>
    <w:rsid w:val="00865F78"/>
    <w:rsid w:val="0087019E"/>
    <w:rsid w:val="0087375F"/>
    <w:rsid w:val="008755CA"/>
    <w:rsid w:val="00882A77"/>
    <w:rsid w:val="00883C0A"/>
    <w:rsid w:val="008848DE"/>
    <w:rsid w:val="00891E7D"/>
    <w:rsid w:val="008970A3"/>
    <w:rsid w:val="008A3B9C"/>
    <w:rsid w:val="008B4F84"/>
    <w:rsid w:val="008B78AB"/>
    <w:rsid w:val="008C6DB2"/>
    <w:rsid w:val="008D5D5A"/>
    <w:rsid w:val="008E31D2"/>
    <w:rsid w:val="008E5193"/>
    <w:rsid w:val="008E5303"/>
    <w:rsid w:val="008E77A1"/>
    <w:rsid w:val="008F2FA2"/>
    <w:rsid w:val="00900F86"/>
    <w:rsid w:val="00911AD9"/>
    <w:rsid w:val="00915998"/>
    <w:rsid w:val="009216AC"/>
    <w:rsid w:val="009271A6"/>
    <w:rsid w:val="0095399D"/>
    <w:rsid w:val="009539A3"/>
    <w:rsid w:val="009615C3"/>
    <w:rsid w:val="0096169E"/>
    <w:rsid w:val="0096348E"/>
    <w:rsid w:val="00967AD4"/>
    <w:rsid w:val="009759D1"/>
    <w:rsid w:val="00981C15"/>
    <w:rsid w:val="009924CC"/>
    <w:rsid w:val="009A1CBE"/>
    <w:rsid w:val="009C0543"/>
    <w:rsid w:val="009C1281"/>
    <w:rsid w:val="009D5A60"/>
    <w:rsid w:val="009D6214"/>
    <w:rsid w:val="009D6A7A"/>
    <w:rsid w:val="009F2B75"/>
    <w:rsid w:val="00A0673A"/>
    <w:rsid w:val="00A14403"/>
    <w:rsid w:val="00A14E49"/>
    <w:rsid w:val="00A179DE"/>
    <w:rsid w:val="00A31A04"/>
    <w:rsid w:val="00A5243F"/>
    <w:rsid w:val="00A53492"/>
    <w:rsid w:val="00A5536D"/>
    <w:rsid w:val="00A60E6F"/>
    <w:rsid w:val="00A62E78"/>
    <w:rsid w:val="00A65EFD"/>
    <w:rsid w:val="00A70C6F"/>
    <w:rsid w:val="00A7133A"/>
    <w:rsid w:val="00A9005B"/>
    <w:rsid w:val="00AA04AC"/>
    <w:rsid w:val="00AA0512"/>
    <w:rsid w:val="00AA0C64"/>
    <w:rsid w:val="00AB1E9F"/>
    <w:rsid w:val="00AB2915"/>
    <w:rsid w:val="00AB4638"/>
    <w:rsid w:val="00AC3853"/>
    <w:rsid w:val="00AE0679"/>
    <w:rsid w:val="00AE0B56"/>
    <w:rsid w:val="00AE2FB8"/>
    <w:rsid w:val="00AE3C85"/>
    <w:rsid w:val="00AE6F20"/>
    <w:rsid w:val="00AF5C24"/>
    <w:rsid w:val="00B04924"/>
    <w:rsid w:val="00B1221B"/>
    <w:rsid w:val="00B12278"/>
    <w:rsid w:val="00B1436C"/>
    <w:rsid w:val="00B2598B"/>
    <w:rsid w:val="00B40DF1"/>
    <w:rsid w:val="00B41385"/>
    <w:rsid w:val="00B413E5"/>
    <w:rsid w:val="00B445F7"/>
    <w:rsid w:val="00B453B0"/>
    <w:rsid w:val="00B505DB"/>
    <w:rsid w:val="00B572E2"/>
    <w:rsid w:val="00B6647B"/>
    <w:rsid w:val="00B73FF8"/>
    <w:rsid w:val="00B75F44"/>
    <w:rsid w:val="00B77531"/>
    <w:rsid w:val="00B804F3"/>
    <w:rsid w:val="00B85326"/>
    <w:rsid w:val="00B85E63"/>
    <w:rsid w:val="00B90D7D"/>
    <w:rsid w:val="00B90E2E"/>
    <w:rsid w:val="00B918F6"/>
    <w:rsid w:val="00BA7292"/>
    <w:rsid w:val="00BB2BD7"/>
    <w:rsid w:val="00BB3B41"/>
    <w:rsid w:val="00BB7521"/>
    <w:rsid w:val="00BB77E5"/>
    <w:rsid w:val="00BC1A6C"/>
    <w:rsid w:val="00BC3B06"/>
    <w:rsid w:val="00BE0877"/>
    <w:rsid w:val="00BE150F"/>
    <w:rsid w:val="00BF116A"/>
    <w:rsid w:val="00C00648"/>
    <w:rsid w:val="00C06448"/>
    <w:rsid w:val="00C119DB"/>
    <w:rsid w:val="00C131B8"/>
    <w:rsid w:val="00C1531F"/>
    <w:rsid w:val="00C17933"/>
    <w:rsid w:val="00C2717D"/>
    <w:rsid w:val="00C30B46"/>
    <w:rsid w:val="00C4368D"/>
    <w:rsid w:val="00C4758C"/>
    <w:rsid w:val="00C56EE3"/>
    <w:rsid w:val="00C57E61"/>
    <w:rsid w:val="00C63DF4"/>
    <w:rsid w:val="00C65035"/>
    <w:rsid w:val="00C720A4"/>
    <w:rsid w:val="00C74A01"/>
    <w:rsid w:val="00C80124"/>
    <w:rsid w:val="00C8685A"/>
    <w:rsid w:val="00C87A43"/>
    <w:rsid w:val="00C87D78"/>
    <w:rsid w:val="00C943CF"/>
    <w:rsid w:val="00CA230F"/>
    <w:rsid w:val="00CA34AE"/>
    <w:rsid w:val="00CA5E54"/>
    <w:rsid w:val="00CB3C78"/>
    <w:rsid w:val="00CB5500"/>
    <w:rsid w:val="00CB6127"/>
    <w:rsid w:val="00CC1B9A"/>
    <w:rsid w:val="00CC33A2"/>
    <w:rsid w:val="00CC51CD"/>
    <w:rsid w:val="00CD0147"/>
    <w:rsid w:val="00CE08E8"/>
    <w:rsid w:val="00D02631"/>
    <w:rsid w:val="00D11F73"/>
    <w:rsid w:val="00D15119"/>
    <w:rsid w:val="00D17BAD"/>
    <w:rsid w:val="00D255D4"/>
    <w:rsid w:val="00D338F9"/>
    <w:rsid w:val="00D35D21"/>
    <w:rsid w:val="00D63C6F"/>
    <w:rsid w:val="00D63FAF"/>
    <w:rsid w:val="00D65DD7"/>
    <w:rsid w:val="00D70FF3"/>
    <w:rsid w:val="00D80263"/>
    <w:rsid w:val="00D905AA"/>
    <w:rsid w:val="00D91FEE"/>
    <w:rsid w:val="00D92FA6"/>
    <w:rsid w:val="00D93423"/>
    <w:rsid w:val="00D956D8"/>
    <w:rsid w:val="00D96DA7"/>
    <w:rsid w:val="00DA0200"/>
    <w:rsid w:val="00DA3034"/>
    <w:rsid w:val="00DA31EE"/>
    <w:rsid w:val="00DA38F2"/>
    <w:rsid w:val="00DA7707"/>
    <w:rsid w:val="00DB1664"/>
    <w:rsid w:val="00DB4FCD"/>
    <w:rsid w:val="00DB53AA"/>
    <w:rsid w:val="00DB5983"/>
    <w:rsid w:val="00DB6F7C"/>
    <w:rsid w:val="00DC42F5"/>
    <w:rsid w:val="00DD01AB"/>
    <w:rsid w:val="00DD3D90"/>
    <w:rsid w:val="00DD465A"/>
    <w:rsid w:val="00DE06D9"/>
    <w:rsid w:val="00DF78B3"/>
    <w:rsid w:val="00DF7F7A"/>
    <w:rsid w:val="00E06D47"/>
    <w:rsid w:val="00E12702"/>
    <w:rsid w:val="00E24F2C"/>
    <w:rsid w:val="00E346E0"/>
    <w:rsid w:val="00E378C9"/>
    <w:rsid w:val="00E454D7"/>
    <w:rsid w:val="00E47DB1"/>
    <w:rsid w:val="00E5583F"/>
    <w:rsid w:val="00E56E94"/>
    <w:rsid w:val="00E66607"/>
    <w:rsid w:val="00E71BB4"/>
    <w:rsid w:val="00E8586C"/>
    <w:rsid w:val="00E91A36"/>
    <w:rsid w:val="00E9398D"/>
    <w:rsid w:val="00E976AE"/>
    <w:rsid w:val="00E97A4D"/>
    <w:rsid w:val="00EB0E55"/>
    <w:rsid w:val="00EB0FB9"/>
    <w:rsid w:val="00EC060E"/>
    <w:rsid w:val="00EC28EB"/>
    <w:rsid w:val="00EC5DEF"/>
    <w:rsid w:val="00EC7DA8"/>
    <w:rsid w:val="00ED2E6B"/>
    <w:rsid w:val="00ED34D2"/>
    <w:rsid w:val="00ED4BD5"/>
    <w:rsid w:val="00ED6241"/>
    <w:rsid w:val="00ED739D"/>
    <w:rsid w:val="00EE2667"/>
    <w:rsid w:val="00EE2D3F"/>
    <w:rsid w:val="00EF5107"/>
    <w:rsid w:val="00F02574"/>
    <w:rsid w:val="00F0622F"/>
    <w:rsid w:val="00F1524E"/>
    <w:rsid w:val="00F413D2"/>
    <w:rsid w:val="00F42817"/>
    <w:rsid w:val="00F437C4"/>
    <w:rsid w:val="00F60110"/>
    <w:rsid w:val="00F63764"/>
    <w:rsid w:val="00F66570"/>
    <w:rsid w:val="00F70292"/>
    <w:rsid w:val="00F83982"/>
    <w:rsid w:val="00F85CE3"/>
    <w:rsid w:val="00F90DB5"/>
    <w:rsid w:val="00F925FB"/>
    <w:rsid w:val="00F92C3B"/>
    <w:rsid w:val="00F95320"/>
    <w:rsid w:val="00F96457"/>
    <w:rsid w:val="00F973D0"/>
    <w:rsid w:val="00FA1143"/>
    <w:rsid w:val="00FA1621"/>
    <w:rsid w:val="00FA534C"/>
    <w:rsid w:val="00FA6230"/>
    <w:rsid w:val="00FB29F5"/>
    <w:rsid w:val="00FC05DF"/>
    <w:rsid w:val="00FC1B5C"/>
    <w:rsid w:val="00FD1409"/>
    <w:rsid w:val="00FD1905"/>
    <w:rsid w:val="00FD5BB6"/>
    <w:rsid w:val="00FE395F"/>
    <w:rsid w:val="00FE4D5D"/>
    <w:rsid w:val="00FE57D8"/>
    <w:rsid w:val="00FF1B4D"/>
    <w:rsid w:val="0142114E"/>
    <w:rsid w:val="01953CE0"/>
    <w:rsid w:val="022F3839"/>
    <w:rsid w:val="03751D7F"/>
    <w:rsid w:val="03B91353"/>
    <w:rsid w:val="05130419"/>
    <w:rsid w:val="05334B92"/>
    <w:rsid w:val="0547003D"/>
    <w:rsid w:val="072200F8"/>
    <w:rsid w:val="084F1690"/>
    <w:rsid w:val="08BB5875"/>
    <w:rsid w:val="09594501"/>
    <w:rsid w:val="09B40124"/>
    <w:rsid w:val="0AB51E3E"/>
    <w:rsid w:val="0AF13793"/>
    <w:rsid w:val="0B167E3A"/>
    <w:rsid w:val="0B7568B0"/>
    <w:rsid w:val="0BDC5B69"/>
    <w:rsid w:val="0CA9675E"/>
    <w:rsid w:val="0CC51C36"/>
    <w:rsid w:val="0D340EB4"/>
    <w:rsid w:val="0D4316BE"/>
    <w:rsid w:val="0DA95567"/>
    <w:rsid w:val="0E0950EA"/>
    <w:rsid w:val="0E3F0B4F"/>
    <w:rsid w:val="0E614B8E"/>
    <w:rsid w:val="0E7B3657"/>
    <w:rsid w:val="0E7D5F63"/>
    <w:rsid w:val="0F2C5AB6"/>
    <w:rsid w:val="0F6E25F3"/>
    <w:rsid w:val="0FDD32D7"/>
    <w:rsid w:val="0FF31D14"/>
    <w:rsid w:val="100F3B6B"/>
    <w:rsid w:val="10143A97"/>
    <w:rsid w:val="102A6FC4"/>
    <w:rsid w:val="120E77A0"/>
    <w:rsid w:val="12250B99"/>
    <w:rsid w:val="12330D4F"/>
    <w:rsid w:val="12A306F1"/>
    <w:rsid w:val="12FD35BF"/>
    <w:rsid w:val="131524BF"/>
    <w:rsid w:val="142D452F"/>
    <w:rsid w:val="15A62B6B"/>
    <w:rsid w:val="16104106"/>
    <w:rsid w:val="16210154"/>
    <w:rsid w:val="172B3749"/>
    <w:rsid w:val="176E15C9"/>
    <w:rsid w:val="17BC1A3C"/>
    <w:rsid w:val="17DA37CB"/>
    <w:rsid w:val="17EC7E48"/>
    <w:rsid w:val="187334D0"/>
    <w:rsid w:val="1913341D"/>
    <w:rsid w:val="19556CA6"/>
    <w:rsid w:val="19C863CE"/>
    <w:rsid w:val="1AF35961"/>
    <w:rsid w:val="1B022F94"/>
    <w:rsid w:val="1C66483D"/>
    <w:rsid w:val="1DBB05FE"/>
    <w:rsid w:val="1DF57482"/>
    <w:rsid w:val="1E192F6A"/>
    <w:rsid w:val="1EC242AE"/>
    <w:rsid w:val="1FE204EA"/>
    <w:rsid w:val="219F49A7"/>
    <w:rsid w:val="21A3645A"/>
    <w:rsid w:val="21C7329F"/>
    <w:rsid w:val="21D90AA0"/>
    <w:rsid w:val="221D67C5"/>
    <w:rsid w:val="235F55D0"/>
    <w:rsid w:val="237953E4"/>
    <w:rsid w:val="25BD6290"/>
    <w:rsid w:val="25E74469"/>
    <w:rsid w:val="26073099"/>
    <w:rsid w:val="265059CC"/>
    <w:rsid w:val="275B666A"/>
    <w:rsid w:val="2780742D"/>
    <w:rsid w:val="27AC7B69"/>
    <w:rsid w:val="28551EE0"/>
    <w:rsid w:val="298011A9"/>
    <w:rsid w:val="29992AFE"/>
    <w:rsid w:val="29BC30D4"/>
    <w:rsid w:val="2A313A21"/>
    <w:rsid w:val="2B5E7D2D"/>
    <w:rsid w:val="2B6B671D"/>
    <w:rsid w:val="2BB57917"/>
    <w:rsid w:val="2BD335BF"/>
    <w:rsid w:val="2BE76212"/>
    <w:rsid w:val="2C1B2CEA"/>
    <w:rsid w:val="2E75340F"/>
    <w:rsid w:val="2EE909A3"/>
    <w:rsid w:val="2F12708B"/>
    <w:rsid w:val="30542A7D"/>
    <w:rsid w:val="30824DF2"/>
    <w:rsid w:val="31474C6F"/>
    <w:rsid w:val="32395294"/>
    <w:rsid w:val="33A54BFB"/>
    <w:rsid w:val="33E62F4E"/>
    <w:rsid w:val="356C670E"/>
    <w:rsid w:val="36C42BE6"/>
    <w:rsid w:val="36C85EFE"/>
    <w:rsid w:val="36D4463D"/>
    <w:rsid w:val="3702095A"/>
    <w:rsid w:val="37175297"/>
    <w:rsid w:val="3768627F"/>
    <w:rsid w:val="376F7746"/>
    <w:rsid w:val="37714DDB"/>
    <w:rsid w:val="37DE7B3E"/>
    <w:rsid w:val="38BE663D"/>
    <w:rsid w:val="398E753C"/>
    <w:rsid w:val="39E66869"/>
    <w:rsid w:val="3AE66CF1"/>
    <w:rsid w:val="3AEA64B7"/>
    <w:rsid w:val="3B176FF3"/>
    <w:rsid w:val="3B21333A"/>
    <w:rsid w:val="3B2A0FAA"/>
    <w:rsid w:val="3CC37B2F"/>
    <w:rsid w:val="3D4D3589"/>
    <w:rsid w:val="3D965E9E"/>
    <w:rsid w:val="3E664A8E"/>
    <w:rsid w:val="3F7E1960"/>
    <w:rsid w:val="40A23AB9"/>
    <w:rsid w:val="40AA6787"/>
    <w:rsid w:val="4167451D"/>
    <w:rsid w:val="424527F9"/>
    <w:rsid w:val="426F30C0"/>
    <w:rsid w:val="43D7265F"/>
    <w:rsid w:val="43DE2931"/>
    <w:rsid w:val="44136A7F"/>
    <w:rsid w:val="44FC684B"/>
    <w:rsid w:val="45281982"/>
    <w:rsid w:val="45690805"/>
    <w:rsid w:val="45952639"/>
    <w:rsid w:val="45D971C0"/>
    <w:rsid w:val="46586D4B"/>
    <w:rsid w:val="467A56B3"/>
    <w:rsid w:val="468741D8"/>
    <w:rsid w:val="46965745"/>
    <w:rsid w:val="46A07A65"/>
    <w:rsid w:val="470D7C09"/>
    <w:rsid w:val="473A0FBD"/>
    <w:rsid w:val="482B7D75"/>
    <w:rsid w:val="48CC77F8"/>
    <w:rsid w:val="49231171"/>
    <w:rsid w:val="49302369"/>
    <w:rsid w:val="49465DC8"/>
    <w:rsid w:val="4B2923E1"/>
    <w:rsid w:val="4B3648D1"/>
    <w:rsid w:val="4C147C2D"/>
    <w:rsid w:val="4C363403"/>
    <w:rsid w:val="4CA96DEE"/>
    <w:rsid w:val="4D764404"/>
    <w:rsid w:val="4D951D2E"/>
    <w:rsid w:val="4F011DE2"/>
    <w:rsid w:val="4F0F27B4"/>
    <w:rsid w:val="4F45556F"/>
    <w:rsid w:val="4F657B18"/>
    <w:rsid w:val="501A7174"/>
    <w:rsid w:val="50A673D6"/>
    <w:rsid w:val="50B959D3"/>
    <w:rsid w:val="50BD7FE0"/>
    <w:rsid w:val="512325CA"/>
    <w:rsid w:val="5197661A"/>
    <w:rsid w:val="51A526EC"/>
    <w:rsid w:val="521F697C"/>
    <w:rsid w:val="52896D87"/>
    <w:rsid w:val="52DC3E2B"/>
    <w:rsid w:val="538C5F45"/>
    <w:rsid w:val="54A60D72"/>
    <w:rsid w:val="553C0FC2"/>
    <w:rsid w:val="55A5108A"/>
    <w:rsid w:val="55ED7157"/>
    <w:rsid w:val="569605B7"/>
    <w:rsid w:val="56FA61B6"/>
    <w:rsid w:val="57CB0323"/>
    <w:rsid w:val="58176DC9"/>
    <w:rsid w:val="58940837"/>
    <w:rsid w:val="5A685F90"/>
    <w:rsid w:val="5A785B7B"/>
    <w:rsid w:val="5C9F6A5F"/>
    <w:rsid w:val="5CCC045D"/>
    <w:rsid w:val="5D0C5B1E"/>
    <w:rsid w:val="5D3928A9"/>
    <w:rsid w:val="5D5F2CE8"/>
    <w:rsid w:val="5DBF70F0"/>
    <w:rsid w:val="5DEB7E01"/>
    <w:rsid w:val="5E5703AB"/>
    <w:rsid w:val="60B3656E"/>
    <w:rsid w:val="62113991"/>
    <w:rsid w:val="62773EE7"/>
    <w:rsid w:val="63ED35E8"/>
    <w:rsid w:val="64422D1C"/>
    <w:rsid w:val="64786EB7"/>
    <w:rsid w:val="649B48AF"/>
    <w:rsid w:val="65BE0BF1"/>
    <w:rsid w:val="65C05B57"/>
    <w:rsid w:val="65EB7ABF"/>
    <w:rsid w:val="66630D48"/>
    <w:rsid w:val="667F6764"/>
    <w:rsid w:val="669636CF"/>
    <w:rsid w:val="676E7ED3"/>
    <w:rsid w:val="67E07060"/>
    <w:rsid w:val="67FA1C75"/>
    <w:rsid w:val="68331B39"/>
    <w:rsid w:val="688C31BF"/>
    <w:rsid w:val="68B377A5"/>
    <w:rsid w:val="69EC2519"/>
    <w:rsid w:val="6B0E501E"/>
    <w:rsid w:val="6B6703E9"/>
    <w:rsid w:val="6B843310"/>
    <w:rsid w:val="6BA655DA"/>
    <w:rsid w:val="6BDA28DB"/>
    <w:rsid w:val="6C5C1F0A"/>
    <w:rsid w:val="6C8B0708"/>
    <w:rsid w:val="6CEC0248"/>
    <w:rsid w:val="6D2447AD"/>
    <w:rsid w:val="6D376BF4"/>
    <w:rsid w:val="6D496B8C"/>
    <w:rsid w:val="6D6F36BE"/>
    <w:rsid w:val="6D7D66F7"/>
    <w:rsid w:val="6DB60F4D"/>
    <w:rsid w:val="6DB876E1"/>
    <w:rsid w:val="6E2814B3"/>
    <w:rsid w:val="6F5E79FA"/>
    <w:rsid w:val="6FBD737A"/>
    <w:rsid w:val="6FF11ABB"/>
    <w:rsid w:val="70301BD5"/>
    <w:rsid w:val="735073B8"/>
    <w:rsid w:val="736A114C"/>
    <w:rsid w:val="73717170"/>
    <w:rsid w:val="73AF62E6"/>
    <w:rsid w:val="741A05DC"/>
    <w:rsid w:val="741C4304"/>
    <w:rsid w:val="74AC2B0C"/>
    <w:rsid w:val="74C8063B"/>
    <w:rsid w:val="74FD56B5"/>
    <w:rsid w:val="75596E17"/>
    <w:rsid w:val="760143F1"/>
    <w:rsid w:val="76551B49"/>
    <w:rsid w:val="76711C16"/>
    <w:rsid w:val="76A342E8"/>
    <w:rsid w:val="76B97E1C"/>
    <w:rsid w:val="76DB7810"/>
    <w:rsid w:val="770B4C63"/>
    <w:rsid w:val="778338A3"/>
    <w:rsid w:val="779F0FDC"/>
    <w:rsid w:val="78FA30EC"/>
    <w:rsid w:val="7A1143EB"/>
    <w:rsid w:val="7A4915F0"/>
    <w:rsid w:val="7A6E3799"/>
    <w:rsid w:val="7B122BD8"/>
    <w:rsid w:val="7B42341A"/>
    <w:rsid w:val="7B500189"/>
    <w:rsid w:val="7BA446BD"/>
    <w:rsid w:val="7C6A2052"/>
    <w:rsid w:val="7DED5342"/>
    <w:rsid w:val="7EB362DF"/>
    <w:rsid w:val="7ED64346"/>
    <w:rsid w:val="7FA20419"/>
    <w:rsid w:val="7FC50AFC"/>
    <w:rsid w:val="7FE32E02"/>
  </w:rsids>
  <m:mathPr>
    <m:mathFont m:val="Cambria Math"/>
    <m:brkBin m:val="before"/>
    <m:brkBinSub m:val="--"/>
    <m:smallFrac m:val="0"/>
    <m:dispDef/>
    <m:lMargin m:val="0"/>
    <m:rMargin m:val="0"/>
    <m:defJc m:val="centerGroup"/>
    <m:wrapIndent m:val="1440"/>
    <m:intLim m:val="subSup"/>
    <m:naryLim m:val="undOvr"/>
  </m:mathPr>
  <w:themeFontLang w:val="en-US" w:eastAsia="zh-CN" w:bidi="ar-SA"/>
  <w:clrSchemeMapping w:bg1="light1" w:t1="dark1" w:bg2="light2" w:t2="dark2" w:accent1="accent1" w:accent2="accent2" w:accent3="accent3" w:accent4="accent4" w:accent5="accent5" w:accent6="accent6" w:hyperlink="hyperlink" w:followedHyperlink="followedHyperlink"/>
  <w:doNotIncludeSubdocsInStats/>
  <w:shapeDefaults>
    <o:shapedefaults v:ext="edit" spidmax="1026"/>
    <o:shapelayout v:ext="edit">
      <o:idmap v:ext="edit" data="1"/>
    </o:shapelayout>
  </w:shapeDefaults>
  <w:decimalSymbol w:val="."/>
  <w:listSeparator w:val=","/>
  <w14:docId w14:val="696B8497"/>
  <w15:docId w15:val="{F6E65D3D-C1BE-4844-ACEB-5FB5DE80460B}"/>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mc:Ignorable="w14 w15 w16se w16cid w16 w16cex w16sdtdh">
  <w:docDefaults>
    <w:rPrDefault>
      <w:rPr>
        <w:rFonts w:ascii="Times New Roman" w:eastAsia="SimSun" w:hAnsi="Times New Roman" w:cs="Times New Roman"/>
        <w:lang w:val="en-US" w:eastAsia="zh-CN" w:bidi="ar-SA"/>
      </w:rPr>
    </w:rPrDefault>
    <w:pPrDefault/>
  </w:docDefaults>
  <w:latentStyles w:defLockedState="0" w:defUIPriority="0" w:defSemiHidden="0" w:defUnhideWhenUsed="0" w:defQFormat="0" w:count="376">
    <w:lsdException w:name="Normal" w:qFormat="1"/>
    <w:lsdException w:name="heading 1" w:qFormat="1"/>
    <w:lsdException w:name="heading 2" w:qFormat="1"/>
    <w:lsdException w:name="heading 3" w:qFormat="1"/>
    <w:lsdException w:name="heading 4" w:qFormat="1"/>
    <w:lsdException w:name="heading 5" w:qFormat="1"/>
    <w:lsdException w:name="heading 6" w:semiHidden="1" w:unhideWhenUsed="1" w:qFormat="1"/>
    <w:lsdException w:name="heading 7" w:semiHidden="1" w:unhideWhenUsed="1" w:qFormat="1"/>
    <w:lsdException w:name="heading 8" w:semiHidden="1" w:unhideWhenUsed="1" w:qFormat="1"/>
    <w:lsdException w:name="heading 9" w:semiHidden="1" w:unhideWhenUsed="1" w:qFormat="1"/>
    <w:lsdException w:name="annotation text" w:qFormat="1"/>
    <w:lsdException w:name="header" w:qFormat="1"/>
    <w:lsdException w:name="footer" w:qFormat="1"/>
    <w:lsdException w:name="caption" w:semiHidden="1" w:unhideWhenUsed="1" w:qFormat="1"/>
    <w:lsdException w:name="annotation reference" w:qFormat="1"/>
    <w:lsdException w:name="Title" w:qFormat="1"/>
    <w:lsdException w:name="Default Paragraph Font" w:semiHidden="1" w:uiPriority="1" w:unhideWhenUsed="1" w:qFormat="1"/>
    <w:lsdException w:name="Subtitle" w:qFormat="1"/>
    <w:lsdException w:name="Hyperlink" w:qFormat="1"/>
    <w:lsdException w:name="FollowedHyperlink" w:qFormat="1"/>
    <w:lsdException w:name="Strong" w:qFormat="1"/>
    <w:lsdException w:name="Emphasis" w:qFormat="1"/>
    <w:lsdException w:name="HTML Top of Form" w:semiHidden="1" w:uiPriority="99" w:unhideWhenUsed="1"/>
    <w:lsdException w:name="HTML Bottom of Form" w:semiHidden="1" w:uiPriority="99" w:unhideWhenUsed="1"/>
    <w:lsdException w:name="Normal (Web)" w:qFormat="1"/>
    <w:lsdException w:name="Normal Table" w:semiHidden="1" w:uiPriority="99" w:unhideWhenUsed="1" w:qFormat="1"/>
    <w:lsdException w:name="annotation subject" w:qFormat="1"/>
    <w:lsdException w:name="No List" w:semiHidden="1" w:uiPriority="99" w:unhideWhenUsed="1"/>
    <w:lsdException w:name="Outline List 1" w:semiHidden="1" w:uiPriority="99" w:unhideWhenUsed="1"/>
    <w:lsdException w:name="Outline List 2" w:semiHidden="1" w:uiPriority="99" w:unhideWhenUsed="1"/>
    <w:lsdException w:name="Outline List 3" w:semiHidden="1" w:uiPriority="99"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qFormat="1"/>
    <w:lsdException w:name="Table Grid" w:qFormat="1"/>
    <w:lsdException w:name="Table Theme" w:semiHidden="1" w:unhideWhenUsed="1"/>
    <w:lsdException w:name="Placeholder Text" w:semiHidden="1" w:uiPriority="99"/>
    <w:lsdException w:name="No Spacing" w:uiPriority="99"/>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uiPriority="99"/>
    <w:lsdException w:name="List Paragraph" w:uiPriority="34" w:qFormat="1"/>
    <w:lsdException w:name="Quote" w:uiPriority="99"/>
    <w:lsdException w:name="Intense Quote" w:uiPriority="99"/>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iPriority="99" w:unhideWhenUsed="1"/>
    <w:lsdException w:name="Smart Hyperlink" w:semiHidden="1" w:uiPriority="99" w:unhideWhenUsed="1"/>
    <w:lsdException w:name="Hashtag" w:semiHidden="1" w:uiPriority="99" w:unhideWhenUsed="1"/>
    <w:lsdException w:name="Unresolved Mention" w:semiHidden="1" w:uiPriority="99" w:unhideWhenUsed="1"/>
    <w:lsdException w:name="Smart Link" w:semiHidden="1" w:uiPriority="99" w:unhideWhenUsed="1"/>
  </w:latentStyles>
  <w:style w:type="paragraph" w:default="1" w:styleId="Normal">
    <w:name w:val="Normal"/>
    <w:qFormat/>
    <w:pPr>
      <w:spacing w:before="240" w:after="240" w:line="360" w:lineRule="auto"/>
      <w:jc w:val="both"/>
    </w:pPr>
    <w:rPr>
      <w:rFonts w:eastAsiaTheme="minorEastAsia" w:cs="SimSun"/>
      <w:kern w:val="2"/>
      <w:sz w:val="24"/>
      <w:szCs w:val="22"/>
    </w:rPr>
  </w:style>
  <w:style w:type="paragraph" w:styleId="Heading1">
    <w:name w:val="heading 1"/>
    <w:basedOn w:val="Normal"/>
    <w:next w:val="Normal"/>
    <w:qFormat/>
    <w:pPr>
      <w:spacing w:before="0" w:beforeAutospacing="1" w:after="0" w:afterAutospacing="1"/>
      <w:jc w:val="left"/>
      <w:outlineLvl w:val="0"/>
    </w:pPr>
    <w:rPr>
      <w:rFonts w:cs="Times New Roman"/>
      <w:kern w:val="44"/>
      <w:sz w:val="30"/>
      <w:szCs w:val="48"/>
    </w:rPr>
  </w:style>
  <w:style w:type="paragraph" w:styleId="Heading2">
    <w:name w:val="heading 2"/>
    <w:basedOn w:val="Normal"/>
    <w:next w:val="Normal"/>
    <w:qFormat/>
    <w:pPr>
      <w:spacing w:before="0" w:beforeAutospacing="1" w:after="0" w:afterAutospacing="1"/>
      <w:jc w:val="left"/>
      <w:outlineLvl w:val="1"/>
    </w:pPr>
    <w:rPr>
      <w:rFonts w:cs="Times New Roman" w:hint="eastAsia"/>
      <w:b/>
      <w:kern w:val="0"/>
      <w:szCs w:val="36"/>
    </w:rPr>
  </w:style>
  <w:style w:type="paragraph" w:styleId="Heading3">
    <w:name w:val="heading 3"/>
    <w:basedOn w:val="Heading2"/>
    <w:next w:val="Normal"/>
    <w:qFormat/>
    <w:pPr>
      <w:outlineLvl w:val="2"/>
    </w:pPr>
    <w:rPr>
      <w:szCs w:val="27"/>
    </w:rPr>
  </w:style>
  <w:style w:type="paragraph" w:styleId="Heading4">
    <w:name w:val="heading 4"/>
    <w:basedOn w:val="Normal"/>
    <w:next w:val="Normal"/>
    <w:qFormat/>
    <w:pPr>
      <w:keepNext/>
      <w:keepLines/>
      <w:spacing w:before="280" w:after="290" w:line="372" w:lineRule="auto"/>
      <w:outlineLvl w:val="3"/>
    </w:pPr>
    <w:rPr>
      <w:b/>
    </w:rPr>
  </w:style>
  <w:style w:type="paragraph" w:styleId="Heading5">
    <w:name w:val="heading 5"/>
    <w:basedOn w:val="Normal"/>
    <w:next w:val="Normal"/>
    <w:qFormat/>
    <w:pPr>
      <w:keepNext/>
      <w:keepLines/>
      <w:spacing w:before="280" w:after="290" w:line="372" w:lineRule="auto"/>
      <w:outlineLvl w:val="4"/>
    </w:pPr>
    <w:rPr>
      <w:b/>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styleId="CommentText">
    <w:name w:val="annotation text"/>
    <w:basedOn w:val="Normal"/>
    <w:link w:val="CommentTextChar"/>
    <w:qFormat/>
    <w:pPr>
      <w:jc w:val="left"/>
    </w:pPr>
  </w:style>
  <w:style w:type="paragraph" w:styleId="BalloonText">
    <w:name w:val="Balloon Text"/>
    <w:basedOn w:val="Normal"/>
    <w:link w:val="BalloonTextChar"/>
    <w:qFormat/>
    <w:pPr>
      <w:spacing w:before="0" w:after="0" w:line="240" w:lineRule="auto"/>
    </w:pPr>
    <w:rPr>
      <w:sz w:val="18"/>
      <w:szCs w:val="18"/>
    </w:rPr>
  </w:style>
  <w:style w:type="paragraph" w:styleId="Footer">
    <w:name w:val="footer"/>
    <w:basedOn w:val="Normal"/>
    <w:qFormat/>
    <w:pPr>
      <w:tabs>
        <w:tab w:val="center" w:pos="4153"/>
        <w:tab w:val="right" w:pos="8306"/>
      </w:tabs>
      <w:snapToGrid w:val="0"/>
      <w:jc w:val="left"/>
    </w:pPr>
    <w:rPr>
      <w:sz w:val="18"/>
    </w:rPr>
  </w:style>
  <w:style w:type="paragraph" w:styleId="Header">
    <w:name w:val="header"/>
    <w:basedOn w:val="Normal"/>
    <w:qFormat/>
    <w:pPr>
      <w:pBdr>
        <w:top w:val="none" w:sz="0" w:space="1" w:color="auto"/>
        <w:left w:val="none" w:sz="0" w:space="4" w:color="auto"/>
        <w:bottom w:val="none" w:sz="0" w:space="1" w:color="auto"/>
        <w:right w:val="none" w:sz="0" w:space="4" w:color="auto"/>
      </w:pBdr>
      <w:tabs>
        <w:tab w:val="center" w:pos="4153"/>
        <w:tab w:val="right" w:pos="8306"/>
      </w:tabs>
      <w:snapToGrid w:val="0"/>
      <w:spacing w:line="240" w:lineRule="auto"/>
    </w:pPr>
    <w:rPr>
      <w:sz w:val="18"/>
    </w:rPr>
  </w:style>
  <w:style w:type="paragraph" w:styleId="NormalWeb">
    <w:name w:val="Normal (Web)"/>
    <w:basedOn w:val="Normal"/>
    <w:qFormat/>
    <w:pPr>
      <w:spacing w:before="0" w:beforeAutospacing="1" w:after="0" w:afterAutospacing="1"/>
      <w:jc w:val="left"/>
    </w:pPr>
    <w:rPr>
      <w:rFonts w:cs="Times New Roman"/>
      <w:kern w:val="0"/>
    </w:rPr>
  </w:style>
  <w:style w:type="paragraph" w:styleId="CommentSubject">
    <w:name w:val="annotation subject"/>
    <w:basedOn w:val="CommentText"/>
    <w:next w:val="CommentText"/>
    <w:link w:val="CommentSubjectChar"/>
    <w:qFormat/>
    <w:rPr>
      <w:b/>
      <w:bCs/>
    </w:rPr>
  </w:style>
  <w:style w:type="table" w:styleId="TableGrid">
    <w:name w:val="Table Grid"/>
    <w:basedOn w:val="TableNormal"/>
    <w:qFormat/>
    <w:pPr>
      <w:widowControl w:val="0"/>
      <w:jc w:val="both"/>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character" w:styleId="Strong">
    <w:name w:val="Strong"/>
    <w:basedOn w:val="DefaultParagraphFont"/>
    <w:qFormat/>
    <w:rPr>
      <w:b/>
    </w:rPr>
  </w:style>
  <w:style w:type="character" w:styleId="FollowedHyperlink">
    <w:name w:val="FollowedHyperlink"/>
    <w:basedOn w:val="DefaultParagraphFont"/>
    <w:qFormat/>
    <w:rPr>
      <w:color w:val="800080" w:themeColor="followedHyperlink"/>
      <w:u w:val="single"/>
    </w:rPr>
  </w:style>
  <w:style w:type="character" w:styleId="Hyperlink">
    <w:name w:val="Hyperlink"/>
    <w:basedOn w:val="DefaultParagraphFont"/>
    <w:qFormat/>
    <w:rPr>
      <w:color w:val="0000FF"/>
      <w:u w:val="single"/>
    </w:rPr>
  </w:style>
  <w:style w:type="character" w:styleId="CommentReference">
    <w:name w:val="annotation reference"/>
    <w:basedOn w:val="DefaultParagraphFont"/>
    <w:qFormat/>
    <w:rPr>
      <w:sz w:val="21"/>
      <w:szCs w:val="21"/>
    </w:rPr>
  </w:style>
  <w:style w:type="character" w:customStyle="1" w:styleId="fontstyle01">
    <w:name w:val="fontstyle01"/>
    <w:basedOn w:val="DefaultParagraphFont"/>
    <w:qFormat/>
    <w:rPr>
      <w:rFonts w:ascii="Arial" w:eastAsia="Arial" w:hAnsi="Arial" w:cs="Arial"/>
      <w:color w:val="000000"/>
      <w:sz w:val="20"/>
      <w:szCs w:val="20"/>
    </w:rPr>
  </w:style>
  <w:style w:type="paragraph" w:styleId="ListParagraph">
    <w:name w:val="List Paragraph"/>
    <w:basedOn w:val="Normal"/>
    <w:uiPriority w:val="34"/>
    <w:qFormat/>
    <w:pPr>
      <w:ind w:firstLineChars="200" w:firstLine="420"/>
    </w:pPr>
  </w:style>
  <w:style w:type="character" w:customStyle="1" w:styleId="font21">
    <w:name w:val="font21"/>
    <w:qFormat/>
    <w:rPr>
      <w:rFonts w:ascii="Mongolian Baiti" w:eastAsia="Mongolian Baiti" w:hAnsi="Mongolian Baiti" w:cs="Mongolian Baiti"/>
      <w:color w:val="000000"/>
      <w:sz w:val="21"/>
      <w:szCs w:val="21"/>
      <w:u w:val="none"/>
    </w:rPr>
  </w:style>
  <w:style w:type="character" w:customStyle="1" w:styleId="font01">
    <w:name w:val="font01"/>
    <w:qFormat/>
    <w:rPr>
      <w:rFonts w:ascii="SimSun" w:eastAsia="SimSun" w:hAnsi="SimSun" w:cs="SimSun"/>
      <w:color w:val="000000"/>
      <w:sz w:val="21"/>
      <w:szCs w:val="21"/>
      <w:u w:val="none"/>
    </w:rPr>
  </w:style>
  <w:style w:type="character" w:customStyle="1" w:styleId="BalloonTextChar">
    <w:name w:val="Balloon Text Char"/>
    <w:basedOn w:val="DefaultParagraphFont"/>
    <w:link w:val="BalloonText"/>
    <w:qFormat/>
    <w:rPr>
      <w:rFonts w:cs="SimSun"/>
      <w:kern w:val="2"/>
      <w:sz w:val="18"/>
      <w:szCs w:val="18"/>
    </w:rPr>
  </w:style>
  <w:style w:type="character" w:customStyle="1" w:styleId="CommentTextChar">
    <w:name w:val="Comment Text Char"/>
    <w:basedOn w:val="DefaultParagraphFont"/>
    <w:link w:val="CommentText"/>
    <w:qFormat/>
    <w:rPr>
      <w:rFonts w:cs="SimSun"/>
      <w:kern w:val="2"/>
      <w:sz w:val="24"/>
      <w:szCs w:val="22"/>
    </w:rPr>
  </w:style>
  <w:style w:type="character" w:customStyle="1" w:styleId="CommentSubjectChar">
    <w:name w:val="Comment Subject Char"/>
    <w:basedOn w:val="CommentTextChar"/>
    <w:link w:val="CommentSubject"/>
    <w:qFormat/>
    <w:rPr>
      <w:rFonts w:cs="SimSun"/>
      <w:b/>
      <w:bCs/>
      <w:kern w:val="2"/>
      <w:sz w:val="24"/>
      <w:szCs w:val="22"/>
    </w:rPr>
  </w:style>
  <w:style w:type="table" w:customStyle="1" w:styleId="Style28">
    <w:name w:val="_Style 28"/>
    <w:basedOn w:val="TableNormal1"/>
    <w:qFormat/>
    <w:pPr>
      <w:widowControl w:val="0"/>
    </w:pPr>
    <w:tblPr>
      <w:tblCellMar>
        <w:left w:w="108" w:type="dxa"/>
        <w:right w:w="108" w:type="dxa"/>
      </w:tblCellMar>
    </w:tblPr>
  </w:style>
  <w:style w:type="table" w:customStyle="1" w:styleId="TableNormal1">
    <w:name w:val="Table Normal1"/>
    <w:qFormat/>
    <w:tblPr>
      <w:tblCellMar>
        <w:top w:w="0" w:type="dxa"/>
        <w:left w:w="0" w:type="dxa"/>
        <w:bottom w:w="0" w:type="dxa"/>
        <w:right w:w="0" w:type="dxa"/>
      </w:tblCellMar>
    </w:tblPr>
  </w:style>
  <w:style w:type="table" w:customStyle="1" w:styleId="Style29">
    <w:name w:val="_Style 29"/>
    <w:basedOn w:val="TableNormal1"/>
    <w:qFormat/>
    <w:tblPr>
      <w:tblCellMar>
        <w:top w:w="15" w:type="dxa"/>
        <w:left w:w="15" w:type="dxa"/>
        <w:bottom w:w="15" w:type="dxa"/>
        <w:right w:w="15" w:type="dxa"/>
      </w:tblCellMar>
    </w:tblPr>
  </w:style>
  <w:style w:type="paragraph" w:customStyle="1" w:styleId="ListParagraph1">
    <w:name w:val="List Paragraph1"/>
    <w:basedOn w:val="Normal"/>
    <w:uiPriority w:val="34"/>
    <w:qFormat/>
    <w:pPr>
      <w:ind w:firstLineChars="200" w:firstLine="420"/>
    </w:pPr>
    <w:rPr>
      <w:rFonts w:eastAsia="SimSun"/>
    </w:rPr>
  </w:style>
  <w:style w:type="character" w:customStyle="1" w:styleId="font11">
    <w:name w:val="font11"/>
    <w:basedOn w:val="DefaultParagraphFont"/>
    <w:qFormat/>
    <w:rPr>
      <w:rFonts w:ascii="Times New Roman" w:hAnsi="Times New Roman" w:cs="Times New Roman" w:hint="default"/>
      <w:color w:val="000000"/>
      <w:sz w:val="16"/>
      <w:szCs w:val="16"/>
      <w:u w:val="none"/>
      <w:vertAlign w:val="superscript"/>
    </w:rPr>
  </w:style>
  <w:style w:type="character" w:customStyle="1" w:styleId="font31">
    <w:name w:val="font31"/>
    <w:basedOn w:val="DefaultParagraphFont"/>
    <w:qFormat/>
    <w:rPr>
      <w:rFonts w:ascii="Times New Roman" w:hAnsi="Times New Roman" w:cs="Times New Roman" w:hint="default"/>
      <w:color w:val="000000"/>
      <w:sz w:val="16"/>
      <w:szCs w:val="16"/>
      <w:u w:val="none"/>
    </w:rPr>
  </w:style>
  <w:style w:type="paragraph" w:customStyle="1" w:styleId="Revision1">
    <w:name w:val="Revision1"/>
    <w:hidden/>
    <w:uiPriority w:val="99"/>
    <w:semiHidden/>
    <w:qFormat/>
    <w:rPr>
      <w:rFonts w:eastAsiaTheme="minorEastAsia" w:cs="SimSun"/>
      <w:kern w:val="2"/>
      <w:sz w:val="24"/>
      <w:szCs w:val="22"/>
    </w:rPr>
  </w:style>
  <w:style w:type="paragraph" w:customStyle="1" w:styleId="1">
    <w:name w:val="修订1"/>
    <w:hidden/>
    <w:uiPriority w:val="99"/>
    <w:semiHidden/>
    <w:qFormat/>
    <w:rPr>
      <w:rFonts w:eastAsiaTheme="minorEastAsia" w:cs="SimSun"/>
      <w:kern w:val="2"/>
      <w:sz w:val="24"/>
      <w:szCs w:val="22"/>
    </w:rPr>
  </w:style>
  <w:style w:type="character" w:customStyle="1" w:styleId="10">
    <w:name w:val="未处理的提及1"/>
    <w:basedOn w:val="DefaultParagraphFont"/>
    <w:uiPriority w:val="99"/>
    <w:semiHidden/>
    <w:unhideWhenUsed/>
    <w:qFormat/>
    <w:rPr>
      <w:color w:val="605E5C"/>
      <w:shd w:val="clear" w:color="auto" w:fill="E1DFDD"/>
    </w:rPr>
  </w:style>
  <w:style w:type="paragraph" w:customStyle="1" w:styleId="Revision2">
    <w:name w:val="Revision2"/>
    <w:hidden/>
    <w:uiPriority w:val="99"/>
    <w:semiHidden/>
    <w:qFormat/>
    <w:rPr>
      <w:rFonts w:eastAsiaTheme="minorEastAsia" w:cs="SimSun"/>
      <w:kern w:val="2"/>
      <w:sz w:val="24"/>
      <w:szCs w:val="22"/>
    </w:rPr>
  </w:style>
  <w:style w:type="paragraph" w:customStyle="1" w:styleId="2">
    <w:name w:val="修订2"/>
    <w:hidden/>
    <w:uiPriority w:val="99"/>
    <w:semiHidden/>
    <w:qFormat/>
    <w:rPr>
      <w:rFonts w:eastAsiaTheme="minorEastAsia" w:cs="SimSun"/>
      <w:kern w:val="2"/>
      <w:sz w:val="24"/>
      <w:szCs w:val="22"/>
    </w:rPr>
  </w:style>
  <w:style w:type="paragraph" w:customStyle="1" w:styleId="3">
    <w:name w:val="修订3"/>
    <w:hidden/>
    <w:uiPriority w:val="99"/>
    <w:semiHidden/>
    <w:qFormat/>
    <w:rPr>
      <w:rFonts w:eastAsiaTheme="minorEastAsia" w:cs="SimSun"/>
      <w:kern w:val="2"/>
      <w:sz w:val="24"/>
      <w:szCs w:val="22"/>
    </w:rPr>
  </w:style>
  <w:style w:type="character" w:customStyle="1" w:styleId="font41">
    <w:name w:val="font41"/>
    <w:basedOn w:val="DefaultParagraphFont"/>
    <w:qFormat/>
    <w:rPr>
      <w:rFonts w:ascii="Times New Roman" w:hAnsi="Times New Roman" w:cs="Times New Roman" w:hint="default"/>
      <w:color w:val="000000"/>
      <w:sz w:val="22"/>
      <w:szCs w:val="22"/>
      <w:u w:val="none"/>
      <w:vertAlign w:val="superscript"/>
    </w:rPr>
  </w:style>
  <w:style w:type="paragraph" w:customStyle="1" w:styleId="4">
    <w:name w:val="修订4"/>
    <w:hidden/>
    <w:uiPriority w:val="99"/>
    <w:semiHidden/>
    <w:qFormat/>
    <w:rPr>
      <w:rFonts w:eastAsiaTheme="minorEastAsia" w:cs="SimSun"/>
      <w:kern w:val="2"/>
      <w:sz w:val="24"/>
      <w:szCs w:val="22"/>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mc:Ignorable="w14 w15 w16se w16cid w16 w16cex w16sdtdh"/>
</file>

<file path=word/_rels/document.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customXml" Target="../customXml/item26.xml"/><Relationship Id="rId39" Type="http://schemas.openxmlformats.org/officeDocument/2006/relationships/endnotes" Target="endnotes.xml"/><Relationship Id="rId21" Type="http://schemas.openxmlformats.org/officeDocument/2006/relationships/customXml" Target="../customXml/item21.xml"/><Relationship Id="rId34" Type="http://schemas.openxmlformats.org/officeDocument/2006/relationships/numbering" Target="numbering.xml"/><Relationship Id="rId42" Type="http://schemas.openxmlformats.org/officeDocument/2006/relationships/fontTable" Target="fontTable.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customXml" Target="../customXml/item16.xml"/><Relationship Id="rId20" Type="http://schemas.openxmlformats.org/officeDocument/2006/relationships/customXml" Target="../customXml/item20.xml"/><Relationship Id="rId29" Type="http://schemas.openxmlformats.org/officeDocument/2006/relationships/customXml" Target="../customXml/item29.xml"/><Relationship Id="rId41" Type="http://schemas.openxmlformats.org/officeDocument/2006/relationships/image" Target="media/image1.png"/><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customXml" Target="../customXml/item32.xml"/><Relationship Id="rId37" Type="http://schemas.openxmlformats.org/officeDocument/2006/relationships/webSettings" Target="webSettings.xml"/><Relationship Id="rId40" Type="http://schemas.openxmlformats.org/officeDocument/2006/relationships/footer" Target="footer1.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settings" Target="settings.xml"/><Relationship Id="rId10" Type="http://schemas.openxmlformats.org/officeDocument/2006/relationships/customXml" Target="../customXml/item10.xml"/><Relationship Id="rId19" Type="http://schemas.openxmlformats.org/officeDocument/2006/relationships/customXml" Target="../customXml/item19.xml"/><Relationship Id="rId31" Type="http://schemas.openxmlformats.org/officeDocument/2006/relationships/customXml" Target="../customXml/item31.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styles" Target="styles.xml"/><Relationship Id="rId43" Type="http://schemas.openxmlformats.org/officeDocument/2006/relationships/theme" Target="theme/theme1.xml"/><Relationship Id="rId8" Type="http://schemas.openxmlformats.org/officeDocument/2006/relationships/customXml" Target="../customXml/item8.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footnotes" Target="footnotes.xml"/></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mcd:customData xmlns="http://www.wps.cn/android/officeDocument/2013/mofficeCustomData" xmlns:mcd="http://www.wps.cn/android/officeDocument/2013/mofficeCustomData" version="2">
  <mcd:comments/>
</mcd:customData>
</file>

<file path=customXml/item10.xml><?xml version="1.0" encoding="utf-8"?>
<mcd:customData xmlns="http://www.wps.cn/android/officeDocument/2013/mofficeCustomData" xmlns:mcd="http://www.wps.cn/android/officeDocument/2013/mofficeCustomData" version="2">
  <mcd:comments/>
</mcd:customData>
</file>

<file path=customXml/item11.xml><?xml version="1.0" encoding="utf-8"?>
<mcd:customData xmlns="http://www.wps.cn/android/officeDocument/2013/mofficeCustomData" xmlns:mcd="http://www.wps.cn/android/officeDocument/2013/mofficeCustomData" version="2">
  <mcd:comments/>
</mcd:customData>
</file>

<file path=customXml/item12.xml><?xml version="1.0" encoding="utf-8"?>
<mcd:customData xmlns="http://www.wps.cn/android/officeDocument/2013/mofficeCustomData" xmlns:mcd="http://www.wps.cn/android/officeDocument/2013/mofficeCustomData" version="2">
  <mcd:comments/>
</mcd:customData>
</file>

<file path=customXml/item13.xml><?xml version="1.0" encoding="utf-8"?>
<mcd:customData xmlns="http://www.wps.cn/android/officeDocument/2013/mofficeCustomData" xmlns:mcd="http://www.wps.cn/android/officeDocument/2013/mofficeCustomData" version="2">
  <mcd:comments/>
</mcd:customData>
</file>

<file path=customXml/item14.xml><?xml version="1.0" encoding="utf-8"?>
<mcd:customData xmlns="http://www.wps.cn/android/officeDocument/2013/mofficeCustomData" xmlns:mcd="http://www.wps.cn/android/officeDocument/2013/mofficeCustomData" version="2">
  <mcd:comments/>
</mcd:customData>
</file>

<file path=customXml/item15.xml><?xml version="1.0" encoding="utf-8"?>
<mcd:customData xmlns="http://www.wps.cn/android/officeDocument/2013/mofficeCustomData" xmlns:mcd="http://www.wps.cn/android/officeDocument/2013/mofficeCustomData" version="2">
  <mcd:comments/>
</mcd:customData>
</file>

<file path=customXml/item16.xml><?xml version="1.0" encoding="utf-8"?>
<mcd:customData xmlns="http://www.wps.cn/android/officeDocument/2013/mofficeCustomData" xmlns:mcd="http://www.wps.cn/android/officeDocument/2013/mofficeCustomData" version="2">
  <mcd:comments/>
</mcd:customData>
</file>

<file path=customXml/item17.xml><?xml version="1.0" encoding="utf-8"?>
<mcd:customData xmlns="http://www.wps.cn/android/officeDocument/2013/mofficeCustomData" xmlns:mcd="http://www.wps.cn/android/officeDocument/2013/mofficeCustomData" version="2">
  <mcd:comments/>
</mcd:customData>
</file>

<file path=customXml/item18.xml><?xml version="1.0" encoding="utf-8"?>
<mcd:customData xmlns="http://www.wps.cn/android/officeDocument/2013/mofficeCustomData" xmlns:mcd="http://www.wps.cn/android/officeDocument/2013/mofficeCustomData" version="2">
  <mcd:comments/>
</mcd:customData>
</file>

<file path=customXml/item19.xml><?xml version="1.0" encoding="utf-8"?>
<mcd:customData xmlns="http://www.wps.cn/android/officeDocument/2013/mofficeCustomData" xmlns:mcd="http://www.wps.cn/android/officeDocument/2013/mofficeCustomData" version="2">
  <mcd:comments/>
</mcd:customData>
</file>

<file path=customXml/item2.xml><?xml version="1.0" encoding="utf-8"?>
<mcd:customData xmlns="http://www.wps.cn/android/officeDocument/2013/mofficeCustomData" xmlns:mcd="http://www.wps.cn/android/officeDocument/2013/mofficeCustomData" version="2">
  <mcd:comments/>
</mcd:customData>
</file>

<file path=customXml/item20.xml><?xml version="1.0" encoding="utf-8"?>
<mcd:customData xmlns="http://www.wps.cn/android/officeDocument/2013/mofficeCustomData" xmlns:mcd="http://www.wps.cn/android/officeDocument/2013/mofficeCustomData" version="2">
  <mcd:comments/>
</mcd:customData>
</file>

<file path=customXml/item21.xml><?xml version="1.0" encoding="utf-8"?>
<mcd:customData xmlns="http://www.wps.cn/android/officeDocument/2013/mofficeCustomData" xmlns:mcd="http://www.wps.cn/android/officeDocument/2013/mofficeCustomData" version="2">
  <mcd:comments/>
</mcd:customData>
</file>

<file path=customXml/item22.xml><?xml version="1.0" encoding="utf-8"?>
<mcd:customData xmlns="http://www.wps.cn/android/officeDocument/2013/mofficeCustomData" xmlns:mcd="http://www.wps.cn/android/officeDocument/2013/mofficeCustomData" version="2">
  <mcd:comments/>
</mcd:customData>
</file>

<file path=customXml/item23.xml><?xml version="1.0" encoding="utf-8"?>
<mcd:customData xmlns="http://www.wps.cn/android/officeDocument/2013/mofficeCustomData" xmlns:mcd="http://www.wps.cn/android/officeDocument/2013/mofficeCustomData" version="2">
  <mcd:comments/>
</mcd:customData>
</file>

<file path=customXml/item24.xml><?xml version="1.0" encoding="utf-8"?>
<mcd:customData xmlns="http://www.wps.cn/android/officeDocument/2013/mofficeCustomData" xmlns:mcd="http://www.wps.cn/android/officeDocument/2013/mofficeCustomData" version="2">
  <mcd:comments/>
</mcd:customData>
</file>

<file path=customXml/item25.xml><?xml version="1.0" encoding="utf-8"?>
<mcd:customData xmlns="http://www.wps.cn/android/officeDocument/2013/mofficeCustomData" xmlns:mcd="http://www.wps.cn/android/officeDocument/2013/mofficeCustomData" version="2">
  <mcd:comments/>
</mcd:customData>
</file>

<file path=customXml/item26.xml><?xml version="1.0" encoding="utf-8"?>
<mcd:customData xmlns="http://www.wps.cn/android/officeDocument/2013/mofficeCustomData" xmlns:mcd="http://www.wps.cn/android/officeDocument/2013/mofficeCustomData" version="2">
  <mcd:comments/>
</mcd:customData>
</file>

<file path=customXml/item27.xml><?xml version="1.0" encoding="utf-8"?>
<mcd:customData xmlns="http://www.wps.cn/android/officeDocument/2013/mofficeCustomData" xmlns:mcd="http://www.wps.cn/android/officeDocument/2013/mofficeCustomData" version="2">
  <mcd:comments/>
</mcd:customData>
</file>

<file path=customXml/item28.xml><?xml version="1.0" encoding="utf-8"?>
<mcd:customData xmlns="http://www.wps.cn/android/officeDocument/2013/mofficeCustomData" xmlns:mcd="http://www.wps.cn/android/officeDocument/2013/mofficeCustomData" version="2">
  <mcd:comments/>
</mcd:customData>
</file>

<file path=customXml/item29.xml><?xml version="1.0" encoding="utf-8"?>
<mcd:customData xmlns="http://www.wps.cn/android/officeDocument/2013/mofficeCustomData" xmlns:mcd="http://www.wps.cn/android/officeDocument/2013/mofficeCustomData" version="2">
  <mcd:comments/>
</mcd:customData>
</file>

<file path=customXml/item3.xml><?xml version="1.0" encoding="utf-8"?>
<mcd:customData xmlns="http://www.wps.cn/android/officeDocument/2013/mofficeCustomData" xmlns:mcd="http://www.wps.cn/android/officeDocument/2013/mofficeCustomData" version="2">
  <mcd:comments/>
</mcd:customData>
</file>

<file path=customXml/item30.xml><?xml version="1.0" encoding="utf-8"?>
<mcd:customData xmlns="http://www.wps.cn/android/officeDocument/2013/mofficeCustomData" xmlns:mcd="http://www.wps.cn/android/officeDocument/2013/mofficeCustomData" version="2">
  <mcd:comments/>
</mcd:customData>
</file>

<file path=customXml/item31.xml><?xml version="1.0" encoding="utf-8"?>
<mcd:customData xmlns="http://www.wps.cn/android/officeDocument/2013/mofficeCustomData" xmlns:mcd="http://www.wps.cn/android/officeDocument/2013/mofficeCustomData" version="2">
  <mcd:comments/>
</mcd:customData>
</file>

<file path=customXml/item32.xml><?xml version="1.0" encoding="utf-8"?>
<mcd:customData xmlns="http://www.wps.cn/android/officeDocument/2013/mofficeCustomData" xmlns:mcd="http://www.wps.cn/android/officeDocument/2013/mofficeCustomData" version="2">
  <mcd:comments/>
</mcd:customData>
</file>

<file path=customXml/item33.xml><?xml version="1.0" encoding="utf-8"?>
<mcd:customData xmlns="http://www.wps.cn/android/officeDocument/2013/mofficeCustomData" xmlns:mcd="http://www.wps.cn/android/officeDocument/2013/mofficeCustomData" version="2">
  <mcd:comments/>
</mcd:customData>
</file>

<file path=customXml/item4.xml><?xml version="1.0" encoding="utf-8"?>
<mcd:customData xmlns="http://www.wps.cn/android/officeDocument/2013/mofficeCustomData" xmlns:mcd="http://www.wps.cn/android/officeDocument/2013/mofficeCustomData" version="2">
  <mcd:comments/>
</mcd:customData>
</file>

<file path=customXml/item5.xml><?xml version="1.0" encoding="utf-8"?>
<s:customData xmlns="http://www.wps.cn/officeDocument/2013/wpsCustomData" xmlns:s="http://www.wps.cn/officeDocument/2013/wpsCustomData">
  <customSectProps>
    <customSectPr/>
    <customSectPr/>
  </customSectProps>
  <customShpExts>
    <customShpInfo spid="_x0000_s1026" textRotate="1"/>
  </customShpExts>
</s:customData>
</file>

<file path=customXml/item6.xml><?xml version="1.0" encoding="utf-8"?>
<mcd:customData xmlns="http://www.wps.cn/android/officeDocument/2013/mofficeCustomData" xmlns:mcd="http://www.wps.cn/android/officeDocument/2013/mofficeCustomData" version="2">
  <mcd:comments/>
</mcd:customData>
</file>

<file path=customXml/item7.xml><?xml version="1.0" encoding="utf-8"?>
<mcd:customData xmlns="http://www.wps.cn/android/officeDocument/2013/mofficeCustomData" xmlns:mcd="http://www.wps.cn/android/officeDocument/2013/mofficeCustomData" version="2">
  <mcd:comments/>
</mcd:customData>
</file>

<file path=customXml/item8.xml><?xml version="1.0" encoding="utf-8"?>
<mcd:customData xmlns="http://www.wps.cn/android/officeDocument/2013/mofficeCustomData" xmlns:mcd="http://www.wps.cn/android/officeDocument/2013/mofficeCustomData" version="2">
  <mcd:comments/>
</mcd:customData>
</file>

<file path=customXml/item9.xml><?xml version="1.0" encoding="utf-8"?>
<mcd:customData xmlns="http://www.wps.cn/android/officeDocument/2013/mofficeCustomData" xmlns:mcd="http://www.wps.cn/android/officeDocument/2013/mofficeCustomData" version="2">
  <mcd:comments/>
</mcd:customData>
</file>

<file path=customXml/itemProps1.xml><?xml version="1.0" encoding="utf-8"?>
<ds:datastoreItem xmlns:ds="http://schemas.openxmlformats.org/officeDocument/2006/customXml" ds:itemID="{96F6BE0D-1F34-4DCE-94F5-3D56C2186EF2}">
  <ds:schemaRefs>
    <ds:schemaRef ds:uri="http://www.wps.cn/android/officeDocument/2013/mofficeCustomData"/>
  </ds:schemaRefs>
</ds:datastoreItem>
</file>

<file path=customXml/itemProps10.xml><?xml version="1.0" encoding="utf-8"?>
<ds:datastoreItem xmlns:ds="http://schemas.openxmlformats.org/officeDocument/2006/customXml" ds:itemID="{1FC6994D-69D3-4135-95E9-0E602504953F}">
  <ds:schemaRefs>
    <ds:schemaRef ds:uri="http://www.wps.cn/android/officeDocument/2013/mofficeCustomData"/>
  </ds:schemaRefs>
</ds:datastoreItem>
</file>

<file path=customXml/itemProps11.xml><?xml version="1.0" encoding="utf-8"?>
<ds:datastoreItem xmlns:ds="http://schemas.openxmlformats.org/officeDocument/2006/customXml" ds:itemID="{027F5700-B805-4C42-B080-7CD27433690A}">
  <ds:schemaRefs>
    <ds:schemaRef ds:uri="http://www.wps.cn/android/officeDocument/2013/mofficeCustomData"/>
  </ds:schemaRefs>
</ds:datastoreItem>
</file>

<file path=customXml/itemProps12.xml><?xml version="1.0" encoding="utf-8"?>
<ds:datastoreItem xmlns:ds="http://schemas.openxmlformats.org/officeDocument/2006/customXml" ds:itemID="{52A0A04F-C511-4ADD-871E-5AA09C2842A4}">
  <ds:schemaRefs>
    <ds:schemaRef ds:uri="http://www.wps.cn/android/officeDocument/2013/mofficeCustomData"/>
  </ds:schemaRefs>
</ds:datastoreItem>
</file>

<file path=customXml/itemProps13.xml><?xml version="1.0" encoding="utf-8"?>
<ds:datastoreItem xmlns:ds="http://schemas.openxmlformats.org/officeDocument/2006/customXml" ds:itemID="{8C5B8C3A-2777-47E4-BE73-EEC6E3654BEA}">
  <ds:schemaRefs>
    <ds:schemaRef ds:uri="http://www.wps.cn/android/officeDocument/2013/mofficeCustomData"/>
  </ds:schemaRefs>
</ds:datastoreItem>
</file>

<file path=customXml/itemProps14.xml><?xml version="1.0" encoding="utf-8"?>
<ds:datastoreItem xmlns:ds="http://schemas.openxmlformats.org/officeDocument/2006/customXml" ds:itemID="{CA133664-2E24-4089-92AE-EF689C102697}">
  <ds:schemaRefs>
    <ds:schemaRef ds:uri="http://www.wps.cn/android/officeDocument/2013/mofficeCustomData"/>
  </ds:schemaRefs>
</ds:datastoreItem>
</file>

<file path=customXml/itemProps15.xml><?xml version="1.0" encoding="utf-8"?>
<ds:datastoreItem xmlns:ds="http://schemas.openxmlformats.org/officeDocument/2006/customXml" ds:itemID="{29326884-95C4-4A17-8829-3F372BFA2400}">
  <ds:schemaRefs>
    <ds:schemaRef ds:uri="http://www.wps.cn/android/officeDocument/2013/mofficeCustomData"/>
  </ds:schemaRefs>
</ds:datastoreItem>
</file>

<file path=customXml/itemProps16.xml><?xml version="1.0" encoding="utf-8"?>
<ds:datastoreItem xmlns:ds="http://schemas.openxmlformats.org/officeDocument/2006/customXml" ds:itemID="{1B3CC47D-2918-41A0-A443-16648595E718}">
  <ds:schemaRefs>
    <ds:schemaRef ds:uri="http://www.wps.cn/android/officeDocument/2013/mofficeCustomData"/>
  </ds:schemaRefs>
</ds:datastoreItem>
</file>

<file path=customXml/itemProps17.xml><?xml version="1.0" encoding="utf-8"?>
<ds:datastoreItem xmlns:ds="http://schemas.openxmlformats.org/officeDocument/2006/customXml" ds:itemID="{E3469831-6B63-44AE-BC02-1992BAC8F652}">
  <ds:schemaRefs>
    <ds:schemaRef ds:uri="http://www.wps.cn/android/officeDocument/2013/mofficeCustomData"/>
  </ds:schemaRefs>
</ds:datastoreItem>
</file>

<file path=customXml/itemProps18.xml><?xml version="1.0" encoding="utf-8"?>
<ds:datastoreItem xmlns:ds="http://schemas.openxmlformats.org/officeDocument/2006/customXml" ds:itemID="{1D490BFB-2C4F-40BD-B152-7A8084418FF6}">
  <ds:schemaRefs>
    <ds:schemaRef ds:uri="http://www.wps.cn/android/officeDocument/2013/mofficeCustomData"/>
  </ds:schemaRefs>
</ds:datastoreItem>
</file>

<file path=customXml/itemProps19.xml><?xml version="1.0" encoding="utf-8"?>
<ds:datastoreItem xmlns:ds="http://schemas.openxmlformats.org/officeDocument/2006/customXml" ds:itemID="{F81D2730-CA9E-405C-987E-51C96C2095CD}">
  <ds:schemaRefs>
    <ds:schemaRef ds:uri="http://www.wps.cn/android/officeDocument/2013/mofficeCustomData"/>
  </ds:schemaRefs>
</ds:datastoreItem>
</file>

<file path=customXml/itemProps2.xml><?xml version="1.0" encoding="utf-8"?>
<ds:datastoreItem xmlns:ds="http://schemas.openxmlformats.org/officeDocument/2006/customXml" ds:itemID="{B1560F07-3BA1-41A7-83BF-604A0E0418C5}">
  <ds:schemaRefs>
    <ds:schemaRef ds:uri="http://www.wps.cn/android/officeDocument/2013/mofficeCustomData"/>
  </ds:schemaRefs>
</ds:datastoreItem>
</file>

<file path=customXml/itemProps20.xml><?xml version="1.0" encoding="utf-8"?>
<ds:datastoreItem xmlns:ds="http://schemas.openxmlformats.org/officeDocument/2006/customXml" ds:itemID="{D19F6162-D3FC-4905-8529-197575B59A18}">
  <ds:schemaRefs>
    <ds:schemaRef ds:uri="http://www.wps.cn/android/officeDocument/2013/mofficeCustomData"/>
  </ds:schemaRefs>
</ds:datastoreItem>
</file>

<file path=customXml/itemProps21.xml><?xml version="1.0" encoding="utf-8"?>
<ds:datastoreItem xmlns:ds="http://schemas.openxmlformats.org/officeDocument/2006/customXml" ds:itemID="{9A82FF9A-5264-4C50-954D-847D23BE7FB8}">
  <ds:schemaRefs>
    <ds:schemaRef ds:uri="http://www.wps.cn/android/officeDocument/2013/mofficeCustomData"/>
  </ds:schemaRefs>
</ds:datastoreItem>
</file>

<file path=customXml/itemProps22.xml><?xml version="1.0" encoding="utf-8"?>
<ds:datastoreItem xmlns:ds="http://schemas.openxmlformats.org/officeDocument/2006/customXml" ds:itemID="{D394F54E-1905-4F18-83D9-0A765CE9CD18}">
  <ds:schemaRefs>
    <ds:schemaRef ds:uri="http://www.wps.cn/android/officeDocument/2013/mofficeCustomData"/>
  </ds:schemaRefs>
</ds:datastoreItem>
</file>

<file path=customXml/itemProps23.xml><?xml version="1.0" encoding="utf-8"?>
<ds:datastoreItem xmlns:ds="http://schemas.openxmlformats.org/officeDocument/2006/customXml" ds:itemID="{AA95AC33-20AC-4D8F-BC6C-985F9E43E19B}">
  <ds:schemaRefs>
    <ds:schemaRef ds:uri="http://www.wps.cn/android/officeDocument/2013/mofficeCustomData"/>
  </ds:schemaRefs>
</ds:datastoreItem>
</file>

<file path=customXml/itemProps24.xml><?xml version="1.0" encoding="utf-8"?>
<ds:datastoreItem xmlns:ds="http://schemas.openxmlformats.org/officeDocument/2006/customXml" ds:itemID="{2E106FD7-1678-4851-A849-D7C4B3F82351}">
  <ds:schemaRefs>
    <ds:schemaRef ds:uri="http://www.wps.cn/android/officeDocument/2013/mofficeCustomData"/>
  </ds:schemaRefs>
</ds:datastoreItem>
</file>

<file path=customXml/itemProps25.xml><?xml version="1.0" encoding="utf-8"?>
<ds:datastoreItem xmlns:ds="http://schemas.openxmlformats.org/officeDocument/2006/customXml" ds:itemID="{6AAD6942-F2A2-4141-9D30-993B07E61324}">
  <ds:schemaRefs>
    <ds:schemaRef ds:uri="http://www.wps.cn/android/officeDocument/2013/mofficeCustomData"/>
  </ds:schemaRefs>
</ds:datastoreItem>
</file>

<file path=customXml/itemProps26.xml><?xml version="1.0" encoding="utf-8"?>
<ds:datastoreItem xmlns:ds="http://schemas.openxmlformats.org/officeDocument/2006/customXml" ds:itemID="{2B4F19A2-36C2-423E-99D8-59B04A23E882}">
  <ds:schemaRefs>
    <ds:schemaRef ds:uri="http://www.wps.cn/android/officeDocument/2013/mofficeCustomData"/>
  </ds:schemaRefs>
</ds:datastoreItem>
</file>

<file path=customXml/itemProps27.xml><?xml version="1.0" encoding="utf-8"?>
<ds:datastoreItem xmlns:ds="http://schemas.openxmlformats.org/officeDocument/2006/customXml" ds:itemID="{767FBA39-D27E-4128-9497-B5929655A933}">
  <ds:schemaRefs>
    <ds:schemaRef ds:uri="http://www.wps.cn/android/officeDocument/2013/mofficeCustomData"/>
  </ds:schemaRefs>
</ds:datastoreItem>
</file>

<file path=customXml/itemProps28.xml><?xml version="1.0" encoding="utf-8"?>
<ds:datastoreItem xmlns:ds="http://schemas.openxmlformats.org/officeDocument/2006/customXml" ds:itemID="{7B6675B9-A3CF-4A0B-A4C4-7CF196948548}">
  <ds:schemaRefs>
    <ds:schemaRef ds:uri="http://www.wps.cn/android/officeDocument/2013/mofficeCustomData"/>
  </ds:schemaRefs>
</ds:datastoreItem>
</file>

<file path=customXml/itemProps29.xml><?xml version="1.0" encoding="utf-8"?>
<ds:datastoreItem xmlns:ds="http://schemas.openxmlformats.org/officeDocument/2006/customXml" ds:itemID="{FBDA5EBA-B149-4464-8E4C-2567AB672C46}">
  <ds:schemaRefs>
    <ds:schemaRef ds:uri="http://www.wps.cn/android/officeDocument/2013/mofficeCustomData"/>
  </ds:schemaRefs>
</ds:datastoreItem>
</file>

<file path=customXml/itemProps3.xml><?xml version="1.0" encoding="utf-8"?>
<ds:datastoreItem xmlns:ds="http://schemas.openxmlformats.org/officeDocument/2006/customXml" ds:itemID="{E48BB30C-9E9E-4C5B-8F5F-A53C62EDDCA6}">
  <ds:schemaRefs>
    <ds:schemaRef ds:uri="http://www.wps.cn/android/officeDocument/2013/mofficeCustomData"/>
  </ds:schemaRefs>
</ds:datastoreItem>
</file>

<file path=customXml/itemProps30.xml><?xml version="1.0" encoding="utf-8"?>
<ds:datastoreItem xmlns:ds="http://schemas.openxmlformats.org/officeDocument/2006/customXml" ds:itemID="{0202DF79-E2D9-4414-874B-CCD94CBF48E8}">
  <ds:schemaRefs>
    <ds:schemaRef ds:uri="http://www.wps.cn/android/officeDocument/2013/mofficeCustomData"/>
  </ds:schemaRefs>
</ds:datastoreItem>
</file>

<file path=customXml/itemProps31.xml><?xml version="1.0" encoding="utf-8"?>
<ds:datastoreItem xmlns:ds="http://schemas.openxmlformats.org/officeDocument/2006/customXml" ds:itemID="{35B4B24E-E689-4621-B167-2A3083BA898D}">
  <ds:schemaRefs>
    <ds:schemaRef ds:uri="http://www.wps.cn/android/officeDocument/2013/mofficeCustomData"/>
  </ds:schemaRefs>
</ds:datastoreItem>
</file>

<file path=customXml/itemProps32.xml><?xml version="1.0" encoding="utf-8"?>
<ds:datastoreItem xmlns:ds="http://schemas.openxmlformats.org/officeDocument/2006/customXml" ds:itemID="{4ED9F9FA-4B10-4255-8E52-C68AB3632B71}">
  <ds:schemaRefs>
    <ds:schemaRef ds:uri="http://www.wps.cn/android/officeDocument/2013/mofficeCustomData"/>
  </ds:schemaRefs>
</ds:datastoreItem>
</file>

<file path=customXml/itemProps33.xml><?xml version="1.0" encoding="utf-8"?>
<ds:datastoreItem xmlns:ds="http://schemas.openxmlformats.org/officeDocument/2006/customXml" ds:itemID="{0CA3775A-1E9C-4E8E-8B56-1535C5B6D2A6}">
  <ds:schemaRefs>
    <ds:schemaRef ds:uri="http://www.wps.cn/android/officeDocument/2013/mofficeCustomData"/>
  </ds:schemaRefs>
</ds:datastoreItem>
</file>

<file path=customXml/itemProps4.xml><?xml version="1.0" encoding="utf-8"?>
<ds:datastoreItem xmlns:ds="http://schemas.openxmlformats.org/officeDocument/2006/customXml" ds:itemID="{A476B527-E752-4EA9-BC07-A12E88027346}">
  <ds:schemaRefs>
    <ds:schemaRef ds:uri="http://www.wps.cn/android/officeDocument/2013/mofficeCustomData"/>
  </ds:schemaRefs>
</ds:datastoreItem>
</file>

<file path=customXml/itemProps5.xml><?xml version="1.0" encoding="utf-8"?>
<ds:datastoreItem xmlns:ds="http://schemas.openxmlformats.org/officeDocument/2006/customXml" ds:itemID="{B1977F7D-205B-4081-913C-38D41E755F92}">
  <ds:schemaRefs>
    <ds:schemaRef ds:uri="http://www.wps.cn/officeDocument/2013/wpsCustomData"/>
  </ds:schemaRefs>
</ds:datastoreItem>
</file>

<file path=customXml/itemProps6.xml><?xml version="1.0" encoding="utf-8"?>
<ds:datastoreItem xmlns:ds="http://schemas.openxmlformats.org/officeDocument/2006/customXml" ds:itemID="{EC623A6F-CAA6-4018-A336-C0E20DBA9E2E}">
  <ds:schemaRefs>
    <ds:schemaRef ds:uri="http://www.wps.cn/android/officeDocument/2013/mofficeCustomData"/>
  </ds:schemaRefs>
</ds:datastoreItem>
</file>

<file path=customXml/itemProps7.xml><?xml version="1.0" encoding="utf-8"?>
<ds:datastoreItem xmlns:ds="http://schemas.openxmlformats.org/officeDocument/2006/customXml" ds:itemID="{141C307F-5B18-490A-8875-C442DDD6389B}">
  <ds:schemaRefs>
    <ds:schemaRef ds:uri="http://www.wps.cn/android/officeDocument/2013/mofficeCustomData"/>
  </ds:schemaRefs>
</ds:datastoreItem>
</file>

<file path=customXml/itemProps8.xml><?xml version="1.0" encoding="utf-8"?>
<ds:datastoreItem xmlns:ds="http://schemas.openxmlformats.org/officeDocument/2006/customXml" ds:itemID="{33C75D98-FAA8-40E9-A4CB-754A3CF5A685}">
  <ds:schemaRefs>
    <ds:schemaRef ds:uri="http://www.wps.cn/android/officeDocument/2013/mofficeCustomData"/>
  </ds:schemaRefs>
</ds:datastoreItem>
</file>

<file path=customXml/itemProps9.xml><?xml version="1.0" encoding="utf-8"?>
<ds:datastoreItem xmlns:ds="http://schemas.openxmlformats.org/officeDocument/2006/customXml" ds:itemID="{6B7C5A12-8BF7-445B-9492-B7D98D95A3E7}">
  <ds:schemaRefs>
    <ds:schemaRef ds:uri="http://www.wps.cn/android/officeDocument/2013/mofficeCustomData"/>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10</Pages>
  <Words>2423</Words>
  <Characters>13814</Characters>
  <Application>Microsoft Office Word</Application>
  <DocSecurity>0</DocSecurity>
  <Lines>115</Lines>
  <Paragraphs>32</Paragraphs>
  <ScaleCrop>false</ScaleCrop>
  <Company/>
  <LinksUpToDate>false</LinksUpToDate>
  <CharactersWithSpaces>16205</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22578</dc:creator>
  <cp:lastModifiedBy>guo pengfei</cp:lastModifiedBy>
  <cp:revision>3</cp:revision>
  <dcterms:created xsi:type="dcterms:W3CDTF">2022-05-25T18:18:00Z</dcterms:created>
  <dcterms:modified xsi:type="dcterms:W3CDTF">2022-05-25T18:18:00Z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2052-11.1.0.11744</vt:lpwstr>
  </property>
  <property fmtid="{D5CDD505-2E9C-101B-9397-08002B2CF9AE}" pid="3" name="ICV">
    <vt:lpwstr>CFF76B031D6B4D07A7D94BAA394D971B</vt:lpwstr>
  </property>
</Properties>
</file>