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B32E-3D48-4D8C-AFC0-8A6EE41E23F2}" type="datetimeFigureOut">
              <a:rPr lang="de-DE" smtClean="0"/>
              <a:t>18.12.2022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04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B32E-3D48-4D8C-AFC0-8A6EE41E23F2}" type="datetimeFigureOut">
              <a:rPr lang="de-DE" smtClean="0"/>
              <a:t>18.12.2022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5DAC-2532-4D65-87E7-5E087EF597C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582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106386" y="12618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771004" y="6106304"/>
            <a:ext cx="10542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Screening distribution and catchment areas of the 11 screening laboratories across the 16 German federal states.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Circle diameter reflects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number of samples, coloring indicated the testing laboratory/federal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state).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2716" r="4307" b="2073"/>
          <a:stretch/>
        </p:blipFill>
        <p:spPr>
          <a:xfrm>
            <a:off x="3158066" y="566972"/>
            <a:ext cx="4436533" cy="5351227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807200" y="4402666"/>
            <a:ext cx="710451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800" dirty="0"/>
              <a:t>Laboratories</a:t>
            </a:r>
          </a:p>
        </p:txBody>
      </p:sp>
      <p:sp>
        <p:nvSpPr>
          <p:cNvPr id="10" name="Rechteck 9"/>
          <p:cNvSpPr/>
          <p:nvPr/>
        </p:nvSpPr>
        <p:spPr>
          <a:xfrm>
            <a:off x="6807200" y="4414925"/>
            <a:ext cx="787399" cy="15032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7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Figure_SCID_Screening_202212012_CS_FH_ohne_Nr</dc:title>
  <dc:creator>PD Dr. Carsten Speckmann</dc:creator>
  <dc:description/>
  <cp:lastModifiedBy>PD Dr. Carsten Speckmann</cp:lastModifiedBy>
  <cp:revision>36</cp:revision>
  <cp:lastPrinted>2022-12-18T21:08:35Z</cp:lastPrinted>
  <dcterms:created xsi:type="dcterms:W3CDTF">2022-05-31T12:35:07Z</dcterms:created>
  <dcterms:modified xsi:type="dcterms:W3CDTF">2022-12-18T21:19:51Z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Figure_SCID_Screening_202212012_CS_FH_ohne_Nr</vt:lpwstr>
  </property>
  <property fmtid="{D5CDD505-2E9C-101B-9397-08002B2CF9AE}" pid="3" name="SlideDescription">
    <vt:lpwstr/>
  </property>
</Properties>
</file>