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B32E-3D48-4D8C-AFC0-8A6EE41E23F2}" type="datetimeFigureOut">
              <a:rPr lang="de-DE" smtClean="0"/>
              <a:t>18.12.2022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54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B32E-3D48-4D8C-AFC0-8A6EE41E23F2}" type="datetimeFigureOut">
              <a:rPr lang="de-DE" smtClean="0"/>
              <a:t>18.12.2022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8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177" y="204763"/>
            <a:ext cx="8176846" cy="630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Figure_SCID_Screening_202212012_CS_FH_ohne_Nr</dc:title>
  <dc:creator>PD Dr. Carsten Speckmann</dc:creator>
  <dc:description/>
  <cp:lastModifiedBy>PD Dr. Carsten Speckmann</cp:lastModifiedBy>
  <cp:revision>36</cp:revision>
  <cp:lastPrinted>2022-12-18T21:08:35Z</cp:lastPrinted>
  <dcterms:created xsi:type="dcterms:W3CDTF">2022-05-31T12:35:07Z</dcterms:created>
  <dcterms:modified xsi:type="dcterms:W3CDTF">2022-12-18T21:20:55Z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Figure_SCID_Screening_202212012_CS_FH_ohne_Nr</vt:lpwstr>
  </property>
  <property fmtid="{D5CDD505-2E9C-101B-9397-08002B2CF9AE}" pid="3" name="SlideDescription">
    <vt:lpwstr/>
  </property>
</Properties>
</file>