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51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492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김재택" initials="김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6633"/>
    <a:srgbClr val="FF6600"/>
    <a:srgbClr val="FF3399"/>
    <a:srgbClr val="FF9953"/>
    <a:srgbClr val="0066FF"/>
    <a:srgbClr val="C50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>
    <p:restoredLeft sz="5680" autoAdjust="0"/>
    <p:restoredTop sz="95088" autoAdjust="0"/>
  </p:normalViewPr>
  <p:slideViewPr>
    <p:cSldViewPr>
      <p:cViewPr varScale="1">
        <p:scale>
          <a:sx n="115" d="100"/>
          <a:sy n="115" d="100"/>
        </p:scale>
        <p:origin x="132" y="2460"/>
      </p:cViewPr>
      <p:guideLst>
        <p:guide orient="horz" pos="2614"/>
        <p:guide pos="49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04129-716E-4550-ADBD-BF98B33EBFC3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84FA8-BA09-49DD-BEE6-888B5E077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4072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984FA8-BA09-49DD-BEE6-888B5E077E4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248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445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257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72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60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0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4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962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860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3120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30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422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microsoft.com/office/2007/relationships/media" Target="../media/media2.mp4"/><Relationship Id="rId7" Type="http://schemas.openxmlformats.org/officeDocument/2006/relationships/image" Target="../media/image1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video" Target="../media/media2.mp4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직사각형 3">
            <a:extLst>
              <a:ext uri="{FF2B5EF4-FFF2-40B4-BE49-F238E27FC236}">
                <a16:creationId xmlns:a16="http://schemas.microsoft.com/office/drawing/2014/main" id="{5F169FA0-A16B-4D3E-9AD3-1B0CB8B84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1053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lang="en-US" altLang="ko-KR" sz="2000" b="1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4</a:t>
            </a:r>
            <a:endParaRPr kumimoji="0" lang="ko-KR" altLang="en-US" sz="2000" b="1" dirty="0">
              <a:latin typeface="Arial" panose="020B0604020202020204" pitchFamily="34" charset="0"/>
              <a:ea typeface="맑은 고딕" pitchFamily="50" charset="-127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9C2E4AE4-DB39-4B39-AA8E-0E24CC31D3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3" t="62729" r="43019"/>
          <a:stretch/>
        </p:blipFill>
        <p:spPr>
          <a:xfrm>
            <a:off x="539552" y="795687"/>
            <a:ext cx="1601078" cy="1288284"/>
          </a:xfrm>
          <a:prstGeom prst="rect">
            <a:avLst/>
          </a:prstGeom>
        </p:spPr>
      </p:pic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46F0F7F3-485B-43B6-BEBB-F1C9524947BC}"/>
              </a:ext>
            </a:extLst>
          </p:cNvPr>
          <p:cNvCxnSpPr/>
          <p:nvPr/>
        </p:nvCxnSpPr>
        <p:spPr>
          <a:xfrm>
            <a:off x="646654" y="2255866"/>
            <a:ext cx="716583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96807DF-4014-4664-8D21-289FA56D0E12}"/>
              </a:ext>
            </a:extLst>
          </p:cNvPr>
          <p:cNvSpPr txBox="1"/>
          <p:nvPr/>
        </p:nvSpPr>
        <p:spPr>
          <a:xfrm>
            <a:off x="646654" y="2255866"/>
            <a:ext cx="1051015" cy="309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/>
              <a:t>100μm</a:t>
            </a:r>
            <a:endParaRPr lang="ko-KR" altLang="en-US" sz="1100" b="1" dirty="0"/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E8EF20E8-B1D4-4621-9351-AB08C5C7E8C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05" t="39278" r="26245" b="23452"/>
          <a:stretch/>
        </p:blipFill>
        <p:spPr>
          <a:xfrm>
            <a:off x="2754898" y="795687"/>
            <a:ext cx="1601078" cy="128828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04176147-CC9E-40FB-9E7F-E8C218897F0C}"/>
              </a:ext>
            </a:extLst>
          </p:cNvPr>
          <p:cNvSpPr txBox="1"/>
          <p:nvPr/>
        </p:nvSpPr>
        <p:spPr>
          <a:xfrm>
            <a:off x="542514" y="795686"/>
            <a:ext cx="33814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 cell                                             SAN cell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video_2021-07-30_14-31-02">
            <a:hlinkClick r:id="" action="ppaction://media"/>
            <a:extLst>
              <a:ext uri="{FF2B5EF4-FFF2-40B4-BE49-F238E27FC236}">
                <a16:creationId xmlns:a16="http://schemas.microsoft.com/office/drawing/2014/main" id="{0128A2AE-BBA5-4F43-82DA-28491DEE5E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>
            <a:lum bright="-20000"/>
          </a:blip>
          <a:srcRect t="18908" b="37104"/>
          <a:stretch/>
        </p:blipFill>
        <p:spPr>
          <a:xfrm>
            <a:off x="3326698" y="3618602"/>
            <a:ext cx="2397430" cy="1610597"/>
          </a:xfrm>
          <a:prstGeom prst="rect">
            <a:avLst/>
          </a:prstGeom>
        </p:spPr>
      </p:pic>
      <p:pic>
        <p:nvPicPr>
          <p:cNvPr id="3" name="video_2021-07-30_14-30-56">
            <a:hlinkClick r:id="" action="ppaction://media"/>
            <a:extLst>
              <a:ext uri="{FF2B5EF4-FFF2-40B4-BE49-F238E27FC236}">
                <a16:creationId xmlns:a16="http://schemas.microsoft.com/office/drawing/2014/main" id="{0DF47132-26D6-49B4-85DC-7EA9C940AF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>
            <a:lum bright="-20000" contrast="20000"/>
          </a:blip>
          <a:srcRect t="30462" b="25550"/>
          <a:stretch/>
        </p:blipFill>
        <p:spPr>
          <a:xfrm>
            <a:off x="549077" y="3618603"/>
            <a:ext cx="2397430" cy="16105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834FF0-798E-4287-82D9-7E0DE35A44E7}"/>
              </a:ext>
            </a:extLst>
          </p:cNvPr>
          <p:cNvSpPr txBox="1"/>
          <p:nvPr/>
        </p:nvSpPr>
        <p:spPr>
          <a:xfrm>
            <a:off x="552039" y="3659693"/>
            <a:ext cx="36694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 cell                                                           SAN cell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A458E1-A6A3-44DE-A950-0EE54F61812E}"/>
              </a:ext>
            </a:extLst>
          </p:cNvPr>
          <p:cNvSpPr txBox="1"/>
          <p:nvPr/>
        </p:nvSpPr>
        <p:spPr>
          <a:xfrm>
            <a:off x="419664" y="3203270"/>
            <a:ext cx="820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19">
            <a:extLst>
              <a:ext uri="{FF2B5EF4-FFF2-40B4-BE49-F238E27FC236}">
                <a16:creationId xmlns:a16="http://schemas.microsoft.com/office/drawing/2014/main" id="{17D486FE-16BB-4322-B1DB-56D4F6D82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" y="404664"/>
            <a:ext cx="90281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b="1">
                <a:latin typeface="Arial" panose="020B0604020202020204" pitchFamily="34" charset="0"/>
                <a:ea typeface="맑은 고딕" pitchFamily="50" charset="-127"/>
                <a:cs typeface="Arial" pitchFamily="34" charset="0"/>
              </a:rPr>
              <a:t>A                                   B</a:t>
            </a:r>
            <a:endParaRPr kumimoji="0" lang="en-US" altLang="ko-KR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5" name="Text Box 119">
            <a:extLst>
              <a:ext uri="{FF2B5EF4-FFF2-40B4-BE49-F238E27FC236}">
                <a16:creationId xmlns:a16="http://schemas.microsoft.com/office/drawing/2014/main" id="{0E4AEA5D-F24E-45B3-ADE6-6C8B346A1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2" y="2857684"/>
            <a:ext cx="90281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b="1">
                <a:latin typeface="Arial" panose="020B0604020202020204" pitchFamily="34" charset="0"/>
                <a:ea typeface="맑은 고딕" pitchFamily="50" charset="-127"/>
                <a:cs typeface="Arial" pitchFamily="34" charset="0"/>
              </a:rPr>
              <a:t>C                                           D</a:t>
            </a:r>
            <a:endParaRPr kumimoji="0" lang="en-US" altLang="ko-KR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897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12595</TotalTime>
  <Words>18</Words>
  <Application>Microsoft Office PowerPoint</Application>
  <PresentationFormat>화면 슬라이드 쇼(4:3)</PresentationFormat>
  <Paragraphs>8</Paragraphs>
  <Slides>1</Slides>
  <Notes>1</Notes>
  <HiddenSlides>0</HiddenSlides>
  <MMClips>2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김재택</dc:creator>
  <cp:lastModifiedBy>김재택</cp:lastModifiedBy>
  <cp:revision>394</cp:revision>
  <dcterms:created xsi:type="dcterms:W3CDTF">2015-08-04T00:12:46Z</dcterms:created>
  <dcterms:modified xsi:type="dcterms:W3CDTF">2022-12-17T06:22:55Z</dcterms:modified>
</cp:coreProperties>
</file>