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65" r:id="rId2"/>
    <p:sldId id="364" r:id="rId3"/>
    <p:sldId id="345" r:id="rId4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614" userDrawn="1">
          <p15:clr>
            <a:srgbClr val="A4A3A4"/>
          </p15:clr>
        </p15:guide>
        <p15:guide id="2" pos="492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김재택" initials="김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996633"/>
    <a:srgbClr val="FF6600"/>
    <a:srgbClr val="FF3399"/>
    <a:srgbClr val="FF9953"/>
    <a:srgbClr val="0066FF"/>
    <a:srgbClr val="C50B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>
    <p:restoredLeft sz="5680" autoAdjust="0"/>
    <p:restoredTop sz="95088" autoAdjust="0"/>
  </p:normalViewPr>
  <p:slideViewPr>
    <p:cSldViewPr>
      <p:cViewPr varScale="1">
        <p:scale>
          <a:sx n="115" d="100"/>
          <a:sy n="115" d="100"/>
        </p:scale>
        <p:origin x="132" y="2460"/>
      </p:cViewPr>
      <p:guideLst>
        <p:guide orient="horz" pos="2614"/>
        <p:guide pos="4921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commentAuthors" Target="commentAuthors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4" Type="http://schemas.openxmlformats.org/officeDocument/2006/relationships/image" Target="../media/image1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704129-716E-4550-ADBD-BF98B33EBFC3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84FA8-BA09-49DD-BEE6-888B5E077E4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04072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984FA8-BA09-49DD-BEE6-888B5E077E4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734175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984FA8-BA09-49DD-BEE6-888B5E077E4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720392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F984FA8-BA09-49DD-BEE6-888B5E077E4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517532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/>
              <a:t>마스터 부제목 스타일 편집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84459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3257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472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433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46039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257037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0541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962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68860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831205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27305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D0CC52-B6FD-4EEC-8006-7919D48B529C}" type="datetimeFigureOut">
              <a:rPr lang="ko-KR" altLang="en-US" smtClean="0"/>
              <a:t>2022-12-17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43403F-7AA0-43F9-8BBB-A792BAEE4E8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54222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13.jpeg"/><Relationship Id="rId18" Type="http://schemas.openxmlformats.org/officeDocument/2006/relationships/image" Target="../media/image18.jpe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emf"/><Relationship Id="rId12" Type="http://schemas.openxmlformats.org/officeDocument/2006/relationships/image" Target="../media/image12.jpeg"/><Relationship Id="rId1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6.jpeg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openxmlformats.org/officeDocument/2006/relationships/image" Target="../media/image15.jpeg"/><Relationship Id="rId10" Type="http://schemas.openxmlformats.org/officeDocument/2006/relationships/oleObject" Target="../embeddings/oleObject4.bin"/><Relationship Id="rId19" Type="http://schemas.openxmlformats.org/officeDocument/2006/relationships/image" Target="../media/image19.jpeg"/><Relationship Id="rId4" Type="http://schemas.openxmlformats.org/officeDocument/2006/relationships/oleObject" Target="../embeddings/oleObject1.bin"/><Relationship Id="rId9" Type="http://schemas.openxmlformats.org/officeDocument/2006/relationships/image" Target="../media/image10.emf"/><Relationship Id="rId1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직사각형 153">
            <a:extLst>
              <a:ext uri="{FF2B5EF4-FFF2-40B4-BE49-F238E27FC236}">
                <a16:creationId xmlns:a16="http://schemas.microsoft.com/office/drawing/2014/main" id="{19802BA2-11C8-46F1-9AA3-3EF289DABD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558" y="388710"/>
            <a:ext cx="13432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1100" b="1">
                <a:latin typeface="Arial" pitchFamily="34" charset="0"/>
                <a:cs typeface="Arial" pitchFamily="34" charset="0"/>
              </a:rPr>
              <a:t> </a:t>
            </a:r>
            <a:endParaRPr kumimoji="0" lang="ko-KR" altLang="en-US" sz="1100" b="1" dirty="0">
              <a:solidFill>
                <a:srgbClr val="FF3399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pic>
        <p:nvPicPr>
          <p:cNvPr id="6" name="그림 5" descr="실내, 무척추동물, 진드기, 어두운이(가) 표시된 사진&#10;&#10;자동 생성된 설명">
            <a:extLst>
              <a:ext uri="{FF2B5EF4-FFF2-40B4-BE49-F238E27FC236}">
                <a16:creationId xmlns:a16="http://schemas.microsoft.com/office/drawing/2014/main" id="{C22208B0-41F8-413F-9A13-984605FA85A3}"/>
              </a:ext>
            </a:extLst>
          </p:cNvPr>
          <p:cNvPicPr preferRelativeResize="0"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36" y="1700922"/>
            <a:ext cx="1036800" cy="853200"/>
          </a:xfrm>
          <a:prstGeom prst="rect">
            <a:avLst/>
          </a:prstGeom>
        </p:spPr>
      </p:pic>
      <p:pic>
        <p:nvPicPr>
          <p:cNvPr id="8" name="그림 7" descr="무척추동물, 어두운, 켜진이(가) 표시된 사진&#10;&#10;자동 생성된 설명">
            <a:extLst>
              <a:ext uri="{FF2B5EF4-FFF2-40B4-BE49-F238E27FC236}">
                <a16:creationId xmlns:a16="http://schemas.microsoft.com/office/drawing/2014/main" id="{03A09CAB-A226-4C75-A76F-517C70D4318F}"/>
              </a:ext>
            </a:extLst>
          </p:cNvPr>
          <p:cNvPicPr preferRelativeResize="0">
            <a:picLocks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836" y="807109"/>
            <a:ext cx="1036800" cy="853200"/>
          </a:xfrm>
          <a:prstGeom prst="rect">
            <a:avLst/>
          </a:prstGeom>
        </p:spPr>
      </p:pic>
      <p:pic>
        <p:nvPicPr>
          <p:cNvPr id="10" name="그림 9" descr="어두운이(가) 표시된 사진&#10;&#10;자동 생성된 설명">
            <a:extLst>
              <a:ext uri="{FF2B5EF4-FFF2-40B4-BE49-F238E27FC236}">
                <a16:creationId xmlns:a16="http://schemas.microsoft.com/office/drawing/2014/main" id="{B1858AD0-22F7-472C-87F8-FFAE80F06AFB}"/>
              </a:ext>
            </a:extLst>
          </p:cNvPr>
          <p:cNvPicPr preferRelativeResize="0">
            <a:picLocks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700922"/>
            <a:ext cx="1036800" cy="853200"/>
          </a:xfrm>
          <a:prstGeom prst="rect">
            <a:avLst/>
          </a:prstGeom>
        </p:spPr>
      </p:pic>
      <p:pic>
        <p:nvPicPr>
          <p:cNvPr id="12" name="그림 11">
            <a:extLst>
              <a:ext uri="{FF2B5EF4-FFF2-40B4-BE49-F238E27FC236}">
                <a16:creationId xmlns:a16="http://schemas.microsoft.com/office/drawing/2014/main" id="{A4BBEC17-2910-41A0-A2C7-C581D3531089}"/>
              </a:ext>
            </a:extLst>
          </p:cNvPr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807109"/>
            <a:ext cx="1036800" cy="853200"/>
          </a:xfrm>
          <a:prstGeom prst="rect">
            <a:avLst/>
          </a:prstGeom>
        </p:spPr>
      </p:pic>
      <p:grpSp>
        <p:nvGrpSpPr>
          <p:cNvPr id="203" name="그룹 202">
            <a:extLst>
              <a:ext uri="{FF2B5EF4-FFF2-40B4-BE49-F238E27FC236}">
                <a16:creationId xmlns:a16="http://schemas.microsoft.com/office/drawing/2014/main" id="{901BFA28-1ECE-4D30-976A-157E94DC8429}"/>
              </a:ext>
            </a:extLst>
          </p:cNvPr>
          <p:cNvGrpSpPr/>
          <p:nvPr/>
        </p:nvGrpSpPr>
        <p:grpSpPr>
          <a:xfrm>
            <a:off x="526240" y="810697"/>
            <a:ext cx="2254575" cy="1431305"/>
            <a:chOff x="2692678" y="954062"/>
            <a:chExt cx="2254575" cy="1431305"/>
          </a:xfrm>
        </p:grpSpPr>
        <p:sp>
          <p:nvSpPr>
            <p:cNvPr id="204" name="직사각형 203">
              <a:extLst>
                <a:ext uri="{FF2B5EF4-FFF2-40B4-BE49-F238E27FC236}">
                  <a16:creationId xmlns:a16="http://schemas.microsoft.com/office/drawing/2014/main" id="{C049DBE4-1CAD-4514-BC67-B621DC8EF2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3688" y="954062"/>
              <a:ext cx="2253565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900" b="1">
                  <a:solidFill>
                    <a:srgbClr val="FFFF00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WT                             CSIGF1RKO          </a:t>
              </a:r>
              <a:endParaRPr lang="en-US" altLang="ko-KR" sz="900" b="1" dirty="0">
                <a:solidFill>
                  <a:srgbClr val="FFFF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205" name="직사각형 204">
              <a:extLst>
                <a:ext uri="{FF2B5EF4-FFF2-40B4-BE49-F238E27FC236}">
                  <a16:creationId xmlns:a16="http://schemas.microsoft.com/office/drawing/2014/main" id="{2DC9D157-FDA1-4146-9F7A-1B774F28559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92678" y="1846693"/>
              <a:ext cx="2087423" cy="2308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900" b="1">
                  <a:solidFill>
                    <a:srgbClr val="FFFF00"/>
                  </a:solidFill>
                  <a:latin typeface="Arial" pitchFamily="34" charset="0"/>
                  <a:ea typeface="맑은 고딕" pitchFamily="50" charset="-127"/>
                  <a:cs typeface="Arial" pitchFamily="34" charset="0"/>
                </a:rPr>
                <a:t>CSIRKO                    CSDIRKO  </a:t>
              </a:r>
              <a:endParaRPr kumimoji="0" lang="ko-KR" altLang="en-US" sz="900" b="1" dirty="0">
                <a:solidFill>
                  <a:srgbClr val="FFFF00"/>
                </a:solidFill>
                <a:latin typeface="Arial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cxnSp>
          <p:nvCxnSpPr>
            <p:cNvPr id="217" name="직선 화살표 연결선 216">
              <a:extLst>
                <a:ext uri="{FF2B5EF4-FFF2-40B4-BE49-F238E27FC236}">
                  <a16:creationId xmlns:a16="http://schemas.microsoft.com/office/drawing/2014/main" id="{8784730A-CF8A-40AA-A6EF-E40228D199A6}"/>
                </a:ext>
              </a:extLst>
            </p:cNvPr>
            <p:cNvCxnSpPr>
              <a:cxnSpLocks/>
            </p:cNvCxnSpPr>
            <p:nvPr/>
          </p:nvCxnSpPr>
          <p:spPr>
            <a:xfrm rot="6265942" flipV="1">
              <a:off x="4278556" y="1260857"/>
              <a:ext cx="21886" cy="193642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5" name="직선 화살표 연결선 214">
              <a:extLst>
                <a:ext uri="{FF2B5EF4-FFF2-40B4-BE49-F238E27FC236}">
                  <a16:creationId xmlns:a16="http://schemas.microsoft.com/office/drawing/2014/main" id="{BA956D99-C467-4DB2-AC1B-FE480C0B6E1A}"/>
                </a:ext>
              </a:extLst>
            </p:cNvPr>
            <p:cNvCxnSpPr>
              <a:cxnSpLocks/>
            </p:cNvCxnSpPr>
            <p:nvPr/>
          </p:nvCxnSpPr>
          <p:spPr>
            <a:xfrm rot="2968975" flipV="1">
              <a:off x="4134219" y="2162502"/>
              <a:ext cx="21886" cy="193642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직선 화살표 연결선 212">
              <a:extLst>
                <a:ext uri="{FF2B5EF4-FFF2-40B4-BE49-F238E27FC236}">
                  <a16:creationId xmlns:a16="http://schemas.microsoft.com/office/drawing/2014/main" id="{1D379C2B-EBCD-459F-85B4-34A9F4D28E5D}"/>
                </a:ext>
              </a:extLst>
            </p:cNvPr>
            <p:cNvCxnSpPr>
              <a:cxnSpLocks/>
            </p:cNvCxnSpPr>
            <p:nvPr/>
          </p:nvCxnSpPr>
          <p:spPr>
            <a:xfrm rot="2968975" flipV="1">
              <a:off x="2957032" y="1359172"/>
              <a:ext cx="21886" cy="193642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직선 화살표 연결선 210">
              <a:extLst>
                <a:ext uri="{FF2B5EF4-FFF2-40B4-BE49-F238E27FC236}">
                  <a16:creationId xmlns:a16="http://schemas.microsoft.com/office/drawing/2014/main" id="{6D143953-E837-41D6-AC3F-BE3B04694052}"/>
                </a:ext>
              </a:extLst>
            </p:cNvPr>
            <p:cNvCxnSpPr>
              <a:cxnSpLocks/>
            </p:cNvCxnSpPr>
            <p:nvPr/>
          </p:nvCxnSpPr>
          <p:spPr>
            <a:xfrm rot="2968975" flipV="1">
              <a:off x="2994257" y="2277603"/>
              <a:ext cx="21886" cy="193642"/>
            </a:xfrm>
            <a:prstGeom prst="straightConnector1">
              <a:avLst/>
            </a:prstGeom>
            <a:ln w="34925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7" name="직사각형 45">
            <a:extLst>
              <a:ext uri="{FF2B5EF4-FFF2-40B4-BE49-F238E27FC236}">
                <a16:creationId xmlns:a16="http://schemas.microsoft.com/office/drawing/2014/main" id="{8DB8A939-8D45-40AA-A2BF-5E28AA13696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9552" y="534074"/>
            <a:ext cx="2150084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1000" b="1">
                <a:solidFill>
                  <a:srgbClr val="FF3399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tdTomato</a:t>
            </a:r>
            <a:r>
              <a:rPr lang="en-US" altLang="ko-KR" sz="1000" b="1">
                <a:solidFill>
                  <a:srgbClr val="0066FF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</a:t>
            </a:r>
            <a:endParaRPr kumimoji="0" lang="ko-KR" altLang="en-US" sz="1000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83" name="직사각형 3">
            <a:extLst>
              <a:ext uri="{FF2B5EF4-FFF2-40B4-BE49-F238E27FC236}">
                <a16:creationId xmlns:a16="http://schemas.microsoft.com/office/drawing/2014/main" id="{5F169FA0-A16B-4D3E-9AD3-1B0CB8B8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1053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kumimoji="0"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Supplementary Figure 1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30462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Box 119">
            <a:extLst>
              <a:ext uri="{FF2B5EF4-FFF2-40B4-BE49-F238E27FC236}">
                <a16:creationId xmlns:a16="http://schemas.microsoft.com/office/drawing/2014/main" id="{4A478A73-09DC-4C02-B29E-3AF470DC5D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36" y="336064"/>
            <a:ext cx="8602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kumimoji="0" lang="en-US" altLang="ko-KR" b="1">
                <a:latin typeface="Arial" pitchFamily="34" charset="0"/>
                <a:ea typeface="맑은 고딕" pitchFamily="50" charset="-127"/>
                <a:cs typeface="Arial" pitchFamily="34" charset="0"/>
              </a:rPr>
              <a:t>A  </a:t>
            </a:r>
            <a:r>
              <a:rPr kumimoji="0" lang="en-US" altLang="ko-KR" b="1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                                                                                                                            </a:t>
            </a:r>
            <a:endParaRPr kumimoji="0" lang="en-US" altLang="ko-KR" b="1" dirty="0">
              <a:solidFill>
                <a:srgbClr val="FF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42" name="Text Box 119">
            <a:extLst>
              <a:ext uri="{FF2B5EF4-FFF2-40B4-BE49-F238E27FC236}">
                <a16:creationId xmlns:a16="http://schemas.microsoft.com/office/drawing/2014/main" id="{E06C608C-79EE-4F9C-8B5C-1A415BBD7E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496" y="2005534"/>
            <a:ext cx="86020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b="1">
                <a:latin typeface="Arial" pitchFamily="34" charset="0"/>
                <a:ea typeface="맑은 고딕" pitchFamily="50" charset="-127"/>
                <a:cs typeface="Arial" pitchFamily="34" charset="0"/>
              </a:rPr>
              <a:t>B</a:t>
            </a:r>
            <a:r>
              <a:rPr kumimoji="0" lang="en-US" altLang="ko-KR" b="1">
                <a:latin typeface="Arial" pitchFamily="34" charset="0"/>
                <a:ea typeface="맑은 고딕" pitchFamily="50" charset="-127"/>
                <a:cs typeface="Arial" pitchFamily="34" charset="0"/>
              </a:rPr>
              <a:t>                                                                                                                                        </a:t>
            </a:r>
            <a:endParaRPr kumimoji="0" lang="en-US" altLang="ko-KR" b="1" dirty="0"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7" name="직사각형 3">
            <a:extLst>
              <a:ext uri="{FF2B5EF4-FFF2-40B4-BE49-F238E27FC236}">
                <a16:creationId xmlns:a16="http://schemas.microsoft.com/office/drawing/2014/main" id="{5F169FA0-A16B-4D3E-9AD3-1B0CB8B8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1053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0"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Figure </a:t>
            </a:r>
            <a:r>
              <a:rPr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2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3" cstate="print"/>
          <a:srcRect t="33503" b="29949"/>
          <a:stretch>
            <a:fillRect/>
          </a:stretch>
        </p:blipFill>
        <p:spPr bwMode="auto">
          <a:xfrm>
            <a:off x="67108" y="2492896"/>
            <a:ext cx="9062085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" name="Picture 4"/>
          <p:cNvPicPr>
            <a:picLocks noChangeAspect="1" noChangeArrowheads="1"/>
          </p:cNvPicPr>
          <p:nvPr/>
        </p:nvPicPr>
        <p:blipFill>
          <a:blip r:embed="rId4" cstate="print"/>
          <a:srcRect t="27474" b="29788"/>
          <a:stretch>
            <a:fillRect/>
          </a:stretch>
        </p:blipFill>
        <p:spPr bwMode="auto">
          <a:xfrm>
            <a:off x="35496" y="790380"/>
            <a:ext cx="907290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" name="Picture 4"/>
          <p:cNvPicPr>
            <a:picLocks noChangeAspect="1" noChangeArrowheads="1"/>
          </p:cNvPicPr>
          <p:nvPr/>
        </p:nvPicPr>
        <p:blipFill>
          <a:blip r:embed="rId5" cstate="print"/>
          <a:srcRect t="25259" b="32198"/>
          <a:stretch>
            <a:fillRect/>
          </a:stretch>
        </p:blipFill>
        <p:spPr bwMode="auto">
          <a:xfrm>
            <a:off x="50877" y="3547340"/>
            <a:ext cx="9078316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94133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직사각형 3">
            <a:extLst>
              <a:ext uri="{FF2B5EF4-FFF2-40B4-BE49-F238E27FC236}">
                <a16:creationId xmlns:a16="http://schemas.microsoft.com/office/drawing/2014/main" id="{5F169FA0-A16B-4D3E-9AD3-1B0CB8B845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31053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altLang="ko-KR" sz="2000" b="1">
                <a:latin typeface="Arial" panose="020B0604020202020204" pitchFamily="34" charset="0"/>
                <a:cs typeface="Arial" panose="020B0604020202020204" pitchFamily="34" charset="0"/>
              </a:rPr>
              <a:t>Supplementary </a:t>
            </a:r>
            <a:r>
              <a:rPr kumimoji="0"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Figure 3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40" name="직사각형 3">
            <a:extLst>
              <a:ext uri="{FF2B5EF4-FFF2-40B4-BE49-F238E27FC236}">
                <a16:creationId xmlns:a16="http://schemas.microsoft.com/office/drawing/2014/main" id="{A35F61B3-03D5-4CEC-898E-33048479AA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443961"/>
            <a:ext cx="571962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kumimoji="0"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A                                                               B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D7CCE93E-ACFC-4D32-8B39-2DAB799A5272}"/>
              </a:ext>
            </a:extLst>
          </p:cNvPr>
          <p:cNvSpPr/>
          <p:nvPr/>
        </p:nvSpPr>
        <p:spPr>
          <a:xfrm rot="16200000">
            <a:off x="-137061" y="1969426"/>
            <a:ext cx="8659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>
                <a:solidFill>
                  <a:srgbClr val="9966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TUNEL</a:t>
            </a:r>
            <a:endParaRPr lang="ko-KR" altLang="en-US" sz="1600">
              <a:solidFill>
                <a:srgbClr val="9966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직사각형 46">
            <a:extLst>
              <a:ext uri="{FF2B5EF4-FFF2-40B4-BE49-F238E27FC236}">
                <a16:creationId xmlns:a16="http://schemas.microsoft.com/office/drawing/2014/main" id="{FD656ACE-BF59-421E-A0C7-C5B3E6751171}"/>
              </a:ext>
            </a:extLst>
          </p:cNvPr>
          <p:cNvSpPr/>
          <p:nvPr/>
        </p:nvSpPr>
        <p:spPr>
          <a:xfrm rot="16200000">
            <a:off x="4448971" y="1913563"/>
            <a:ext cx="686406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1600" b="1">
                <a:solidFill>
                  <a:srgbClr val="996633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LC3II</a:t>
            </a:r>
            <a:endParaRPr lang="ko-KR" altLang="en-US" sz="1600">
              <a:solidFill>
                <a:srgbClr val="99663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9" name="개체 8">
            <a:extLst>
              <a:ext uri="{FF2B5EF4-FFF2-40B4-BE49-F238E27FC236}">
                <a16:creationId xmlns:a16="http://schemas.microsoft.com/office/drawing/2014/main" id="{4B6C0017-B65F-45A8-8BE9-3675ED85535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05912005"/>
              </p:ext>
            </p:extLst>
          </p:nvPr>
        </p:nvGraphicFramePr>
        <p:xfrm>
          <a:off x="2339752" y="3717032"/>
          <a:ext cx="2252594" cy="220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8" name="Prism 8" r:id="rId4" imgW="3003459" imgH="2938007" progId="Prism8.Document">
                  <p:embed/>
                </p:oleObj>
              </mc:Choice>
              <mc:Fallback>
                <p:oleObj name="Prism 8" r:id="rId4" imgW="3003459" imgH="293800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339752" y="3717032"/>
                        <a:ext cx="2252594" cy="2203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개체 9">
            <a:extLst>
              <a:ext uri="{FF2B5EF4-FFF2-40B4-BE49-F238E27FC236}">
                <a16:creationId xmlns:a16="http://schemas.microsoft.com/office/drawing/2014/main" id="{A61BC4EE-46F9-4CE2-B9BC-7FAA61F837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7916773"/>
              </p:ext>
            </p:extLst>
          </p:nvPr>
        </p:nvGraphicFramePr>
        <p:xfrm>
          <a:off x="4530472" y="3717032"/>
          <a:ext cx="2252594" cy="220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9" name="Prism 8" r:id="rId6" imgW="3003459" imgH="2938007" progId="Prism8.Document">
                  <p:embed/>
                </p:oleObj>
              </mc:Choice>
              <mc:Fallback>
                <p:oleObj name="Prism 8" r:id="rId6" imgW="3003459" imgH="293800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30472" y="3717032"/>
                        <a:ext cx="2252594" cy="2203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개체 10">
            <a:extLst>
              <a:ext uri="{FF2B5EF4-FFF2-40B4-BE49-F238E27FC236}">
                <a16:creationId xmlns:a16="http://schemas.microsoft.com/office/drawing/2014/main" id="{D0E7982F-9668-438D-BB2C-EEAA0EC690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6299603"/>
              </p:ext>
            </p:extLst>
          </p:nvPr>
        </p:nvGraphicFramePr>
        <p:xfrm>
          <a:off x="6810378" y="3717032"/>
          <a:ext cx="2252594" cy="220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0" name="Prism 8" r:id="rId8" imgW="3003459" imgH="2938007" progId="Prism8.Document">
                  <p:embed/>
                </p:oleObj>
              </mc:Choice>
              <mc:Fallback>
                <p:oleObj name="Prism 8" r:id="rId8" imgW="3003459" imgH="293800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810378" y="3717032"/>
                        <a:ext cx="2252594" cy="2203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0" name="직사각형 3">
            <a:extLst>
              <a:ext uri="{FF2B5EF4-FFF2-40B4-BE49-F238E27FC236}">
                <a16:creationId xmlns:a16="http://schemas.microsoft.com/office/drawing/2014/main" id="{B54BBF62-56DF-4FC8-A4E8-8DE5D54AE4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-14422" y="3443527"/>
            <a:ext cx="9194934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C                             D                            E</a:t>
            </a:r>
            <a:r>
              <a:rPr kumimoji="0" lang="en-US" altLang="ko-KR" sz="2000" b="1">
                <a:latin typeface="Arial" panose="020B0604020202020204" pitchFamily="34" charset="0"/>
                <a:ea typeface="맑은 고딕" pitchFamily="50" charset="-127"/>
                <a:cs typeface="Arial" panose="020B0604020202020204" pitchFamily="34" charset="0"/>
              </a:rPr>
              <a:t>                              F</a:t>
            </a:r>
            <a:endParaRPr kumimoji="0" lang="ko-KR" altLang="en-US" sz="2000" b="1" dirty="0">
              <a:latin typeface="Arial" panose="020B0604020202020204" pitchFamily="34" charset="0"/>
              <a:ea typeface="맑은 고딕" pitchFamily="50" charset="-127"/>
              <a:cs typeface="Arial" panose="020B0604020202020204" pitchFamily="34" charset="0"/>
            </a:endParaRPr>
          </a:p>
        </p:txBody>
      </p:sp>
      <p:graphicFrame>
        <p:nvGraphicFramePr>
          <p:cNvPr id="19" name="개체 18">
            <a:extLst>
              <a:ext uri="{FF2B5EF4-FFF2-40B4-BE49-F238E27FC236}">
                <a16:creationId xmlns:a16="http://schemas.microsoft.com/office/drawing/2014/main" id="{5AE25B85-D3F6-43F2-AE21-1A013DA02DB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726846"/>
              </p:ext>
            </p:extLst>
          </p:nvPr>
        </p:nvGraphicFramePr>
        <p:xfrm>
          <a:off x="159166" y="3717032"/>
          <a:ext cx="2252594" cy="220350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61" name="Prism 8" r:id="rId10" imgW="3003459" imgH="2938007" progId="Prism8.Document">
                  <p:embed/>
                </p:oleObj>
              </mc:Choice>
              <mc:Fallback>
                <p:oleObj name="Prism 8" r:id="rId10" imgW="3003459" imgH="2938007" progId="Prism8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9166" y="3717032"/>
                        <a:ext cx="2252594" cy="220350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그림 3" descr="음식, 치즈이(가) 표시된 사진&#10;&#10;자동 생성된 설명">
            <a:extLst>
              <a:ext uri="{FF2B5EF4-FFF2-40B4-BE49-F238E27FC236}">
                <a16:creationId xmlns:a16="http://schemas.microsoft.com/office/drawing/2014/main" id="{3193C337-B4C2-4703-906B-3BE007F7D385}"/>
              </a:ext>
            </a:extLst>
          </p:cNvPr>
          <p:cNvPicPr preferRelativeResize="0">
            <a:picLocks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99" y="2094749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>
            <a:extLst>
              <a:ext uri="{FF2B5EF4-FFF2-40B4-BE49-F238E27FC236}">
                <a16:creationId xmlns:a16="http://schemas.microsoft.com/office/drawing/2014/main" id="{C87756E9-3F90-4CED-B552-F7436F659BBC}"/>
              </a:ext>
            </a:extLst>
          </p:cNvPr>
          <p:cNvPicPr preferRelativeResize="0">
            <a:picLocks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299" y="828994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 descr="치즈이(가) 표시된 사진&#10;&#10;자동 생성된 설명">
            <a:extLst>
              <a:ext uri="{FF2B5EF4-FFF2-40B4-BE49-F238E27FC236}">
                <a16:creationId xmlns:a16="http://schemas.microsoft.com/office/drawing/2014/main" id="{C99C452A-D329-4DDF-869E-3BB329F4DD6C}"/>
              </a:ext>
            </a:extLst>
          </p:cNvPr>
          <p:cNvPicPr preferRelativeResize="0">
            <a:picLocks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84" y="2094749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id="{2DFFB5B0-9BDA-4F3E-9076-E424ADB3A4E9}"/>
              </a:ext>
            </a:extLst>
          </p:cNvPr>
          <p:cNvPicPr preferRelativeResize="0">
            <a:picLocks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873" y="828994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76" name="그룹 75">
            <a:extLst>
              <a:ext uri="{FF2B5EF4-FFF2-40B4-BE49-F238E27FC236}">
                <a16:creationId xmlns:a16="http://schemas.microsoft.com/office/drawing/2014/main" id="{01DDD974-4B56-4772-B167-0806D5A910FD}"/>
              </a:ext>
            </a:extLst>
          </p:cNvPr>
          <p:cNvGrpSpPr/>
          <p:nvPr/>
        </p:nvGrpSpPr>
        <p:grpSpPr>
          <a:xfrm>
            <a:off x="526553" y="841471"/>
            <a:ext cx="4024720" cy="1940671"/>
            <a:chOff x="547280" y="838755"/>
            <a:chExt cx="4024720" cy="1940671"/>
          </a:xfrm>
        </p:grpSpPr>
        <p:sp>
          <p:nvSpPr>
            <p:cNvPr id="77" name="직사각형 76">
              <a:extLst>
                <a:ext uri="{FF2B5EF4-FFF2-40B4-BE49-F238E27FC236}">
                  <a16:creationId xmlns:a16="http://schemas.microsoft.com/office/drawing/2014/main" id="{EA9BC9E4-1AA2-486B-8077-471493CF83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80" y="2074552"/>
              <a:ext cx="40247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1200" b="1">
                  <a:solidFill>
                    <a:srgbClr val="0000FF"/>
                  </a:solidFill>
                  <a:latin typeface="Arial" panose="020B0604020202020204" pitchFamily="34" charset="0"/>
                  <a:ea typeface="맑은 고딕" pitchFamily="50" charset="-127"/>
                  <a:cs typeface="Arial" pitchFamily="34" charset="0"/>
                </a:rPr>
                <a:t>CSIRKO                              CSDIRKO</a:t>
              </a:r>
              <a:endParaRPr kumimoji="0" lang="ko-KR" altLang="en-US" sz="1200" b="1" dirty="0">
                <a:solidFill>
                  <a:srgbClr val="0000FF"/>
                </a:solidFill>
                <a:latin typeface="Arial" panose="020B0604020202020204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78" name="직사각형 77">
              <a:extLst>
                <a:ext uri="{FF2B5EF4-FFF2-40B4-BE49-F238E27FC236}">
                  <a16:creationId xmlns:a16="http://schemas.microsoft.com/office/drawing/2014/main" id="{9135A7C6-1864-4197-8CFE-427F5FADAA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47280" y="838755"/>
              <a:ext cx="40247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1200" b="1">
                  <a:solidFill>
                    <a:srgbClr val="0000FF"/>
                  </a:solidFill>
                  <a:latin typeface="Arial" panose="020B0604020202020204" pitchFamily="34" charset="0"/>
                  <a:ea typeface="맑은 고딕" pitchFamily="50" charset="-127"/>
                  <a:cs typeface="Arial" pitchFamily="34" charset="0"/>
                </a:rPr>
                <a:t>WT                                      CSIGF1RKO</a:t>
              </a:r>
              <a:endParaRPr kumimoji="0" lang="ko-KR" altLang="en-US" sz="1200" b="1" dirty="0">
                <a:solidFill>
                  <a:srgbClr val="0000FF"/>
                </a:solidFill>
                <a:latin typeface="Arial" panose="020B0604020202020204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cxnSp>
          <p:nvCxnSpPr>
            <p:cNvPr id="114" name="직선 화살표 연결선 113">
              <a:extLst>
                <a:ext uri="{FF2B5EF4-FFF2-40B4-BE49-F238E27FC236}">
                  <a16:creationId xmlns:a16="http://schemas.microsoft.com/office/drawing/2014/main" id="{5C0A8929-6541-49F1-9461-8012239F9A89}"/>
                </a:ext>
              </a:extLst>
            </p:cNvPr>
            <p:cNvCxnSpPr>
              <a:cxnSpLocks/>
            </p:cNvCxnSpPr>
            <p:nvPr/>
          </p:nvCxnSpPr>
          <p:spPr>
            <a:xfrm rot="6834702" flipV="1">
              <a:off x="1252478" y="1082363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직선 화살표 연결선 111">
              <a:extLst>
                <a:ext uri="{FF2B5EF4-FFF2-40B4-BE49-F238E27FC236}">
                  <a16:creationId xmlns:a16="http://schemas.microsoft.com/office/drawing/2014/main" id="{4A89ED14-F357-4693-9A94-DB389FD52D1C}"/>
                </a:ext>
              </a:extLst>
            </p:cNvPr>
            <p:cNvCxnSpPr>
              <a:cxnSpLocks/>
            </p:cNvCxnSpPr>
            <p:nvPr/>
          </p:nvCxnSpPr>
          <p:spPr>
            <a:xfrm rot="12944142" flipV="1">
              <a:off x="3538829" y="1132945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직선 화살표 연결선 109">
              <a:extLst>
                <a:ext uri="{FF2B5EF4-FFF2-40B4-BE49-F238E27FC236}">
                  <a16:creationId xmlns:a16="http://schemas.microsoft.com/office/drawing/2014/main" id="{D2138EAB-1B49-4BD7-A671-0338868C2712}"/>
                </a:ext>
              </a:extLst>
            </p:cNvPr>
            <p:cNvCxnSpPr>
              <a:cxnSpLocks/>
            </p:cNvCxnSpPr>
            <p:nvPr/>
          </p:nvCxnSpPr>
          <p:spPr>
            <a:xfrm rot="12944142" flipV="1">
              <a:off x="1868017" y="2585784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직선 화살표 연결선 95">
              <a:extLst>
                <a:ext uri="{FF2B5EF4-FFF2-40B4-BE49-F238E27FC236}">
                  <a16:creationId xmlns:a16="http://schemas.microsoft.com/office/drawing/2014/main" id="{32EC5AC3-8696-4A99-B861-719DC6518CE3}"/>
                </a:ext>
              </a:extLst>
            </p:cNvPr>
            <p:cNvCxnSpPr>
              <a:cxnSpLocks/>
            </p:cNvCxnSpPr>
            <p:nvPr/>
          </p:nvCxnSpPr>
          <p:spPr>
            <a:xfrm rot="2520000" flipV="1">
              <a:off x="3362102" y="2452256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그림 21">
            <a:extLst>
              <a:ext uri="{FF2B5EF4-FFF2-40B4-BE49-F238E27FC236}">
                <a16:creationId xmlns:a16="http://schemas.microsoft.com/office/drawing/2014/main" id="{55ACA62C-6C56-4EDA-B0B8-516AB35CC859}"/>
              </a:ext>
            </a:extLst>
          </p:cNvPr>
          <p:cNvPicPr preferRelativeResize="0">
            <a:picLocks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615" y="828994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6" name="그림 25" descr="자연, 눈, 치즈이(가) 표시된 사진&#10;&#10;자동 생성된 설명">
            <a:extLst>
              <a:ext uri="{FF2B5EF4-FFF2-40B4-BE49-F238E27FC236}">
                <a16:creationId xmlns:a16="http://schemas.microsoft.com/office/drawing/2014/main" id="{354BDD11-741C-4B10-9C3A-BB2838D8DBBA}"/>
              </a:ext>
            </a:extLst>
          </p:cNvPr>
          <p:cNvPicPr preferRelativeResize="0">
            <a:picLocks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824" y="2094749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그림 27" descr="음식, 치즈이(가) 표시된 사진&#10;&#10;자동 생성된 설명">
            <a:extLst>
              <a:ext uri="{FF2B5EF4-FFF2-40B4-BE49-F238E27FC236}">
                <a16:creationId xmlns:a16="http://schemas.microsoft.com/office/drawing/2014/main" id="{3810BD84-BDAB-46A5-8E3C-AE7EF6B36D1A}"/>
              </a:ext>
            </a:extLst>
          </p:cNvPr>
          <p:cNvPicPr preferRelativeResize="0">
            <a:picLocks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6824" y="828994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0" name="그림 29" descr="음식, 치즈, 후식, 크림이(가) 표시된 사진&#10;&#10;자동 생성된 설명">
            <a:extLst>
              <a:ext uri="{FF2B5EF4-FFF2-40B4-BE49-F238E27FC236}">
                <a16:creationId xmlns:a16="http://schemas.microsoft.com/office/drawing/2014/main" id="{BE8CC48E-D061-4D46-AFF3-633D46AB8C25}"/>
              </a:ext>
            </a:extLst>
          </p:cNvPr>
          <p:cNvPicPr preferRelativeResize="0">
            <a:picLocks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615" y="2094749"/>
            <a:ext cx="1803600" cy="1177200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5" name="그룹 144">
            <a:extLst>
              <a:ext uri="{FF2B5EF4-FFF2-40B4-BE49-F238E27FC236}">
                <a16:creationId xmlns:a16="http://schemas.microsoft.com/office/drawing/2014/main" id="{3D4838DE-436E-430B-9EBA-E0D210856E58}"/>
              </a:ext>
            </a:extLst>
          </p:cNvPr>
          <p:cNvGrpSpPr/>
          <p:nvPr/>
        </p:nvGrpSpPr>
        <p:grpSpPr>
          <a:xfrm>
            <a:off x="4956423" y="844245"/>
            <a:ext cx="4024720" cy="2136057"/>
            <a:chOff x="5011776" y="838755"/>
            <a:chExt cx="4024720" cy="2136057"/>
          </a:xfrm>
        </p:grpSpPr>
        <p:sp>
          <p:nvSpPr>
            <p:cNvPr id="146" name="직사각형 145">
              <a:extLst>
                <a:ext uri="{FF2B5EF4-FFF2-40B4-BE49-F238E27FC236}">
                  <a16:creationId xmlns:a16="http://schemas.microsoft.com/office/drawing/2014/main" id="{7882DCD2-01A0-41DE-9C58-AB99055CAF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76" y="838755"/>
              <a:ext cx="40247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1200" b="1">
                  <a:solidFill>
                    <a:srgbClr val="0000FF"/>
                  </a:solidFill>
                  <a:latin typeface="Arial" panose="020B0604020202020204" pitchFamily="34" charset="0"/>
                  <a:ea typeface="맑은 고딕" pitchFamily="50" charset="-127"/>
                  <a:cs typeface="Arial" pitchFamily="34" charset="0"/>
                </a:rPr>
                <a:t>WT                                      CSIGF1RKO</a:t>
              </a:r>
              <a:endParaRPr kumimoji="0" lang="ko-KR" altLang="en-US" sz="1200" b="1" dirty="0">
                <a:solidFill>
                  <a:srgbClr val="0000FF"/>
                </a:solidFill>
                <a:latin typeface="Arial" panose="020B0604020202020204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sp>
          <p:nvSpPr>
            <p:cNvPr id="147" name="직사각형 146">
              <a:extLst>
                <a:ext uri="{FF2B5EF4-FFF2-40B4-BE49-F238E27FC236}">
                  <a16:creationId xmlns:a16="http://schemas.microsoft.com/office/drawing/2014/main" id="{9AB4825E-823F-4AD9-AE78-2FAC33D128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11776" y="2073492"/>
              <a:ext cx="4024720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r>
                <a:rPr lang="en-US" altLang="ko-KR" sz="1200" b="1">
                  <a:solidFill>
                    <a:srgbClr val="0000FF"/>
                  </a:solidFill>
                  <a:latin typeface="Arial" panose="020B0604020202020204" pitchFamily="34" charset="0"/>
                  <a:ea typeface="맑은 고딕" pitchFamily="50" charset="-127"/>
                  <a:cs typeface="Arial" pitchFamily="34" charset="0"/>
                </a:rPr>
                <a:t>CSIRKO                              CSDIRKO</a:t>
              </a:r>
              <a:endParaRPr kumimoji="0" lang="ko-KR" altLang="en-US" sz="1200" b="1" dirty="0">
                <a:solidFill>
                  <a:srgbClr val="0000FF"/>
                </a:solidFill>
                <a:latin typeface="Arial" panose="020B0604020202020204" pitchFamily="34" charset="0"/>
                <a:ea typeface="맑은 고딕" pitchFamily="50" charset="-127"/>
                <a:cs typeface="Arial" pitchFamily="34" charset="0"/>
              </a:endParaRPr>
            </a:p>
          </p:txBody>
        </p:sp>
        <p:cxnSp>
          <p:nvCxnSpPr>
            <p:cNvPr id="159" name="직선 화살표 연결선 158">
              <a:extLst>
                <a:ext uri="{FF2B5EF4-FFF2-40B4-BE49-F238E27FC236}">
                  <a16:creationId xmlns:a16="http://schemas.microsoft.com/office/drawing/2014/main" id="{F3F4B64B-A6EC-4C2E-8C6E-D49C4840B2E2}"/>
                </a:ext>
              </a:extLst>
            </p:cNvPr>
            <p:cNvCxnSpPr>
              <a:cxnSpLocks/>
            </p:cNvCxnSpPr>
            <p:nvPr/>
          </p:nvCxnSpPr>
          <p:spPr>
            <a:xfrm rot="6834702" flipV="1">
              <a:off x="5627120" y="1307018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직선 화살표 연결선 156">
              <a:extLst>
                <a:ext uri="{FF2B5EF4-FFF2-40B4-BE49-F238E27FC236}">
                  <a16:creationId xmlns:a16="http://schemas.microsoft.com/office/drawing/2014/main" id="{EEDA2128-6CD2-4962-831D-6100F705A6FC}"/>
                </a:ext>
              </a:extLst>
            </p:cNvPr>
            <p:cNvCxnSpPr>
              <a:cxnSpLocks/>
            </p:cNvCxnSpPr>
            <p:nvPr/>
          </p:nvCxnSpPr>
          <p:spPr>
            <a:xfrm rot="6834702" flipV="1">
              <a:off x="7383180" y="1307017"/>
              <a:ext cx="21886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직선 화살표 연결선 154">
              <a:extLst>
                <a:ext uri="{FF2B5EF4-FFF2-40B4-BE49-F238E27FC236}">
                  <a16:creationId xmlns:a16="http://schemas.microsoft.com/office/drawing/2014/main" id="{F36F8347-B67F-4D38-9404-7BB852120C18}"/>
                </a:ext>
              </a:extLst>
            </p:cNvPr>
            <p:cNvCxnSpPr>
              <a:cxnSpLocks/>
            </p:cNvCxnSpPr>
            <p:nvPr/>
          </p:nvCxnSpPr>
          <p:spPr>
            <a:xfrm rot="1052029" flipV="1">
              <a:off x="7292371" y="2781170"/>
              <a:ext cx="23057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직선 화살표 연결선 152">
              <a:extLst>
                <a:ext uri="{FF2B5EF4-FFF2-40B4-BE49-F238E27FC236}">
                  <a16:creationId xmlns:a16="http://schemas.microsoft.com/office/drawing/2014/main" id="{90AC710E-95AD-4EBA-8490-955025592DBD}"/>
                </a:ext>
              </a:extLst>
            </p:cNvPr>
            <p:cNvCxnSpPr>
              <a:cxnSpLocks/>
            </p:cNvCxnSpPr>
            <p:nvPr/>
          </p:nvCxnSpPr>
          <p:spPr>
            <a:xfrm rot="1052029" flipV="1">
              <a:off x="5533205" y="2732970"/>
              <a:ext cx="23057" cy="193642"/>
            </a:xfrm>
            <a:prstGeom prst="straightConnector1">
              <a:avLst/>
            </a:prstGeom>
            <a:ln w="3492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1509444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12595</TotalTime>
  <Words>36</Words>
  <Application>Microsoft Office PowerPoint</Application>
  <PresentationFormat>화면 슬라이드 쇼(4:3)</PresentationFormat>
  <Paragraphs>20</Paragraphs>
  <Slides>3</Slides>
  <Notes>3</Notes>
  <HiddenSlides>0</HiddenSlides>
  <MMClips>0</MMClips>
  <ScaleCrop>false</ScaleCrop>
  <HeadingPairs>
    <vt:vector size="8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포함된 OLE 서버</vt:lpstr>
      </vt:variant>
      <vt:variant>
        <vt:i4>1</vt:i4>
      </vt:variant>
      <vt:variant>
        <vt:lpstr>슬라이드 제목</vt:lpstr>
      </vt:variant>
      <vt:variant>
        <vt:i4>3</vt:i4>
      </vt:variant>
    </vt:vector>
  </HeadingPairs>
  <TitlesOfParts>
    <vt:vector size="7" baseType="lpstr">
      <vt:lpstr>맑은 고딕</vt:lpstr>
      <vt:lpstr>Arial</vt:lpstr>
      <vt:lpstr>Office 테마</vt:lpstr>
      <vt:lpstr>Prism 8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김재택</dc:creator>
  <cp:lastModifiedBy>김재택</cp:lastModifiedBy>
  <cp:revision>394</cp:revision>
  <dcterms:created xsi:type="dcterms:W3CDTF">2015-08-04T00:12:46Z</dcterms:created>
  <dcterms:modified xsi:type="dcterms:W3CDTF">2022-12-17T06:22:47Z</dcterms:modified>
</cp:coreProperties>
</file>