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B7A"/>
    <a:srgbClr val="83BDE1"/>
    <a:srgbClr val="FF93C4"/>
    <a:srgbClr val="00FFFF"/>
    <a:srgbClr val="E11756"/>
    <a:srgbClr val="8DC2E3"/>
    <a:srgbClr val="87BFE1"/>
    <a:srgbClr val="A6D0E9"/>
    <a:srgbClr val="D6EC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-112" y="-3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200" b="0" i="0" baseline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Drug release profile of pure drug and LNP's with cyclosporine</a:t>
            </a:r>
            <a:endParaRPr lang="en-IN" sz="120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Sheet1!$H$4</c:f>
              <c:strCache>
                <c:ptCount val="1"/>
                <c:pt idx="0">
                  <c:v>Cyclosporine(PD)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Sheet1!$G$5:$G$14</c:f>
              <c:numCache>
                <c:formatCode>General</c:formatCode>
                <c:ptCount val="10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12</c:v>
                </c:pt>
                <c:pt idx="7">
                  <c:v>24</c:v>
                </c:pt>
                <c:pt idx="8">
                  <c:v>48</c:v>
                </c:pt>
                <c:pt idx="9">
                  <c:v>72</c:v>
                </c:pt>
              </c:numCache>
            </c:numRef>
          </c:xVal>
          <c:yVal>
            <c:numRef>
              <c:f>Sheet1!$H$5:$H$14</c:f>
              <c:numCache>
                <c:formatCode>General</c:formatCode>
                <c:ptCount val="10"/>
                <c:pt idx="0">
                  <c:v>0</c:v>
                </c:pt>
                <c:pt idx="1">
                  <c:v>12</c:v>
                </c:pt>
                <c:pt idx="2">
                  <c:v>18</c:v>
                </c:pt>
                <c:pt idx="3">
                  <c:v>25</c:v>
                </c:pt>
                <c:pt idx="4">
                  <c:v>32</c:v>
                </c:pt>
                <c:pt idx="5">
                  <c:v>42</c:v>
                </c:pt>
                <c:pt idx="6">
                  <c:v>79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Sheet1!$I$4</c:f>
              <c:strCache>
                <c:ptCount val="1"/>
                <c:pt idx="0">
                  <c:v>CsA –LNP 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Sheet1!$G$5:$G$14</c:f>
              <c:numCache>
                <c:formatCode>General</c:formatCode>
                <c:ptCount val="10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12</c:v>
                </c:pt>
                <c:pt idx="7">
                  <c:v>24</c:v>
                </c:pt>
                <c:pt idx="8">
                  <c:v>48</c:v>
                </c:pt>
                <c:pt idx="9">
                  <c:v>72</c:v>
                </c:pt>
              </c:numCache>
            </c:numRef>
          </c:xVal>
          <c:yVal>
            <c:numRef>
              <c:f>Sheet1!$I$5:$I$14</c:f>
              <c:numCache>
                <c:formatCode>General</c:formatCode>
                <c:ptCount val="10"/>
                <c:pt idx="0">
                  <c:v>0</c:v>
                </c:pt>
                <c:pt idx="1">
                  <c:v>8</c:v>
                </c:pt>
                <c:pt idx="2">
                  <c:v>15</c:v>
                </c:pt>
                <c:pt idx="3">
                  <c:v>21</c:v>
                </c:pt>
                <c:pt idx="4">
                  <c:v>25</c:v>
                </c:pt>
                <c:pt idx="5">
                  <c:v>30</c:v>
                </c:pt>
                <c:pt idx="6">
                  <c:v>43</c:v>
                </c:pt>
                <c:pt idx="7">
                  <c:v>53</c:v>
                </c:pt>
                <c:pt idx="8">
                  <c:v>65</c:v>
                </c:pt>
                <c:pt idx="9">
                  <c:v>78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355200"/>
        <c:axId val="153403776"/>
      </c:scatterChart>
      <c:valAx>
        <c:axId val="1363552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 (hr) </a:t>
                </a:r>
                <a:endParaRPr lang="en-IN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403776"/>
        <c:crosses val="autoZero"/>
        <c:crossBetween val="midCat"/>
      </c:valAx>
      <c:valAx>
        <c:axId val="153403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 drug release  </a:t>
                </a:r>
                <a:endParaRPr lang="en-IN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35520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BFAA02-4781-49CD-B123-831B088AA2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3EFA65D-E710-4FD8-AB84-B73C58B049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8D49EE6-C99B-453A-87F1-FE0F97820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47CC3-62CF-43AA-B960-2C56AFD48AC9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DD52838-535A-463B-87D7-08A22D144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992C7A7-8EF1-48FB-972F-17C2C1BE5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181A7-A675-4D83-913E-94CB2AA47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72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45C0965-1D5C-4517-9807-B31E1EFDB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25A4AB6-99FF-44C5-ACDD-4AA89EDFF8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65AF453-FE0F-445C-A1D6-C2D54C1D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47CC3-62CF-43AA-B960-2C56AFD48AC9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19D3784-38F1-45BE-9179-C4E2FB319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17F539C-51FC-4350-80FF-3DA6062C3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181A7-A675-4D83-913E-94CB2AA47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773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73909F02-A602-4866-ADF9-D9DEF04108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E982716-D406-4B82-9F23-4A9560F78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B7F5CFA-B906-468D-95F4-8C7FC2054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47CC3-62CF-43AA-B960-2C56AFD48AC9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83BEB15-5F9A-4482-8804-26283F7D6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71EE095-F343-49A2-BDC9-1B6CE8D22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181A7-A675-4D83-913E-94CB2AA47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355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58DA1F-3474-48A1-8B82-9AD846316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9EB48E3-AF0F-4F86-A8A5-EB1DBE62E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68276AF-EC29-4534-A0D0-EAB0FA16D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47CC3-62CF-43AA-B960-2C56AFD48AC9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5B2F3A6-7865-42A3-81FF-8998DAA7C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5A4B196-6966-43D0-BD56-D3F0E10D5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181A7-A675-4D83-913E-94CB2AA47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013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713C1F-6645-447E-BEAB-61D771F3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0E592DF-2B27-4FB4-A1EF-E51CD4F88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D9B2E48-BD5C-42A3-8074-30084F76C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47CC3-62CF-43AA-B960-2C56AFD48AC9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809429B-FCEB-4CFE-AB91-ABB5D575F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AA56CB6-FAB0-4B5A-8421-D891C5CCA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181A7-A675-4D83-913E-94CB2AA47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356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E4D798-A578-45B9-B670-AC99D4CCA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FA4B427-392A-47A8-AC06-495669A58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9ED7565-7FDA-4203-BAE3-195E7B25D4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38734F4-E61E-4AE3-81E7-4D90E5E33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47CC3-62CF-43AA-B960-2C56AFD48AC9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2F5D4D6-B202-46EA-939A-708FC7F70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873D2EE-43B0-4A21-9F1B-5E7D0C185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181A7-A675-4D83-913E-94CB2AA47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628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561B44-056A-4BE2-AA57-482F566C2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F8D82F8-6B93-4AB8-889E-C7446B471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FA4B597-F70F-46A8-A1FB-1EF9A8A4DC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ABD70F8-2FA2-466F-A705-9EB389F677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E51CB09-7CD3-4D00-B85B-ADABD0D337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F04D477-E0D3-49EE-8025-A1D68F245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47CC3-62CF-43AA-B960-2C56AFD48AC9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A97BF1D-CA81-4985-81BA-181FD26AC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2972E086-A859-4F18-9B5E-93993B9C0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181A7-A675-4D83-913E-94CB2AA47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55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43C336-866C-4156-A29B-EE17D92B6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EDD6375-FABC-4988-A3A9-2F6EA2A07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47CC3-62CF-43AA-B960-2C56AFD48AC9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5E2424ED-BDF8-44D2-BCBB-F3BA51D1F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0BF843C-9A04-46E9-821F-899180BFD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181A7-A675-4D83-913E-94CB2AA47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63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1F30507-97CD-4D35-A6B9-6C6038EDC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47CC3-62CF-43AA-B960-2C56AFD48AC9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094B412-1AB0-498C-B9A6-3440DC1DB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658663C-BE4E-4542-B1CF-789E0F031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181A7-A675-4D83-913E-94CB2AA47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46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1B619E-47CC-42FD-B97A-06FB287FE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6E3222B-5630-48BE-B744-40AB8423D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3AFC47B-A810-4686-947F-8645CD20F0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D62ABDA-633E-41C2-8BE7-4ED4F5D27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47CC3-62CF-43AA-B960-2C56AFD48AC9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07E2955-E6E7-47F3-88F1-0C4FA6A39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4C4924A-E606-40D0-AFCF-1E70385C5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181A7-A675-4D83-913E-94CB2AA47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890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EBDAF9-FAA0-41B5-A7A6-56FFFD113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B8EA83DC-2355-405C-B4FD-8DA53A4EDF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1ACEC8D-A9F1-4219-99D0-E0986C8FB2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12BF6A3-EC51-420E-9808-A418D3524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47CC3-62CF-43AA-B960-2C56AFD48AC9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CC52943-CF80-4DC0-90A9-C9DDB981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33D4A08-19F6-4F6B-AC34-06BCA667A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181A7-A675-4D83-913E-94CB2AA47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389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2D16A9E-2B85-4560-BA09-766E4663B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58963B4-5387-45D0-8DB4-201AECF526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64EA52D-AE12-45C6-87BB-B6C578E7A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47CC3-62CF-43AA-B960-2C56AFD48AC9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43573C3-76E4-41D6-BB60-DF8DDE2AE2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8EA4D89-2212-4E1C-AAD9-51E41D8C35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181A7-A675-4D83-913E-94CB2AA47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77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571FD34D-0CCC-478C-8F9F-0960C46AC30B}"/>
              </a:ext>
            </a:extLst>
          </p:cNvPr>
          <p:cNvSpPr txBox="1"/>
          <p:nvPr/>
        </p:nvSpPr>
        <p:spPr>
          <a:xfrm>
            <a:off x="9248255" y="2818668"/>
            <a:ext cx="2899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Drug release samples</a:t>
            </a:r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: Rounded Corners 124">
            <a:extLst>
              <a:ext uri="{FF2B5EF4-FFF2-40B4-BE49-F238E27FC236}">
                <a16:creationId xmlns="" xmlns:a16="http://schemas.microsoft.com/office/drawing/2014/main" id="{45041BAD-D017-4621-A222-01198C736938}"/>
              </a:ext>
            </a:extLst>
          </p:cNvPr>
          <p:cNvSpPr/>
          <p:nvPr/>
        </p:nvSpPr>
        <p:spPr>
          <a:xfrm>
            <a:off x="7855148" y="2802580"/>
            <a:ext cx="4236478" cy="1152903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="" xmlns:a16="http://schemas.microsoft.com/office/drawing/2014/main" id="{279C2DE5-DEE8-4CDE-BFCA-BCED0BDA328B}"/>
              </a:ext>
            </a:extLst>
          </p:cNvPr>
          <p:cNvSpPr/>
          <p:nvPr/>
        </p:nvSpPr>
        <p:spPr>
          <a:xfrm>
            <a:off x="4372020" y="4824589"/>
            <a:ext cx="12191999" cy="227737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2000"/>
              </a:schemeClr>
            </a:glow>
            <a:softEdge rad="889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CE7CEB2D-F01B-4736-B40F-5DE63011C939}"/>
              </a:ext>
            </a:extLst>
          </p:cNvPr>
          <p:cNvSpPr/>
          <p:nvPr/>
        </p:nvSpPr>
        <p:spPr>
          <a:xfrm>
            <a:off x="-2850871" y="4675345"/>
            <a:ext cx="12191999" cy="227737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2000"/>
              </a:schemeClr>
            </a:glow>
            <a:softEdge rad="889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B2BD39C-02F7-4F07-B104-9A127155560E}"/>
              </a:ext>
            </a:extLst>
          </p:cNvPr>
          <p:cNvSpPr/>
          <p:nvPr/>
        </p:nvSpPr>
        <p:spPr>
          <a:xfrm>
            <a:off x="0" y="4152899"/>
            <a:ext cx="12192000" cy="43493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77978440-1F43-4B08-9726-989CC75963C3}"/>
              </a:ext>
            </a:extLst>
          </p:cNvPr>
          <p:cNvGrpSpPr/>
          <p:nvPr/>
        </p:nvGrpSpPr>
        <p:grpSpPr>
          <a:xfrm>
            <a:off x="3563258" y="1927692"/>
            <a:ext cx="5065485" cy="5065485"/>
            <a:chOff x="3358663" y="783772"/>
            <a:chExt cx="5065485" cy="5065485"/>
          </a:xfrm>
          <a:scene3d>
            <a:camera prst="perspectiveRelaxedModerately">
              <a:rot lat="16790630" lon="0" rev="0"/>
            </a:camera>
            <a:lightRig rig="soft" dir="t"/>
          </a:scene3d>
        </p:grpSpPr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2445242E-9710-4FAB-8EC5-104FEF78F101}"/>
                </a:ext>
              </a:extLst>
            </p:cNvPr>
            <p:cNvSpPr/>
            <p:nvPr/>
          </p:nvSpPr>
          <p:spPr>
            <a:xfrm>
              <a:off x="3358663" y="783772"/>
              <a:ext cx="5065485" cy="5065485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sp3d extrusionH="298450"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9AB83595-9D42-4870-9B34-446250F44FD2}"/>
                </a:ext>
              </a:extLst>
            </p:cNvPr>
            <p:cNvSpPr/>
            <p:nvPr/>
          </p:nvSpPr>
          <p:spPr>
            <a:xfrm>
              <a:off x="3872524" y="1297633"/>
              <a:ext cx="4037762" cy="4037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p3d extrusionH="298450"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="" xmlns:a16="http://schemas.microsoft.com/office/drawing/2014/main" id="{150A5F08-D032-4032-B700-8D274CEBA628}"/>
              </a:ext>
            </a:extLst>
          </p:cNvPr>
          <p:cNvSpPr/>
          <p:nvPr/>
        </p:nvSpPr>
        <p:spPr>
          <a:xfrm rot="2172634">
            <a:off x="10945101" y="499331"/>
            <a:ext cx="835170" cy="23741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2" descr="BioRender | Life Science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AutoShape 4" descr="BioRender | Life Science Icon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sz="12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E:\IMAGES\HPLC.jfif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2" t="18328" r="30172" b="19016"/>
          <a:stretch/>
        </p:blipFill>
        <p:spPr bwMode="auto">
          <a:xfrm>
            <a:off x="5185419" y="1368024"/>
            <a:ext cx="1802112" cy="345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Freeform: Shape 62">
            <a:extLst>
              <a:ext uri="{FF2B5EF4-FFF2-40B4-BE49-F238E27FC236}">
                <a16:creationId xmlns="" xmlns:a16="http://schemas.microsoft.com/office/drawing/2014/main" id="{E2979CBB-0790-4644-8CD4-8EBCDD0F65A9}"/>
              </a:ext>
            </a:extLst>
          </p:cNvPr>
          <p:cNvSpPr/>
          <p:nvPr/>
        </p:nvSpPr>
        <p:spPr>
          <a:xfrm>
            <a:off x="6213189" y="19695"/>
            <a:ext cx="1743672" cy="1366590"/>
          </a:xfrm>
          <a:custGeom>
            <a:avLst/>
            <a:gdLst>
              <a:gd name="connsiteX0" fmla="*/ 0 w 1741714"/>
              <a:gd name="connsiteY0" fmla="*/ 1146629 h 1146629"/>
              <a:gd name="connsiteX1" fmla="*/ 1741714 w 1741714"/>
              <a:gd name="connsiteY1" fmla="*/ 0 h 1146629"/>
              <a:gd name="connsiteX0" fmla="*/ 2002 w 1743716"/>
              <a:gd name="connsiteY0" fmla="*/ 1146629 h 1146629"/>
              <a:gd name="connsiteX1" fmla="*/ 1743716 w 1743716"/>
              <a:gd name="connsiteY1" fmla="*/ 0 h 1146629"/>
              <a:gd name="connsiteX0" fmla="*/ 1958 w 1743672"/>
              <a:gd name="connsiteY0" fmla="*/ 1366590 h 1366590"/>
              <a:gd name="connsiteX1" fmla="*/ 1743672 w 1743672"/>
              <a:gd name="connsiteY1" fmla="*/ 219961 h 136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43672" h="1366590">
                <a:moveTo>
                  <a:pt x="1958" y="1366590"/>
                </a:moveTo>
                <a:cubicBezTo>
                  <a:pt x="-56099" y="258665"/>
                  <a:pt x="1192129" y="-355772"/>
                  <a:pt x="1743672" y="219961"/>
                </a:cubicBezTo>
              </a:path>
            </a:pathLst>
          </a:custGeom>
          <a:noFill/>
          <a:ln w="76200">
            <a:solidFill>
              <a:srgbClr val="7030A0"/>
            </a:solidFill>
            <a:head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Freeform: Shape 63">
            <a:extLst>
              <a:ext uri="{FF2B5EF4-FFF2-40B4-BE49-F238E27FC236}">
                <a16:creationId xmlns="" xmlns:a16="http://schemas.microsoft.com/office/drawing/2014/main" id="{3823E432-9EA6-46D0-BCDE-332C1AD52DA5}"/>
              </a:ext>
            </a:extLst>
          </p:cNvPr>
          <p:cNvSpPr/>
          <p:nvPr/>
        </p:nvSpPr>
        <p:spPr>
          <a:xfrm flipH="1">
            <a:off x="3878533" y="113614"/>
            <a:ext cx="1743672" cy="1366590"/>
          </a:xfrm>
          <a:custGeom>
            <a:avLst/>
            <a:gdLst>
              <a:gd name="connsiteX0" fmla="*/ 0 w 1741714"/>
              <a:gd name="connsiteY0" fmla="*/ 1146629 h 1146629"/>
              <a:gd name="connsiteX1" fmla="*/ 1741714 w 1741714"/>
              <a:gd name="connsiteY1" fmla="*/ 0 h 1146629"/>
              <a:gd name="connsiteX0" fmla="*/ 2002 w 1743716"/>
              <a:gd name="connsiteY0" fmla="*/ 1146629 h 1146629"/>
              <a:gd name="connsiteX1" fmla="*/ 1743716 w 1743716"/>
              <a:gd name="connsiteY1" fmla="*/ 0 h 1146629"/>
              <a:gd name="connsiteX0" fmla="*/ 1958 w 1743672"/>
              <a:gd name="connsiteY0" fmla="*/ 1366590 h 1366590"/>
              <a:gd name="connsiteX1" fmla="*/ 1743672 w 1743672"/>
              <a:gd name="connsiteY1" fmla="*/ 219961 h 136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43672" h="1366590">
                <a:moveTo>
                  <a:pt x="1958" y="1366590"/>
                </a:moveTo>
                <a:cubicBezTo>
                  <a:pt x="-56099" y="258665"/>
                  <a:pt x="1192129" y="-355772"/>
                  <a:pt x="1743672" y="219961"/>
                </a:cubicBezTo>
              </a:path>
            </a:pathLst>
          </a:custGeom>
          <a:noFill/>
          <a:ln w="76200">
            <a:solidFill>
              <a:srgbClr val="7030A0"/>
            </a:solidFill>
            <a:head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="" xmlns:a16="http://schemas.microsoft.com/office/drawing/2014/main" id="{A7D7B83A-8701-49EB-B375-39527B4C370A}"/>
              </a:ext>
            </a:extLst>
          </p:cNvPr>
          <p:cNvGrpSpPr/>
          <p:nvPr/>
        </p:nvGrpSpPr>
        <p:grpSpPr>
          <a:xfrm>
            <a:off x="244660" y="2950387"/>
            <a:ext cx="3552824" cy="522165"/>
            <a:chOff x="107751" y="920712"/>
            <a:chExt cx="3552824" cy="522165"/>
          </a:xfrm>
        </p:grpSpPr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1A58ADBE-5A48-497F-8C4B-20475B211FF6}"/>
                </a:ext>
              </a:extLst>
            </p:cNvPr>
            <p:cNvSpPr txBox="1"/>
            <p:nvPr/>
          </p:nvSpPr>
          <p:spPr>
            <a:xfrm>
              <a:off x="171066" y="1025757"/>
              <a:ext cx="3489509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Stress degradation study  samples</a:t>
              </a:r>
              <a:endParaRPr 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: Rounded Corners 122">
              <a:extLst>
                <a:ext uri="{FF2B5EF4-FFF2-40B4-BE49-F238E27FC236}">
                  <a16:creationId xmlns="" xmlns:a16="http://schemas.microsoft.com/office/drawing/2014/main" id="{032473BB-A82D-4DA5-B8DC-0B94F3DC779C}"/>
                </a:ext>
              </a:extLst>
            </p:cNvPr>
            <p:cNvSpPr/>
            <p:nvPr/>
          </p:nvSpPr>
          <p:spPr>
            <a:xfrm>
              <a:off x="107751" y="920712"/>
              <a:ext cx="3481667" cy="522165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3" name="Freeform: Shape 59">
            <a:extLst>
              <a:ext uri="{FF2B5EF4-FFF2-40B4-BE49-F238E27FC236}">
                <a16:creationId xmlns="" xmlns:a16="http://schemas.microsoft.com/office/drawing/2014/main" id="{C536094E-FB57-4AC7-9143-01AB25C9BD36}"/>
              </a:ext>
            </a:extLst>
          </p:cNvPr>
          <p:cNvSpPr/>
          <p:nvPr/>
        </p:nvSpPr>
        <p:spPr>
          <a:xfrm>
            <a:off x="3806942" y="1273988"/>
            <a:ext cx="1698170" cy="1575763"/>
          </a:xfrm>
          <a:custGeom>
            <a:avLst/>
            <a:gdLst>
              <a:gd name="connsiteX0" fmla="*/ 0 w 1509485"/>
              <a:gd name="connsiteY0" fmla="*/ 1480457 h 1480457"/>
              <a:gd name="connsiteX1" fmla="*/ 1509485 w 1509485"/>
              <a:gd name="connsiteY1" fmla="*/ 0 h 1480457"/>
              <a:gd name="connsiteX0" fmla="*/ 0 w 1509485"/>
              <a:gd name="connsiteY0" fmla="*/ 1537693 h 1537693"/>
              <a:gd name="connsiteX1" fmla="*/ 1509485 w 1509485"/>
              <a:gd name="connsiteY1" fmla="*/ 57236 h 1537693"/>
              <a:gd name="connsiteX0" fmla="*/ 42029 w 1551514"/>
              <a:gd name="connsiteY0" fmla="*/ 1571712 h 1571712"/>
              <a:gd name="connsiteX1" fmla="*/ 1551514 w 1551514"/>
              <a:gd name="connsiteY1" fmla="*/ 91255 h 1571712"/>
              <a:gd name="connsiteX0" fmla="*/ 15158 w 1524643"/>
              <a:gd name="connsiteY0" fmla="*/ 1906578 h 1906578"/>
              <a:gd name="connsiteX1" fmla="*/ 1524643 w 1524643"/>
              <a:gd name="connsiteY1" fmla="*/ 426121 h 1906578"/>
              <a:gd name="connsiteX0" fmla="*/ 0 w 1509485"/>
              <a:gd name="connsiteY0" fmla="*/ 1902361 h 1902361"/>
              <a:gd name="connsiteX1" fmla="*/ 1509485 w 1509485"/>
              <a:gd name="connsiteY1" fmla="*/ 421904 h 1902361"/>
              <a:gd name="connsiteX0" fmla="*/ 0 w 1509485"/>
              <a:gd name="connsiteY0" fmla="*/ 2013847 h 2013847"/>
              <a:gd name="connsiteX1" fmla="*/ 1509485 w 1509485"/>
              <a:gd name="connsiteY1" fmla="*/ 533390 h 2013847"/>
              <a:gd name="connsiteX0" fmla="*/ 0 w 1509485"/>
              <a:gd name="connsiteY0" fmla="*/ 2013847 h 2013847"/>
              <a:gd name="connsiteX1" fmla="*/ 1509485 w 1509485"/>
              <a:gd name="connsiteY1" fmla="*/ 533390 h 2013847"/>
              <a:gd name="connsiteX0" fmla="*/ 0 w 1698170"/>
              <a:gd name="connsiteY0" fmla="*/ 1575763 h 1575763"/>
              <a:gd name="connsiteX1" fmla="*/ 1698170 w 1698170"/>
              <a:gd name="connsiteY1" fmla="*/ 646848 h 1575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98170" h="1575763">
                <a:moveTo>
                  <a:pt x="0" y="1575763"/>
                </a:moveTo>
                <a:cubicBezTo>
                  <a:pt x="285447" y="458163"/>
                  <a:pt x="1572380" y="-790067"/>
                  <a:pt x="1698170" y="646848"/>
                </a:cubicBezTo>
              </a:path>
            </a:pathLst>
          </a:custGeom>
          <a:noFill/>
          <a:ln w="92075">
            <a:solidFill>
              <a:srgbClr val="7030A0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Freeform: Shape 60">
            <a:extLst>
              <a:ext uri="{FF2B5EF4-FFF2-40B4-BE49-F238E27FC236}">
                <a16:creationId xmlns="" xmlns:a16="http://schemas.microsoft.com/office/drawing/2014/main" id="{24240019-CD79-47B2-890D-6010250902DE}"/>
              </a:ext>
            </a:extLst>
          </p:cNvPr>
          <p:cNvSpPr/>
          <p:nvPr/>
        </p:nvSpPr>
        <p:spPr>
          <a:xfrm flipH="1">
            <a:off x="6668141" y="1205160"/>
            <a:ext cx="1494970" cy="1642182"/>
          </a:xfrm>
          <a:custGeom>
            <a:avLst/>
            <a:gdLst>
              <a:gd name="connsiteX0" fmla="*/ 0 w 1509485"/>
              <a:gd name="connsiteY0" fmla="*/ 1480457 h 1480457"/>
              <a:gd name="connsiteX1" fmla="*/ 1509485 w 1509485"/>
              <a:gd name="connsiteY1" fmla="*/ 0 h 1480457"/>
              <a:gd name="connsiteX0" fmla="*/ 0 w 1509485"/>
              <a:gd name="connsiteY0" fmla="*/ 1537693 h 1537693"/>
              <a:gd name="connsiteX1" fmla="*/ 1509485 w 1509485"/>
              <a:gd name="connsiteY1" fmla="*/ 57236 h 1537693"/>
              <a:gd name="connsiteX0" fmla="*/ 42029 w 1551514"/>
              <a:gd name="connsiteY0" fmla="*/ 1571712 h 1571712"/>
              <a:gd name="connsiteX1" fmla="*/ 1551514 w 1551514"/>
              <a:gd name="connsiteY1" fmla="*/ 91255 h 1571712"/>
              <a:gd name="connsiteX0" fmla="*/ 15158 w 1524643"/>
              <a:gd name="connsiteY0" fmla="*/ 1906578 h 1906578"/>
              <a:gd name="connsiteX1" fmla="*/ 1524643 w 1524643"/>
              <a:gd name="connsiteY1" fmla="*/ 426121 h 1906578"/>
              <a:gd name="connsiteX0" fmla="*/ 0 w 1509485"/>
              <a:gd name="connsiteY0" fmla="*/ 1902361 h 1902361"/>
              <a:gd name="connsiteX1" fmla="*/ 1509485 w 1509485"/>
              <a:gd name="connsiteY1" fmla="*/ 421904 h 1902361"/>
              <a:gd name="connsiteX0" fmla="*/ 0 w 1509485"/>
              <a:gd name="connsiteY0" fmla="*/ 2013847 h 2013847"/>
              <a:gd name="connsiteX1" fmla="*/ 1509485 w 1509485"/>
              <a:gd name="connsiteY1" fmla="*/ 533390 h 2013847"/>
              <a:gd name="connsiteX0" fmla="*/ 0 w 1509485"/>
              <a:gd name="connsiteY0" fmla="*/ 2013847 h 2013847"/>
              <a:gd name="connsiteX1" fmla="*/ 1509485 w 1509485"/>
              <a:gd name="connsiteY1" fmla="*/ 533390 h 2013847"/>
              <a:gd name="connsiteX0" fmla="*/ 0 w 1494970"/>
              <a:gd name="connsiteY0" fmla="*/ 1642182 h 1642182"/>
              <a:gd name="connsiteX1" fmla="*/ 1494970 w 1494970"/>
              <a:gd name="connsiteY1" fmla="*/ 626182 h 1642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4970" h="1642182">
                <a:moveTo>
                  <a:pt x="0" y="1642182"/>
                </a:moveTo>
                <a:cubicBezTo>
                  <a:pt x="285447" y="524582"/>
                  <a:pt x="1369180" y="-810733"/>
                  <a:pt x="1494970" y="626182"/>
                </a:cubicBezTo>
              </a:path>
            </a:pathLst>
          </a:custGeom>
          <a:noFill/>
          <a:ln w="92075">
            <a:solidFill>
              <a:srgbClr val="7030A0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Freeform: Shape 9">
            <a:extLst>
              <a:ext uri="{FF2B5EF4-FFF2-40B4-BE49-F238E27FC236}">
                <a16:creationId xmlns="" xmlns:a16="http://schemas.microsoft.com/office/drawing/2014/main" id="{E53BDE86-D6A1-4165-A329-76212C7AF00A}"/>
              </a:ext>
            </a:extLst>
          </p:cNvPr>
          <p:cNvSpPr/>
          <p:nvPr/>
        </p:nvSpPr>
        <p:spPr>
          <a:xfrm flipH="1">
            <a:off x="3604744" y="5339836"/>
            <a:ext cx="1232067" cy="1475935"/>
          </a:xfrm>
          <a:custGeom>
            <a:avLst/>
            <a:gdLst>
              <a:gd name="connsiteX0" fmla="*/ 103982 w 1232067"/>
              <a:gd name="connsiteY0" fmla="*/ 0 h 1475935"/>
              <a:gd name="connsiteX1" fmla="*/ 1070087 w 1232067"/>
              <a:gd name="connsiteY1" fmla="*/ 880941 h 1475935"/>
              <a:gd name="connsiteX2" fmla="*/ 1073165 w 1232067"/>
              <a:gd name="connsiteY2" fmla="*/ 942535 h 1475935"/>
              <a:gd name="connsiteX3" fmla="*/ 1232067 w 1232067"/>
              <a:gd name="connsiteY3" fmla="*/ 942535 h 1475935"/>
              <a:gd name="connsiteX4" fmla="*/ 790206 w 1232067"/>
              <a:gd name="connsiteY4" fmla="*/ 1475935 h 1475935"/>
              <a:gd name="connsiteX5" fmla="*/ 348344 w 1232067"/>
              <a:gd name="connsiteY5" fmla="*/ 942535 h 1475935"/>
              <a:gd name="connsiteX6" fmla="*/ 566521 w 1232067"/>
              <a:gd name="connsiteY6" fmla="*/ 942535 h 1475935"/>
              <a:gd name="connsiteX7" fmla="*/ 585669 w 1232067"/>
              <a:gd name="connsiteY7" fmla="*/ 876516 h 1475935"/>
              <a:gd name="connsiteX8" fmla="*/ 599516 w 1232067"/>
              <a:gd name="connsiteY8" fmla="*/ 729497 h 1475935"/>
              <a:gd name="connsiteX9" fmla="*/ 55289 w 1232067"/>
              <a:gd name="connsiteY9" fmla="*/ 14821 h 1475935"/>
              <a:gd name="connsiteX10" fmla="*/ 0 w 1232067"/>
              <a:gd name="connsiteY10" fmla="*/ 5790 h 1475935"/>
              <a:gd name="connsiteX11" fmla="*/ 4691 w 1232067"/>
              <a:gd name="connsiteY11" fmla="*/ 5066 h 1475935"/>
              <a:gd name="connsiteX12" fmla="*/ 103982 w 1232067"/>
              <a:gd name="connsiteY12" fmla="*/ 0 h 1475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32067" h="1475935">
                <a:moveTo>
                  <a:pt x="103982" y="0"/>
                </a:moveTo>
                <a:cubicBezTo>
                  <a:pt x="606796" y="0"/>
                  <a:pt x="1020356" y="386130"/>
                  <a:pt x="1070087" y="880941"/>
                </a:cubicBezTo>
                <a:lnTo>
                  <a:pt x="1073165" y="942535"/>
                </a:lnTo>
                <a:lnTo>
                  <a:pt x="1232067" y="942535"/>
                </a:lnTo>
                <a:lnTo>
                  <a:pt x="790206" y="1475935"/>
                </a:lnTo>
                <a:lnTo>
                  <a:pt x="348344" y="942535"/>
                </a:lnTo>
                <a:lnTo>
                  <a:pt x="566521" y="942535"/>
                </a:lnTo>
                <a:lnTo>
                  <a:pt x="585669" y="876516"/>
                </a:lnTo>
                <a:cubicBezTo>
                  <a:pt x="594748" y="829028"/>
                  <a:pt x="599516" y="779858"/>
                  <a:pt x="599516" y="729497"/>
                </a:cubicBezTo>
                <a:cubicBezTo>
                  <a:pt x="599516" y="376968"/>
                  <a:pt x="365879" y="82844"/>
                  <a:pt x="55289" y="14821"/>
                </a:cubicBezTo>
                <a:lnTo>
                  <a:pt x="0" y="5790"/>
                </a:lnTo>
                <a:lnTo>
                  <a:pt x="4691" y="5066"/>
                </a:lnTo>
                <a:cubicBezTo>
                  <a:pt x="37337" y="1716"/>
                  <a:pt x="70461" y="0"/>
                  <a:pt x="103982" y="0"/>
                </a:cubicBezTo>
                <a:close/>
              </a:path>
            </a:pathLst>
          </a:cu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Freeform: Shape 31">
            <a:extLst>
              <a:ext uri="{FF2B5EF4-FFF2-40B4-BE49-F238E27FC236}">
                <a16:creationId xmlns="" xmlns:a16="http://schemas.microsoft.com/office/drawing/2014/main" id="{1090CB4A-FF73-4B27-A889-814F6CDE040B}"/>
              </a:ext>
            </a:extLst>
          </p:cNvPr>
          <p:cNvSpPr/>
          <p:nvPr/>
        </p:nvSpPr>
        <p:spPr>
          <a:xfrm>
            <a:off x="7026359" y="5382065"/>
            <a:ext cx="1232067" cy="1475935"/>
          </a:xfrm>
          <a:custGeom>
            <a:avLst/>
            <a:gdLst>
              <a:gd name="connsiteX0" fmla="*/ 103982 w 1232067"/>
              <a:gd name="connsiteY0" fmla="*/ 0 h 1475935"/>
              <a:gd name="connsiteX1" fmla="*/ 1070087 w 1232067"/>
              <a:gd name="connsiteY1" fmla="*/ 880941 h 1475935"/>
              <a:gd name="connsiteX2" fmla="*/ 1073165 w 1232067"/>
              <a:gd name="connsiteY2" fmla="*/ 942535 h 1475935"/>
              <a:gd name="connsiteX3" fmla="*/ 1232067 w 1232067"/>
              <a:gd name="connsiteY3" fmla="*/ 942535 h 1475935"/>
              <a:gd name="connsiteX4" fmla="*/ 790206 w 1232067"/>
              <a:gd name="connsiteY4" fmla="*/ 1475935 h 1475935"/>
              <a:gd name="connsiteX5" fmla="*/ 348344 w 1232067"/>
              <a:gd name="connsiteY5" fmla="*/ 942535 h 1475935"/>
              <a:gd name="connsiteX6" fmla="*/ 566521 w 1232067"/>
              <a:gd name="connsiteY6" fmla="*/ 942535 h 1475935"/>
              <a:gd name="connsiteX7" fmla="*/ 585669 w 1232067"/>
              <a:gd name="connsiteY7" fmla="*/ 876516 h 1475935"/>
              <a:gd name="connsiteX8" fmla="*/ 599516 w 1232067"/>
              <a:gd name="connsiteY8" fmla="*/ 729497 h 1475935"/>
              <a:gd name="connsiteX9" fmla="*/ 55289 w 1232067"/>
              <a:gd name="connsiteY9" fmla="*/ 14821 h 1475935"/>
              <a:gd name="connsiteX10" fmla="*/ 0 w 1232067"/>
              <a:gd name="connsiteY10" fmla="*/ 5790 h 1475935"/>
              <a:gd name="connsiteX11" fmla="*/ 4691 w 1232067"/>
              <a:gd name="connsiteY11" fmla="*/ 5066 h 1475935"/>
              <a:gd name="connsiteX12" fmla="*/ 103982 w 1232067"/>
              <a:gd name="connsiteY12" fmla="*/ 0 h 1475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32067" h="1475935">
                <a:moveTo>
                  <a:pt x="103982" y="0"/>
                </a:moveTo>
                <a:cubicBezTo>
                  <a:pt x="606796" y="0"/>
                  <a:pt x="1020356" y="386130"/>
                  <a:pt x="1070087" y="880941"/>
                </a:cubicBezTo>
                <a:lnTo>
                  <a:pt x="1073165" y="942535"/>
                </a:lnTo>
                <a:lnTo>
                  <a:pt x="1232067" y="942535"/>
                </a:lnTo>
                <a:lnTo>
                  <a:pt x="790206" y="1475935"/>
                </a:lnTo>
                <a:lnTo>
                  <a:pt x="348344" y="942535"/>
                </a:lnTo>
                <a:lnTo>
                  <a:pt x="566521" y="942535"/>
                </a:lnTo>
                <a:lnTo>
                  <a:pt x="585669" y="876516"/>
                </a:lnTo>
                <a:cubicBezTo>
                  <a:pt x="594748" y="829028"/>
                  <a:pt x="599516" y="779858"/>
                  <a:pt x="599516" y="729497"/>
                </a:cubicBezTo>
                <a:cubicBezTo>
                  <a:pt x="599516" y="376968"/>
                  <a:pt x="365879" y="82844"/>
                  <a:pt x="55289" y="14821"/>
                </a:cubicBezTo>
                <a:lnTo>
                  <a:pt x="0" y="5790"/>
                </a:lnTo>
                <a:lnTo>
                  <a:pt x="4691" y="5066"/>
                </a:lnTo>
                <a:cubicBezTo>
                  <a:pt x="37337" y="1716"/>
                  <a:pt x="70461" y="0"/>
                  <a:pt x="103982" y="0"/>
                </a:cubicBezTo>
                <a:close/>
              </a:path>
            </a:pathLst>
          </a:custGeom>
          <a:solidFill>
            <a:srgbClr val="00206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6" name="Group 265"/>
          <p:cNvGrpSpPr/>
          <p:nvPr/>
        </p:nvGrpSpPr>
        <p:grpSpPr>
          <a:xfrm>
            <a:off x="7867863" y="3134675"/>
            <a:ext cx="574828" cy="658915"/>
            <a:chOff x="5823679" y="520764"/>
            <a:chExt cx="574828" cy="658915"/>
          </a:xfrm>
        </p:grpSpPr>
        <p:sp>
          <p:nvSpPr>
            <p:cNvPr id="267" name="Freeform: Shape 66">
              <a:extLst>
                <a:ext uri="{FF2B5EF4-FFF2-40B4-BE49-F238E27FC236}">
                  <a16:creationId xmlns="" xmlns:a16="http://schemas.microsoft.com/office/drawing/2014/main" id="{0D48F864-3473-44CA-9FE5-87F9E90F699E}"/>
                </a:ext>
              </a:extLst>
            </p:cNvPr>
            <p:cNvSpPr/>
            <p:nvPr/>
          </p:nvSpPr>
          <p:spPr>
            <a:xfrm rot="18930176">
              <a:off x="5860814" y="659493"/>
              <a:ext cx="510398" cy="520186"/>
            </a:xfrm>
            <a:custGeom>
              <a:avLst/>
              <a:gdLst>
                <a:gd name="connsiteX0" fmla="*/ 1213930 w 1622045"/>
                <a:gd name="connsiteY0" fmla="*/ 413354 h 1632102"/>
                <a:gd name="connsiteX1" fmla="*/ 1574593 w 1622045"/>
                <a:gd name="connsiteY1" fmla="*/ 847058 h 1632102"/>
                <a:gd name="connsiteX2" fmla="*/ 1622045 w 1622045"/>
                <a:gd name="connsiteY2" fmla="*/ 925772 h 1632102"/>
                <a:gd name="connsiteX3" fmla="*/ 447885 w 1622045"/>
                <a:gd name="connsiteY3" fmla="*/ 1632102 h 1632102"/>
                <a:gd name="connsiteX4" fmla="*/ 435637 w 1622045"/>
                <a:gd name="connsiteY4" fmla="*/ 1611785 h 1632102"/>
                <a:gd name="connsiteX5" fmla="*/ 252613 w 1622045"/>
                <a:gd name="connsiteY5" fmla="*/ 1391696 h 1632102"/>
                <a:gd name="connsiteX6" fmla="*/ 29346 w 1622045"/>
                <a:gd name="connsiteY6" fmla="*/ 1212565 h 1632102"/>
                <a:gd name="connsiteX7" fmla="*/ 0 w 1622045"/>
                <a:gd name="connsiteY7" fmla="*/ 1195569 h 1632102"/>
                <a:gd name="connsiteX8" fmla="*/ 669740 w 1622045"/>
                <a:gd name="connsiteY8" fmla="*/ 0 h 1632102"/>
                <a:gd name="connsiteX9" fmla="*/ 773962 w 1622045"/>
                <a:gd name="connsiteY9" fmla="*/ 60360 h 1632102"/>
                <a:gd name="connsiteX10" fmla="*/ 1213930 w 1622045"/>
                <a:gd name="connsiteY10" fmla="*/ 413354 h 1632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2045" h="1632102">
                  <a:moveTo>
                    <a:pt x="1213930" y="413354"/>
                  </a:moveTo>
                  <a:cubicBezTo>
                    <a:pt x="1351058" y="548095"/>
                    <a:pt x="1471287" y="693543"/>
                    <a:pt x="1574593" y="847058"/>
                  </a:cubicBezTo>
                  <a:lnTo>
                    <a:pt x="1622045" y="925772"/>
                  </a:lnTo>
                  <a:lnTo>
                    <a:pt x="447885" y="1632102"/>
                  </a:lnTo>
                  <a:lnTo>
                    <a:pt x="435637" y="1611785"/>
                  </a:lnTo>
                  <a:cubicBezTo>
                    <a:pt x="383212" y="1533882"/>
                    <a:pt x="322201" y="1460072"/>
                    <a:pt x="252613" y="1391696"/>
                  </a:cubicBezTo>
                  <a:cubicBezTo>
                    <a:pt x="183026" y="1323320"/>
                    <a:pt x="108157" y="1263613"/>
                    <a:pt x="29346" y="1212565"/>
                  </a:cubicBezTo>
                  <a:lnTo>
                    <a:pt x="0" y="1195569"/>
                  </a:lnTo>
                  <a:lnTo>
                    <a:pt x="669740" y="0"/>
                  </a:lnTo>
                  <a:lnTo>
                    <a:pt x="773962" y="60360"/>
                  </a:lnTo>
                  <a:cubicBezTo>
                    <a:pt x="929267" y="160956"/>
                    <a:pt x="1076803" y="278613"/>
                    <a:pt x="1213930" y="413354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173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8" name="Oval 267">
              <a:extLst>
                <a:ext uri="{FF2B5EF4-FFF2-40B4-BE49-F238E27FC236}">
                  <a16:creationId xmlns="" xmlns:a16="http://schemas.microsoft.com/office/drawing/2014/main" id="{F96F380B-782A-48F4-9583-9FFB9CC966FF}"/>
                </a:ext>
              </a:extLst>
            </p:cNvPr>
            <p:cNvSpPr/>
            <p:nvPr/>
          </p:nvSpPr>
          <p:spPr>
            <a:xfrm>
              <a:off x="5856932" y="520764"/>
              <a:ext cx="514641" cy="37368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173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9" name="Oval 268">
              <a:extLst>
                <a:ext uri="{FF2B5EF4-FFF2-40B4-BE49-F238E27FC236}">
                  <a16:creationId xmlns="" xmlns:a16="http://schemas.microsoft.com/office/drawing/2014/main" id="{37B2C816-3EC3-47C5-9233-713A35B7CE6B}"/>
                </a:ext>
              </a:extLst>
            </p:cNvPr>
            <p:cNvSpPr/>
            <p:nvPr/>
          </p:nvSpPr>
          <p:spPr>
            <a:xfrm>
              <a:off x="5884201" y="537123"/>
              <a:ext cx="460151" cy="344195"/>
            </a:xfrm>
            <a:prstGeom prst="ellipse">
              <a:avLst/>
            </a:prstGeom>
            <a:solidFill>
              <a:srgbClr val="173F5F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0" name="TextBox 269">
              <a:extLst>
                <a:ext uri="{FF2B5EF4-FFF2-40B4-BE49-F238E27FC236}">
                  <a16:creationId xmlns="" xmlns:a16="http://schemas.microsoft.com/office/drawing/2014/main" id="{39031B96-8403-4AC4-947F-A5BE6BCF8713}"/>
                </a:ext>
              </a:extLst>
            </p:cNvPr>
            <p:cNvSpPr txBox="1"/>
            <p:nvPr/>
          </p:nvSpPr>
          <p:spPr>
            <a:xfrm>
              <a:off x="5823679" y="565749"/>
              <a:ext cx="5748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O </a:t>
              </a:r>
              <a:r>
                <a:rPr lang="en-US" sz="12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hr</a:t>
              </a:r>
              <a:endPara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2" name="Group 271"/>
          <p:cNvGrpSpPr/>
          <p:nvPr/>
        </p:nvGrpSpPr>
        <p:grpSpPr>
          <a:xfrm>
            <a:off x="8477367" y="3146616"/>
            <a:ext cx="574828" cy="658915"/>
            <a:chOff x="5830809" y="520764"/>
            <a:chExt cx="574828" cy="658915"/>
          </a:xfrm>
        </p:grpSpPr>
        <p:sp>
          <p:nvSpPr>
            <p:cNvPr id="273" name="Freeform: Shape 66">
              <a:extLst>
                <a:ext uri="{FF2B5EF4-FFF2-40B4-BE49-F238E27FC236}">
                  <a16:creationId xmlns="" xmlns:a16="http://schemas.microsoft.com/office/drawing/2014/main" id="{0D48F864-3473-44CA-9FE5-87F9E90F699E}"/>
                </a:ext>
              </a:extLst>
            </p:cNvPr>
            <p:cNvSpPr/>
            <p:nvPr/>
          </p:nvSpPr>
          <p:spPr>
            <a:xfrm rot="18930176">
              <a:off x="5860814" y="659493"/>
              <a:ext cx="510398" cy="520186"/>
            </a:xfrm>
            <a:custGeom>
              <a:avLst/>
              <a:gdLst>
                <a:gd name="connsiteX0" fmla="*/ 1213930 w 1622045"/>
                <a:gd name="connsiteY0" fmla="*/ 413354 h 1632102"/>
                <a:gd name="connsiteX1" fmla="*/ 1574593 w 1622045"/>
                <a:gd name="connsiteY1" fmla="*/ 847058 h 1632102"/>
                <a:gd name="connsiteX2" fmla="*/ 1622045 w 1622045"/>
                <a:gd name="connsiteY2" fmla="*/ 925772 h 1632102"/>
                <a:gd name="connsiteX3" fmla="*/ 447885 w 1622045"/>
                <a:gd name="connsiteY3" fmla="*/ 1632102 h 1632102"/>
                <a:gd name="connsiteX4" fmla="*/ 435637 w 1622045"/>
                <a:gd name="connsiteY4" fmla="*/ 1611785 h 1632102"/>
                <a:gd name="connsiteX5" fmla="*/ 252613 w 1622045"/>
                <a:gd name="connsiteY5" fmla="*/ 1391696 h 1632102"/>
                <a:gd name="connsiteX6" fmla="*/ 29346 w 1622045"/>
                <a:gd name="connsiteY6" fmla="*/ 1212565 h 1632102"/>
                <a:gd name="connsiteX7" fmla="*/ 0 w 1622045"/>
                <a:gd name="connsiteY7" fmla="*/ 1195569 h 1632102"/>
                <a:gd name="connsiteX8" fmla="*/ 669740 w 1622045"/>
                <a:gd name="connsiteY8" fmla="*/ 0 h 1632102"/>
                <a:gd name="connsiteX9" fmla="*/ 773962 w 1622045"/>
                <a:gd name="connsiteY9" fmla="*/ 60360 h 1632102"/>
                <a:gd name="connsiteX10" fmla="*/ 1213930 w 1622045"/>
                <a:gd name="connsiteY10" fmla="*/ 413354 h 1632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2045" h="1632102">
                  <a:moveTo>
                    <a:pt x="1213930" y="413354"/>
                  </a:moveTo>
                  <a:cubicBezTo>
                    <a:pt x="1351058" y="548095"/>
                    <a:pt x="1471287" y="693543"/>
                    <a:pt x="1574593" y="847058"/>
                  </a:cubicBezTo>
                  <a:lnTo>
                    <a:pt x="1622045" y="925772"/>
                  </a:lnTo>
                  <a:lnTo>
                    <a:pt x="447885" y="1632102"/>
                  </a:lnTo>
                  <a:lnTo>
                    <a:pt x="435637" y="1611785"/>
                  </a:lnTo>
                  <a:cubicBezTo>
                    <a:pt x="383212" y="1533882"/>
                    <a:pt x="322201" y="1460072"/>
                    <a:pt x="252613" y="1391696"/>
                  </a:cubicBezTo>
                  <a:cubicBezTo>
                    <a:pt x="183026" y="1323320"/>
                    <a:pt x="108157" y="1263613"/>
                    <a:pt x="29346" y="1212565"/>
                  </a:cubicBezTo>
                  <a:lnTo>
                    <a:pt x="0" y="1195569"/>
                  </a:lnTo>
                  <a:lnTo>
                    <a:pt x="669740" y="0"/>
                  </a:lnTo>
                  <a:lnTo>
                    <a:pt x="773962" y="60360"/>
                  </a:lnTo>
                  <a:cubicBezTo>
                    <a:pt x="929267" y="160956"/>
                    <a:pt x="1076803" y="278613"/>
                    <a:pt x="1213930" y="413354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173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4" name="Oval 273">
              <a:extLst>
                <a:ext uri="{FF2B5EF4-FFF2-40B4-BE49-F238E27FC236}">
                  <a16:creationId xmlns="" xmlns:a16="http://schemas.microsoft.com/office/drawing/2014/main" id="{F96F380B-782A-48F4-9583-9FFB9CC966FF}"/>
                </a:ext>
              </a:extLst>
            </p:cNvPr>
            <p:cNvSpPr/>
            <p:nvPr/>
          </p:nvSpPr>
          <p:spPr>
            <a:xfrm>
              <a:off x="5856932" y="520764"/>
              <a:ext cx="514641" cy="37368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173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5" name="Oval 274">
              <a:extLst>
                <a:ext uri="{FF2B5EF4-FFF2-40B4-BE49-F238E27FC236}">
                  <a16:creationId xmlns="" xmlns:a16="http://schemas.microsoft.com/office/drawing/2014/main" id="{37B2C816-3EC3-47C5-9233-713A35B7CE6B}"/>
                </a:ext>
              </a:extLst>
            </p:cNvPr>
            <p:cNvSpPr/>
            <p:nvPr/>
          </p:nvSpPr>
          <p:spPr>
            <a:xfrm>
              <a:off x="5884201" y="537123"/>
              <a:ext cx="460151" cy="344195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6" name="TextBox 275">
              <a:extLst>
                <a:ext uri="{FF2B5EF4-FFF2-40B4-BE49-F238E27FC236}">
                  <a16:creationId xmlns="" xmlns:a16="http://schemas.microsoft.com/office/drawing/2014/main" id="{39031B96-8403-4AC4-947F-A5BE6BCF8713}"/>
                </a:ext>
              </a:extLst>
            </p:cNvPr>
            <p:cNvSpPr txBox="1"/>
            <p:nvPr/>
          </p:nvSpPr>
          <p:spPr>
            <a:xfrm>
              <a:off x="5830809" y="552317"/>
              <a:ext cx="5748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en-US" sz="12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hr</a:t>
              </a:r>
              <a:endPara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7" name="Group 276"/>
          <p:cNvGrpSpPr/>
          <p:nvPr/>
        </p:nvGrpSpPr>
        <p:grpSpPr>
          <a:xfrm>
            <a:off x="9075969" y="3149205"/>
            <a:ext cx="574828" cy="658915"/>
            <a:chOff x="5814960" y="520764"/>
            <a:chExt cx="574828" cy="658915"/>
          </a:xfrm>
        </p:grpSpPr>
        <p:sp>
          <p:nvSpPr>
            <p:cNvPr id="278" name="Freeform: Shape 66">
              <a:extLst>
                <a:ext uri="{FF2B5EF4-FFF2-40B4-BE49-F238E27FC236}">
                  <a16:creationId xmlns="" xmlns:a16="http://schemas.microsoft.com/office/drawing/2014/main" id="{0D48F864-3473-44CA-9FE5-87F9E90F699E}"/>
                </a:ext>
              </a:extLst>
            </p:cNvPr>
            <p:cNvSpPr/>
            <p:nvPr/>
          </p:nvSpPr>
          <p:spPr>
            <a:xfrm rot="18930176">
              <a:off x="5860814" y="659493"/>
              <a:ext cx="510398" cy="520186"/>
            </a:xfrm>
            <a:custGeom>
              <a:avLst/>
              <a:gdLst>
                <a:gd name="connsiteX0" fmla="*/ 1213930 w 1622045"/>
                <a:gd name="connsiteY0" fmla="*/ 413354 h 1632102"/>
                <a:gd name="connsiteX1" fmla="*/ 1574593 w 1622045"/>
                <a:gd name="connsiteY1" fmla="*/ 847058 h 1632102"/>
                <a:gd name="connsiteX2" fmla="*/ 1622045 w 1622045"/>
                <a:gd name="connsiteY2" fmla="*/ 925772 h 1632102"/>
                <a:gd name="connsiteX3" fmla="*/ 447885 w 1622045"/>
                <a:gd name="connsiteY3" fmla="*/ 1632102 h 1632102"/>
                <a:gd name="connsiteX4" fmla="*/ 435637 w 1622045"/>
                <a:gd name="connsiteY4" fmla="*/ 1611785 h 1632102"/>
                <a:gd name="connsiteX5" fmla="*/ 252613 w 1622045"/>
                <a:gd name="connsiteY5" fmla="*/ 1391696 h 1632102"/>
                <a:gd name="connsiteX6" fmla="*/ 29346 w 1622045"/>
                <a:gd name="connsiteY6" fmla="*/ 1212565 h 1632102"/>
                <a:gd name="connsiteX7" fmla="*/ 0 w 1622045"/>
                <a:gd name="connsiteY7" fmla="*/ 1195569 h 1632102"/>
                <a:gd name="connsiteX8" fmla="*/ 669740 w 1622045"/>
                <a:gd name="connsiteY8" fmla="*/ 0 h 1632102"/>
                <a:gd name="connsiteX9" fmla="*/ 773962 w 1622045"/>
                <a:gd name="connsiteY9" fmla="*/ 60360 h 1632102"/>
                <a:gd name="connsiteX10" fmla="*/ 1213930 w 1622045"/>
                <a:gd name="connsiteY10" fmla="*/ 413354 h 1632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2045" h="1632102">
                  <a:moveTo>
                    <a:pt x="1213930" y="413354"/>
                  </a:moveTo>
                  <a:cubicBezTo>
                    <a:pt x="1351058" y="548095"/>
                    <a:pt x="1471287" y="693543"/>
                    <a:pt x="1574593" y="847058"/>
                  </a:cubicBezTo>
                  <a:lnTo>
                    <a:pt x="1622045" y="925772"/>
                  </a:lnTo>
                  <a:lnTo>
                    <a:pt x="447885" y="1632102"/>
                  </a:lnTo>
                  <a:lnTo>
                    <a:pt x="435637" y="1611785"/>
                  </a:lnTo>
                  <a:cubicBezTo>
                    <a:pt x="383212" y="1533882"/>
                    <a:pt x="322201" y="1460072"/>
                    <a:pt x="252613" y="1391696"/>
                  </a:cubicBezTo>
                  <a:cubicBezTo>
                    <a:pt x="183026" y="1323320"/>
                    <a:pt x="108157" y="1263613"/>
                    <a:pt x="29346" y="1212565"/>
                  </a:cubicBezTo>
                  <a:lnTo>
                    <a:pt x="0" y="1195569"/>
                  </a:lnTo>
                  <a:lnTo>
                    <a:pt x="669740" y="0"/>
                  </a:lnTo>
                  <a:lnTo>
                    <a:pt x="773962" y="60360"/>
                  </a:lnTo>
                  <a:cubicBezTo>
                    <a:pt x="929267" y="160956"/>
                    <a:pt x="1076803" y="278613"/>
                    <a:pt x="1213930" y="413354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173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9" name="Oval 278">
              <a:extLst>
                <a:ext uri="{FF2B5EF4-FFF2-40B4-BE49-F238E27FC236}">
                  <a16:creationId xmlns="" xmlns:a16="http://schemas.microsoft.com/office/drawing/2014/main" id="{F96F380B-782A-48F4-9583-9FFB9CC966FF}"/>
                </a:ext>
              </a:extLst>
            </p:cNvPr>
            <p:cNvSpPr/>
            <p:nvPr/>
          </p:nvSpPr>
          <p:spPr>
            <a:xfrm>
              <a:off x="5856932" y="520764"/>
              <a:ext cx="514641" cy="37368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173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0" name="Oval 279">
              <a:extLst>
                <a:ext uri="{FF2B5EF4-FFF2-40B4-BE49-F238E27FC236}">
                  <a16:creationId xmlns="" xmlns:a16="http://schemas.microsoft.com/office/drawing/2014/main" id="{37B2C816-3EC3-47C5-9233-713A35B7CE6B}"/>
                </a:ext>
              </a:extLst>
            </p:cNvPr>
            <p:cNvSpPr/>
            <p:nvPr/>
          </p:nvSpPr>
          <p:spPr>
            <a:xfrm>
              <a:off x="5884201" y="537123"/>
              <a:ext cx="460151" cy="344195"/>
            </a:xfrm>
            <a:prstGeom prst="ellipse">
              <a:avLst/>
            </a:prstGeom>
            <a:solidFill>
              <a:schemeClr val="accent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="" xmlns:a16="http://schemas.microsoft.com/office/drawing/2014/main" id="{39031B96-8403-4AC4-947F-A5BE6BCF8713}"/>
                </a:ext>
              </a:extLst>
            </p:cNvPr>
            <p:cNvSpPr txBox="1"/>
            <p:nvPr/>
          </p:nvSpPr>
          <p:spPr>
            <a:xfrm>
              <a:off x="5814960" y="559199"/>
              <a:ext cx="5748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8 </a:t>
              </a:r>
              <a:r>
                <a:rPr lang="en-US" sz="12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hr</a:t>
              </a:r>
              <a:endPara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2" name="Group 281"/>
          <p:cNvGrpSpPr/>
          <p:nvPr/>
        </p:nvGrpSpPr>
        <p:grpSpPr>
          <a:xfrm>
            <a:off x="9702336" y="3152630"/>
            <a:ext cx="574828" cy="658915"/>
            <a:chOff x="5843286" y="520764"/>
            <a:chExt cx="574828" cy="658915"/>
          </a:xfrm>
        </p:grpSpPr>
        <p:sp>
          <p:nvSpPr>
            <p:cNvPr id="283" name="Freeform: Shape 66">
              <a:extLst>
                <a:ext uri="{FF2B5EF4-FFF2-40B4-BE49-F238E27FC236}">
                  <a16:creationId xmlns="" xmlns:a16="http://schemas.microsoft.com/office/drawing/2014/main" id="{0D48F864-3473-44CA-9FE5-87F9E90F699E}"/>
                </a:ext>
              </a:extLst>
            </p:cNvPr>
            <p:cNvSpPr/>
            <p:nvPr/>
          </p:nvSpPr>
          <p:spPr>
            <a:xfrm rot="18930176">
              <a:off x="5860814" y="659493"/>
              <a:ext cx="510398" cy="520186"/>
            </a:xfrm>
            <a:custGeom>
              <a:avLst/>
              <a:gdLst>
                <a:gd name="connsiteX0" fmla="*/ 1213930 w 1622045"/>
                <a:gd name="connsiteY0" fmla="*/ 413354 h 1632102"/>
                <a:gd name="connsiteX1" fmla="*/ 1574593 w 1622045"/>
                <a:gd name="connsiteY1" fmla="*/ 847058 h 1632102"/>
                <a:gd name="connsiteX2" fmla="*/ 1622045 w 1622045"/>
                <a:gd name="connsiteY2" fmla="*/ 925772 h 1632102"/>
                <a:gd name="connsiteX3" fmla="*/ 447885 w 1622045"/>
                <a:gd name="connsiteY3" fmla="*/ 1632102 h 1632102"/>
                <a:gd name="connsiteX4" fmla="*/ 435637 w 1622045"/>
                <a:gd name="connsiteY4" fmla="*/ 1611785 h 1632102"/>
                <a:gd name="connsiteX5" fmla="*/ 252613 w 1622045"/>
                <a:gd name="connsiteY5" fmla="*/ 1391696 h 1632102"/>
                <a:gd name="connsiteX6" fmla="*/ 29346 w 1622045"/>
                <a:gd name="connsiteY6" fmla="*/ 1212565 h 1632102"/>
                <a:gd name="connsiteX7" fmla="*/ 0 w 1622045"/>
                <a:gd name="connsiteY7" fmla="*/ 1195569 h 1632102"/>
                <a:gd name="connsiteX8" fmla="*/ 669740 w 1622045"/>
                <a:gd name="connsiteY8" fmla="*/ 0 h 1632102"/>
                <a:gd name="connsiteX9" fmla="*/ 773962 w 1622045"/>
                <a:gd name="connsiteY9" fmla="*/ 60360 h 1632102"/>
                <a:gd name="connsiteX10" fmla="*/ 1213930 w 1622045"/>
                <a:gd name="connsiteY10" fmla="*/ 413354 h 1632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2045" h="1632102">
                  <a:moveTo>
                    <a:pt x="1213930" y="413354"/>
                  </a:moveTo>
                  <a:cubicBezTo>
                    <a:pt x="1351058" y="548095"/>
                    <a:pt x="1471287" y="693543"/>
                    <a:pt x="1574593" y="847058"/>
                  </a:cubicBezTo>
                  <a:lnTo>
                    <a:pt x="1622045" y="925772"/>
                  </a:lnTo>
                  <a:lnTo>
                    <a:pt x="447885" y="1632102"/>
                  </a:lnTo>
                  <a:lnTo>
                    <a:pt x="435637" y="1611785"/>
                  </a:lnTo>
                  <a:cubicBezTo>
                    <a:pt x="383212" y="1533882"/>
                    <a:pt x="322201" y="1460072"/>
                    <a:pt x="252613" y="1391696"/>
                  </a:cubicBezTo>
                  <a:cubicBezTo>
                    <a:pt x="183026" y="1323320"/>
                    <a:pt x="108157" y="1263613"/>
                    <a:pt x="29346" y="1212565"/>
                  </a:cubicBezTo>
                  <a:lnTo>
                    <a:pt x="0" y="1195569"/>
                  </a:lnTo>
                  <a:lnTo>
                    <a:pt x="669740" y="0"/>
                  </a:lnTo>
                  <a:lnTo>
                    <a:pt x="773962" y="60360"/>
                  </a:lnTo>
                  <a:cubicBezTo>
                    <a:pt x="929267" y="160956"/>
                    <a:pt x="1076803" y="278613"/>
                    <a:pt x="1213930" y="413354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173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4" name="Oval 283">
              <a:extLst>
                <a:ext uri="{FF2B5EF4-FFF2-40B4-BE49-F238E27FC236}">
                  <a16:creationId xmlns="" xmlns:a16="http://schemas.microsoft.com/office/drawing/2014/main" id="{F96F380B-782A-48F4-9583-9FFB9CC966FF}"/>
                </a:ext>
              </a:extLst>
            </p:cNvPr>
            <p:cNvSpPr/>
            <p:nvPr/>
          </p:nvSpPr>
          <p:spPr>
            <a:xfrm>
              <a:off x="5856932" y="520764"/>
              <a:ext cx="514641" cy="37368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173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5" name="Oval 284">
              <a:extLst>
                <a:ext uri="{FF2B5EF4-FFF2-40B4-BE49-F238E27FC236}">
                  <a16:creationId xmlns="" xmlns:a16="http://schemas.microsoft.com/office/drawing/2014/main" id="{37B2C816-3EC3-47C5-9233-713A35B7CE6B}"/>
                </a:ext>
              </a:extLst>
            </p:cNvPr>
            <p:cNvSpPr/>
            <p:nvPr/>
          </p:nvSpPr>
          <p:spPr>
            <a:xfrm>
              <a:off x="5884201" y="537123"/>
              <a:ext cx="460151" cy="344195"/>
            </a:xfrm>
            <a:prstGeom prst="ellipse">
              <a:avLst/>
            </a:prstGeom>
            <a:solidFill>
              <a:schemeClr val="accent5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6" name="TextBox 285">
              <a:extLst>
                <a:ext uri="{FF2B5EF4-FFF2-40B4-BE49-F238E27FC236}">
                  <a16:creationId xmlns="" xmlns:a16="http://schemas.microsoft.com/office/drawing/2014/main" id="{39031B96-8403-4AC4-947F-A5BE6BCF8713}"/>
                </a:ext>
              </a:extLst>
            </p:cNvPr>
            <p:cNvSpPr txBox="1"/>
            <p:nvPr/>
          </p:nvSpPr>
          <p:spPr>
            <a:xfrm>
              <a:off x="5843286" y="569991"/>
              <a:ext cx="5748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12 </a:t>
              </a:r>
              <a:r>
                <a:rPr lang="en-US" sz="12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hr</a:t>
              </a:r>
              <a:endPara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7" name="Group 286"/>
          <p:cNvGrpSpPr/>
          <p:nvPr/>
        </p:nvGrpSpPr>
        <p:grpSpPr>
          <a:xfrm>
            <a:off x="10252891" y="3165564"/>
            <a:ext cx="574828" cy="658915"/>
            <a:chOff x="5832265" y="520764"/>
            <a:chExt cx="574828" cy="658915"/>
          </a:xfrm>
        </p:grpSpPr>
        <p:sp>
          <p:nvSpPr>
            <p:cNvPr id="288" name="Freeform: Shape 66">
              <a:extLst>
                <a:ext uri="{FF2B5EF4-FFF2-40B4-BE49-F238E27FC236}">
                  <a16:creationId xmlns="" xmlns:a16="http://schemas.microsoft.com/office/drawing/2014/main" id="{0D48F864-3473-44CA-9FE5-87F9E90F699E}"/>
                </a:ext>
              </a:extLst>
            </p:cNvPr>
            <p:cNvSpPr/>
            <p:nvPr/>
          </p:nvSpPr>
          <p:spPr>
            <a:xfrm rot="18930176">
              <a:off x="5860814" y="659493"/>
              <a:ext cx="510398" cy="520186"/>
            </a:xfrm>
            <a:custGeom>
              <a:avLst/>
              <a:gdLst>
                <a:gd name="connsiteX0" fmla="*/ 1213930 w 1622045"/>
                <a:gd name="connsiteY0" fmla="*/ 413354 h 1632102"/>
                <a:gd name="connsiteX1" fmla="*/ 1574593 w 1622045"/>
                <a:gd name="connsiteY1" fmla="*/ 847058 h 1632102"/>
                <a:gd name="connsiteX2" fmla="*/ 1622045 w 1622045"/>
                <a:gd name="connsiteY2" fmla="*/ 925772 h 1632102"/>
                <a:gd name="connsiteX3" fmla="*/ 447885 w 1622045"/>
                <a:gd name="connsiteY3" fmla="*/ 1632102 h 1632102"/>
                <a:gd name="connsiteX4" fmla="*/ 435637 w 1622045"/>
                <a:gd name="connsiteY4" fmla="*/ 1611785 h 1632102"/>
                <a:gd name="connsiteX5" fmla="*/ 252613 w 1622045"/>
                <a:gd name="connsiteY5" fmla="*/ 1391696 h 1632102"/>
                <a:gd name="connsiteX6" fmla="*/ 29346 w 1622045"/>
                <a:gd name="connsiteY6" fmla="*/ 1212565 h 1632102"/>
                <a:gd name="connsiteX7" fmla="*/ 0 w 1622045"/>
                <a:gd name="connsiteY7" fmla="*/ 1195569 h 1632102"/>
                <a:gd name="connsiteX8" fmla="*/ 669740 w 1622045"/>
                <a:gd name="connsiteY8" fmla="*/ 0 h 1632102"/>
                <a:gd name="connsiteX9" fmla="*/ 773962 w 1622045"/>
                <a:gd name="connsiteY9" fmla="*/ 60360 h 1632102"/>
                <a:gd name="connsiteX10" fmla="*/ 1213930 w 1622045"/>
                <a:gd name="connsiteY10" fmla="*/ 413354 h 1632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2045" h="1632102">
                  <a:moveTo>
                    <a:pt x="1213930" y="413354"/>
                  </a:moveTo>
                  <a:cubicBezTo>
                    <a:pt x="1351058" y="548095"/>
                    <a:pt x="1471287" y="693543"/>
                    <a:pt x="1574593" y="847058"/>
                  </a:cubicBezTo>
                  <a:lnTo>
                    <a:pt x="1622045" y="925772"/>
                  </a:lnTo>
                  <a:lnTo>
                    <a:pt x="447885" y="1632102"/>
                  </a:lnTo>
                  <a:lnTo>
                    <a:pt x="435637" y="1611785"/>
                  </a:lnTo>
                  <a:cubicBezTo>
                    <a:pt x="383212" y="1533882"/>
                    <a:pt x="322201" y="1460072"/>
                    <a:pt x="252613" y="1391696"/>
                  </a:cubicBezTo>
                  <a:cubicBezTo>
                    <a:pt x="183026" y="1323320"/>
                    <a:pt x="108157" y="1263613"/>
                    <a:pt x="29346" y="1212565"/>
                  </a:cubicBezTo>
                  <a:lnTo>
                    <a:pt x="0" y="1195569"/>
                  </a:lnTo>
                  <a:lnTo>
                    <a:pt x="669740" y="0"/>
                  </a:lnTo>
                  <a:lnTo>
                    <a:pt x="773962" y="60360"/>
                  </a:lnTo>
                  <a:cubicBezTo>
                    <a:pt x="929267" y="160956"/>
                    <a:pt x="1076803" y="278613"/>
                    <a:pt x="1213930" y="413354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173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9" name="Oval 288">
              <a:extLst>
                <a:ext uri="{FF2B5EF4-FFF2-40B4-BE49-F238E27FC236}">
                  <a16:creationId xmlns="" xmlns:a16="http://schemas.microsoft.com/office/drawing/2014/main" id="{F96F380B-782A-48F4-9583-9FFB9CC966FF}"/>
                </a:ext>
              </a:extLst>
            </p:cNvPr>
            <p:cNvSpPr/>
            <p:nvPr/>
          </p:nvSpPr>
          <p:spPr>
            <a:xfrm>
              <a:off x="5856932" y="520764"/>
              <a:ext cx="514641" cy="37368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173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0" name="Oval 289">
              <a:extLst>
                <a:ext uri="{FF2B5EF4-FFF2-40B4-BE49-F238E27FC236}">
                  <a16:creationId xmlns="" xmlns:a16="http://schemas.microsoft.com/office/drawing/2014/main" id="{37B2C816-3EC3-47C5-9233-713A35B7CE6B}"/>
                </a:ext>
              </a:extLst>
            </p:cNvPr>
            <p:cNvSpPr/>
            <p:nvPr/>
          </p:nvSpPr>
          <p:spPr>
            <a:xfrm>
              <a:off x="5884201" y="537123"/>
              <a:ext cx="460151" cy="344195"/>
            </a:xfrm>
            <a:prstGeom prst="ellipse">
              <a:avLst/>
            </a:prstGeom>
            <a:solidFill>
              <a:schemeClr val="accent6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="" xmlns:a16="http://schemas.microsoft.com/office/drawing/2014/main" id="{39031B96-8403-4AC4-947F-A5BE6BCF8713}"/>
                </a:ext>
              </a:extLst>
            </p:cNvPr>
            <p:cNvSpPr txBox="1"/>
            <p:nvPr/>
          </p:nvSpPr>
          <p:spPr>
            <a:xfrm>
              <a:off x="5832265" y="570468"/>
              <a:ext cx="5748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24 </a:t>
              </a:r>
              <a:r>
                <a:rPr lang="en-US" sz="12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hr</a:t>
              </a:r>
              <a:endPara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2" name="Group 291"/>
          <p:cNvGrpSpPr/>
          <p:nvPr/>
        </p:nvGrpSpPr>
        <p:grpSpPr>
          <a:xfrm>
            <a:off x="10815864" y="3174694"/>
            <a:ext cx="574828" cy="658915"/>
            <a:chOff x="5830936" y="520764"/>
            <a:chExt cx="574828" cy="658915"/>
          </a:xfrm>
        </p:grpSpPr>
        <p:sp>
          <p:nvSpPr>
            <p:cNvPr id="293" name="Freeform: Shape 66">
              <a:extLst>
                <a:ext uri="{FF2B5EF4-FFF2-40B4-BE49-F238E27FC236}">
                  <a16:creationId xmlns="" xmlns:a16="http://schemas.microsoft.com/office/drawing/2014/main" id="{0D48F864-3473-44CA-9FE5-87F9E90F699E}"/>
                </a:ext>
              </a:extLst>
            </p:cNvPr>
            <p:cNvSpPr/>
            <p:nvPr/>
          </p:nvSpPr>
          <p:spPr>
            <a:xfrm rot="18930176">
              <a:off x="5860814" y="659493"/>
              <a:ext cx="510398" cy="520186"/>
            </a:xfrm>
            <a:custGeom>
              <a:avLst/>
              <a:gdLst>
                <a:gd name="connsiteX0" fmla="*/ 1213930 w 1622045"/>
                <a:gd name="connsiteY0" fmla="*/ 413354 h 1632102"/>
                <a:gd name="connsiteX1" fmla="*/ 1574593 w 1622045"/>
                <a:gd name="connsiteY1" fmla="*/ 847058 h 1632102"/>
                <a:gd name="connsiteX2" fmla="*/ 1622045 w 1622045"/>
                <a:gd name="connsiteY2" fmla="*/ 925772 h 1632102"/>
                <a:gd name="connsiteX3" fmla="*/ 447885 w 1622045"/>
                <a:gd name="connsiteY3" fmla="*/ 1632102 h 1632102"/>
                <a:gd name="connsiteX4" fmla="*/ 435637 w 1622045"/>
                <a:gd name="connsiteY4" fmla="*/ 1611785 h 1632102"/>
                <a:gd name="connsiteX5" fmla="*/ 252613 w 1622045"/>
                <a:gd name="connsiteY5" fmla="*/ 1391696 h 1632102"/>
                <a:gd name="connsiteX6" fmla="*/ 29346 w 1622045"/>
                <a:gd name="connsiteY6" fmla="*/ 1212565 h 1632102"/>
                <a:gd name="connsiteX7" fmla="*/ 0 w 1622045"/>
                <a:gd name="connsiteY7" fmla="*/ 1195569 h 1632102"/>
                <a:gd name="connsiteX8" fmla="*/ 669740 w 1622045"/>
                <a:gd name="connsiteY8" fmla="*/ 0 h 1632102"/>
                <a:gd name="connsiteX9" fmla="*/ 773962 w 1622045"/>
                <a:gd name="connsiteY9" fmla="*/ 60360 h 1632102"/>
                <a:gd name="connsiteX10" fmla="*/ 1213930 w 1622045"/>
                <a:gd name="connsiteY10" fmla="*/ 413354 h 1632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2045" h="1632102">
                  <a:moveTo>
                    <a:pt x="1213930" y="413354"/>
                  </a:moveTo>
                  <a:cubicBezTo>
                    <a:pt x="1351058" y="548095"/>
                    <a:pt x="1471287" y="693543"/>
                    <a:pt x="1574593" y="847058"/>
                  </a:cubicBezTo>
                  <a:lnTo>
                    <a:pt x="1622045" y="925772"/>
                  </a:lnTo>
                  <a:lnTo>
                    <a:pt x="447885" y="1632102"/>
                  </a:lnTo>
                  <a:lnTo>
                    <a:pt x="435637" y="1611785"/>
                  </a:lnTo>
                  <a:cubicBezTo>
                    <a:pt x="383212" y="1533882"/>
                    <a:pt x="322201" y="1460072"/>
                    <a:pt x="252613" y="1391696"/>
                  </a:cubicBezTo>
                  <a:cubicBezTo>
                    <a:pt x="183026" y="1323320"/>
                    <a:pt x="108157" y="1263613"/>
                    <a:pt x="29346" y="1212565"/>
                  </a:cubicBezTo>
                  <a:lnTo>
                    <a:pt x="0" y="1195569"/>
                  </a:lnTo>
                  <a:lnTo>
                    <a:pt x="669740" y="0"/>
                  </a:lnTo>
                  <a:lnTo>
                    <a:pt x="773962" y="60360"/>
                  </a:lnTo>
                  <a:cubicBezTo>
                    <a:pt x="929267" y="160956"/>
                    <a:pt x="1076803" y="278613"/>
                    <a:pt x="1213930" y="413354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173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4" name="Oval 293">
              <a:extLst>
                <a:ext uri="{FF2B5EF4-FFF2-40B4-BE49-F238E27FC236}">
                  <a16:creationId xmlns="" xmlns:a16="http://schemas.microsoft.com/office/drawing/2014/main" id="{F96F380B-782A-48F4-9583-9FFB9CC966FF}"/>
                </a:ext>
              </a:extLst>
            </p:cNvPr>
            <p:cNvSpPr/>
            <p:nvPr/>
          </p:nvSpPr>
          <p:spPr>
            <a:xfrm>
              <a:off x="5856932" y="520764"/>
              <a:ext cx="514641" cy="37368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173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5" name="Oval 294">
              <a:extLst>
                <a:ext uri="{FF2B5EF4-FFF2-40B4-BE49-F238E27FC236}">
                  <a16:creationId xmlns="" xmlns:a16="http://schemas.microsoft.com/office/drawing/2014/main" id="{37B2C816-3EC3-47C5-9233-713A35B7CE6B}"/>
                </a:ext>
              </a:extLst>
            </p:cNvPr>
            <p:cNvSpPr/>
            <p:nvPr/>
          </p:nvSpPr>
          <p:spPr>
            <a:xfrm>
              <a:off x="5884201" y="537123"/>
              <a:ext cx="460151" cy="344195"/>
            </a:xfrm>
            <a:prstGeom prst="ellipse">
              <a:avLst/>
            </a:prstGeom>
            <a:solidFill>
              <a:srgbClr val="E11756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="" xmlns:a16="http://schemas.microsoft.com/office/drawing/2014/main" id="{39031B96-8403-4AC4-947F-A5BE6BCF8713}"/>
                </a:ext>
              </a:extLst>
            </p:cNvPr>
            <p:cNvSpPr txBox="1"/>
            <p:nvPr/>
          </p:nvSpPr>
          <p:spPr>
            <a:xfrm>
              <a:off x="5830936" y="560867"/>
              <a:ext cx="5748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48 </a:t>
              </a:r>
              <a:r>
                <a:rPr lang="en-US" sz="12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hr</a:t>
              </a:r>
              <a:endPara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Rectangle 7"/>
          <p:cNvSpPr>
            <a:spLocks noChangeArrowheads="1"/>
          </p:cNvSpPr>
          <p:nvPr/>
        </p:nvSpPr>
        <p:spPr bwMode="auto">
          <a:xfrm>
            <a:off x="0" y="-138500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9"/>
          <p:cNvSpPr>
            <a:spLocks noChangeArrowheads="1"/>
          </p:cNvSpPr>
          <p:nvPr/>
        </p:nvSpPr>
        <p:spPr bwMode="auto">
          <a:xfrm>
            <a:off x="0" y="-138500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sz="12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9" name="Group 298"/>
          <p:cNvGrpSpPr/>
          <p:nvPr/>
        </p:nvGrpSpPr>
        <p:grpSpPr>
          <a:xfrm>
            <a:off x="244660" y="160338"/>
            <a:ext cx="3552824" cy="1869198"/>
            <a:chOff x="155576" y="1944989"/>
            <a:chExt cx="3552824" cy="1869198"/>
          </a:xfrm>
        </p:grpSpPr>
        <p:sp>
          <p:nvSpPr>
            <p:cNvPr id="53" name="Rectangle: Rounded Corners 121">
              <a:extLst>
                <a:ext uri="{FF2B5EF4-FFF2-40B4-BE49-F238E27FC236}">
                  <a16:creationId xmlns="" xmlns:a16="http://schemas.microsoft.com/office/drawing/2014/main" id="{9920CD57-0DEB-4515-8200-22BAFC20ACD5}"/>
                </a:ext>
              </a:extLst>
            </p:cNvPr>
            <p:cNvSpPr/>
            <p:nvPr/>
          </p:nvSpPr>
          <p:spPr>
            <a:xfrm>
              <a:off x="155576" y="1944989"/>
              <a:ext cx="3552824" cy="1869198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8" name="Rectangle 297"/>
            <p:cNvSpPr/>
            <p:nvPr/>
          </p:nvSpPr>
          <p:spPr>
            <a:xfrm>
              <a:off x="1382306" y="3446481"/>
              <a:ext cx="1048685" cy="276999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Times New Roman" pitchFamily="18" charset="0"/>
                  <a:cs typeface="Times New Roman" pitchFamily="18" charset="0"/>
                </a:rPr>
                <a:t>Cyclosporine</a:t>
              </a:r>
              <a:endParaRPr lang="en-IN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8" name="Group 317"/>
          <p:cNvGrpSpPr/>
          <p:nvPr/>
        </p:nvGrpSpPr>
        <p:grpSpPr>
          <a:xfrm>
            <a:off x="7931461" y="4294"/>
            <a:ext cx="3585643" cy="2222096"/>
            <a:chOff x="8058277" y="19694"/>
            <a:chExt cx="3585643" cy="2222096"/>
          </a:xfrm>
        </p:grpSpPr>
        <p:sp>
          <p:nvSpPr>
            <p:cNvPr id="59" name="Rectangle: Rounded Corners 123">
              <a:extLst>
                <a:ext uri="{FF2B5EF4-FFF2-40B4-BE49-F238E27FC236}">
                  <a16:creationId xmlns="" xmlns:a16="http://schemas.microsoft.com/office/drawing/2014/main" id="{B5576E37-2C90-4324-B022-83DD3353A7AC}"/>
                </a:ext>
              </a:extLst>
            </p:cNvPr>
            <p:cNvSpPr/>
            <p:nvPr/>
          </p:nvSpPr>
          <p:spPr>
            <a:xfrm>
              <a:off x="8058277" y="19694"/>
              <a:ext cx="3585643" cy="2195000"/>
            </a:xfrm>
            <a:prstGeom prst="round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17" name="Group 316"/>
            <p:cNvGrpSpPr/>
            <p:nvPr/>
          </p:nvGrpSpPr>
          <p:grpSpPr>
            <a:xfrm>
              <a:off x="8676073" y="119686"/>
              <a:ext cx="2280406" cy="1590437"/>
              <a:chOff x="8676073" y="119686"/>
              <a:chExt cx="2280406" cy="1590437"/>
            </a:xfrm>
          </p:grpSpPr>
          <p:grpSp>
            <p:nvGrpSpPr>
              <p:cNvPr id="316" name="Group 315"/>
              <p:cNvGrpSpPr/>
              <p:nvPr/>
            </p:nvGrpSpPr>
            <p:grpSpPr>
              <a:xfrm>
                <a:off x="8676073" y="119686"/>
                <a:ext cx="2280406" cy="1590437"/>
                <a:chOff x="9794147" y="113614"/>
                <a:chExt cx="2280406" cy="1590437"/>
              </a:xfrm>
            </p:grpSpPr>
            <p:grpSp>
              <p:nvGrpSpPr>
                <p:cNvPr id="19" name="Group 18"/>
                <p:cNvGrpSpPr/>
                <p:nvPr/>
              </p:nvGrpSpPr>
              <p:grpSpPr>
                <a:xfrm>
                  <a:off x="11480653" y="113614"/>
                  <a:ext cx="593900" cy="1590437"/>
                  <a:chOff x="10599993" y="2278427"/>
                  <a:chExt cx="589375" cy="1371118"/>
                </a:xfrm>
              </p:grpSpPr>
              <p:sp>
                <p:nvSpPr>
                  <p:cNvPr id="166" name="Rectangle: Top Corners Rounded 26">
                    <a:extLst>
                      <a:ext uri="{FF2B5EF4-FFF2-40B4-BE49-F238E27FC236}">
                        <a16:creationId xmlns="" xmlns:a16="http://schemas.microsoft.com/office/drawing/2014/main" id="{B0AAE684-50B5-471C-9688-13008E0212C8}"/>
                      </a:ext>
                    </a:extLst>
                  </p:cNvPr>
                  <p:cNvSpPr/>
                  <p:nvPr/>
                </p:nvSpPr>
                <p:spPr>
                  <a:xfrm>
                    <a:off x="10602339" y="2278427"/>
                    <a:ext cx="587029" cy="1371118"/>
                  </a:xfrm>
                  <a:prstGeom prst="round2SameRect">
                    <a:avLst>
                      <a:gd name="adj1" fmla="val 0"/>
                      <a:gd name="adj2" fmla="val 50000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rgbClr val="7030A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b="1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8" name="Group 17"/>
                  <p:cNvGrpSpPr/>
                  <p:nvPr/>
                </p:nvGrpSpPr>
                <p:grpSpPr>
                  <a:xfrm>
                    <a:off x="10599993" y="2710957"/>
                    <a:ext cx="554860" cy="938587"/>
                    <a:chOff x="10599993" y="2710957"/>
                    <a:chExt cx="554860" cy="938587"/>
                  </a:xfrm>
                </p:grpSpPr>
                <p:grpSp>
                  <p:nvGrpSpPr>
                    <p:cNvPr id="167" name="Group 166"/>
                    <p:cNvGrpSpPr/>
                    <p:nvPr/>
                  </p:nvGrpSpPr>
                  <p:grpSpPr>
                    <a:xfrm>
                      <a:off x="10599993" y="2710957"/>
                      <a:ext cx="554860" cy="830627"/>
                      <a:chOff x="4427984" y="875826"/>
                      <a:chExt cx="1638749" cy="1788287"/>
                    </a:xfrm>
                  </p:grpSpPr>
                  <p:sp>
                    <p:nvSpPr>
                      <p:cNvPr id="168" name="Oval 167">
                        <a:extLst>
                          <a:ext uri="{FF2B5EF4-FFF2-40B4-BE49-F238E27FC236}">
                            <a16:creationId xmlns="" xmlns:a16="http://schemas.microsoft.com/office/drawing/2014/main" id="{FFD69C27-8F3A-478A-8292-ED2100EE8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427984" y="922902"/>
                        <a:ext cx="577833" cy="351313"/>
                      </a:xfrm>
                      <a:prstGeom prst="ellipse">
                        <a:avLst/>
                      </a:prstGeom>
                      <a:solidFill>
                        <a:srgbClr val="7030A0"/>
                      </a:solidFill>
                      <a:ln>
                        <a:solidFill>
                          <a:srgbClr val="703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69" name="Oval 168">
                        <a:extLst>
                          <a:ext uri="{FF2B5EF4-FFF2-40B4-BE49-F238E27FC236}">
                            <a16:creationId xmlns="" xmlns:a16="http://schemas.microsoft.com/office/drawing/2014/main" id="{FC1B0F94-428C-492C-8400-5097A67F5C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952693" y="979391"/>
                        <a:ext cx="312057" cy="224972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>
                        <a:solidFill>
                          <a:srgbClr val="00B05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0" name="Oval 169">
                        <a:extLst>
                          <a:ext uri="{FF2B5EF4-FFF2-40B4-BE49-F238E27FC236}">
                            <a16:creationId xmlns="" xmlns:a16="http://schemas.microsoft.com/office/drawing/2014/main" id="{A35EB3C8-0777-42B4-8CE0-F8611FBE52BB}"/>
                          </a:ext>
                        </a:extLst>
                      </p:cNvPr>
                      <p:cNvSpPr/>
                      <p:nvPr/>
                    </p:nvSpPr>
                    <p:spPr>
                      <a:xfrm rot="21311742">
                        <a:off x="5232971" y="954728"/>
                        <a:ext cx="352222" cy="322947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1" name="Oval 170">
                        <a:extLst>
                          <a:ext uri="{FF2B5EF4-FFF2-40B4-BE49-F238E27FC236}">
                            <a16:creationId xmlns="" xmlns:a16="http://schemas.microsoft.com/office/drawing/2014/main" id="{D3B2A5A5-7D44-411C-BE62-68F4476BF16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894567" y="1100052"/>
                        <a:ext cx="138022" cy="127617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>
                        <a:solidFill>
                          <a:srgbClr val="00B05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2" name="Oval 171">
                        <a:extLst>
                          <a:ext uri="{FF2B5EF4-FFF2-40B4-BE49-F238E27FC236}">
                            <a16:creationId xmlns="" xmlns:a16="http://schemas.microsoft.com/office/drawing/2014/main" id="{600FA3C0-6FC7-4B2D-AD08-3FCB7DAEB4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00338" y="897406"/>
                        <a:ext cx="379311" cy="331639"/>
                      </a:xfrm>
                      <a:prstGeom prst="ellipse">
                        <a:avLst/>
                      </a:prstGeom>
                      <a:solidFill>
                        <a:srgbClr val="7030A0"/>
                      </a:solidFill>
                      <a:ln>
                        <a:solidFill>
                          <a:srgbClr val="703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3" name="Oval 172">
                        <a:extLst>
                          <a:ext uri="{FF2B5EF4-FFF2-40B4-BE49-F238E27FC236}">
                            <a16:creationId xmlns="" xmlns:a16="http://schemas.microsoft.com/office/drawing/2014/main" id="{2D728D81-1757-4CA6-A89C-A5A818CFFD8D}"/>
                          </a:ext>
                        </a:extLst>
                      </p:cNvPr>
                      <p:cNvSpPr/>
                      <p:nvPr/>
                    </p:nvSpPr>
                    <p:spPr>
                      <a:xfrm rot="21311742">
                        <a:off x="5836397" y="875826"/>
                        <a:ext cx="202808" cy="204313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" name="Oval 173">
                        <a:extLst>
                          <a:ext uri="{FF2B5EF4-FFF2-40B4-BE49-F238E27FC236}">
                            <a16:creationId xmlns="" xmlns:a16="http://schemas.microsoft.com/office/drawing/2014/main" id="{8964516D-861A-4C45-86A3-33D8C41753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45397" y="1234263"/>
                        <a:ext cx="438706" cy="351313"/>
                      </a:xfrm>
                      <a:prstGeom prst="ellipse">
                        <a:avLst/>
                      </a:prstGeom>
                      <a:solidFill>
                        <a:srgbClr val="7030A0"/>
                      </a:solidFill>
                      <a:ln>
                        <a:solidFill>
                          <a:srgbClr val="703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5" name="Oval 174">
                        <a:extLst>
                          <a:ext uri="{FF2B5EF4-FFF2-40B4-BE49-F238E27FC236}">
                            <a16:creationId xmlns="" xmlns:a16="http://schemas.microsoft.com/office/drawing/2014/main" id="{D0636BA8-0583-402E-98A9-DF5CABB41A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86404" y="1234263"/>
                        <a:ext cx="213280" cy="216556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>
                        <a:solidFill>
                          <a:srgbClr val="00B05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6" name="Oval 175">
                        <a:extLst>
                          <a:ext uri="{FF2B5EF4-FFF2-40B4-BE49-F238E27FC236}">
                            <a16:creationId xmlns="" xmlns:a16="http://schemas.microsoft.com/office/drawing/2014/main" id="{2672D82B-1CAB-4083-AE95-FCB6F5E86AC6}"/>
                          </a:ext>
                        </a:extLst>
                      </p:cNvPr>
                      <p:cNvSpPr/>
                      <p:nvPr/>
                    </p:nvSpPr>
                    <p:spPr>
                      <a:xfrm rot="21311742">
                        <a:off x="4804497" y="1186477"/>
                        <a:ext cx="196505" cy="208551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7" name="Oval 176">
                        <a:extLst>
                          <a:ext uri="{FF2B5EF4-FFF2-40B4-BE49-F238E27FC236}">
                            <a16:creationId xmlns="" xmlns:a16="http://schemas.microsoft.com/office/drawing/2014/main" id="{ED5325CE-BAC2-492A-8971-863B4B3393A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982844" y="1177859"/>
                        <a:ext cx="138022" cy="127617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>
                        <a:solidFill>
                          <a:srgbClr val="00B05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8" name="Oval 177">
                        <a:extLst>
                          <a:ext uri="{FF2B5EF4-FFF2-40B4-BE49-F238E27FC236}">
                            <a16:creationId xmlns="" xmlns:a16="http://schemas.microsoft.com/office/drawing/2014/main" id="{CCF60B73-848F-41F8-9033-D917AA125923}"/>
                          </a:ext>
                        </a:extLst>
                      </p:cNvPr>
                      <p:cNvSpPr/>
                      <p:nvPr/>
                    </p:nvSpPr>
                    <p:spPr>
                      <a:xfrm rot="21311742">
                        <a:off x="5465884" y="1256735"/>
                        <a:ext cx="234835" cy="208552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9" name="Oval 178">
                        <a:extLst>
                          <a:ext uri="{FF2B5EF4-FFF2-40B4-BE49-F238E27FC236}">
                            <a16:creationId xmlns="" xmlns:a16="http://schemas.microsoft.com/office/drawing/2014/main" id="{500E2DAC-2D3D-4EB1-827F-31522FDA67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24435" y="1204363"/>
                        <a:ext cx="272778" cy="227488"/>
                      </a:xfrm>
                      <a:prstGeom prst="ellipse">
                        <a:avLst/>
                      </a:prstGeom>
                      <a:solidFill>
                        <a:srgbClr val="00B0F0"/>
                      </a:solidFill>
                      <a:ln>
                        <a:solidFill>
                          <a:srgbClr val="703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80" name="Oval 179">
                        <a:extLst>
                          <a:ext uri="{FF2B5EF4-FFF2-40B4-BE49-F238E27FC236}">
                            <a16:creationId xmlns="" xmlns:a16="http://schemas.microsoft.com/office/drawing/2014/main" id="{D4C4EAF6-DDE2-462A-A2E4-607D61E0E311}"/>
                          </a:ext>
                        </a:extLst>
                      </p:cNvPr>
                      <p:cNvSpPr/>
                      <p:nvPr/>
                    </p:nvSpPr>
                    <p:spPr>
                      <a:xfrm rot="21311742">
                        <a:off x="4640098" y="1468026"/>
                        <a:ext cx="153604" cy="162601"/>
                      </a:xfrm>
                      <a:prstGeom prst="ellipse">
                        <a:avLst/>
                      </a:prstGeom>
                      <a:solidFill>
                        <a:srgbClr val="99FF33"/>
                      </a:solidFill>
                      <a:ln>
                        <a:solidFill>
                          <a:srgbClr val="703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81" name="Oval 180">
                        <a:extLst>
                          <a:ext uri="{FF2B5EF4-FFF2-40B4-BE49-F238E27FC236}">
                            <a16:creationId xmlns="" xmlns:a16="http://schemas.microsoft.com/office/drawing/2014/main" id="{DF66B35E-23F1-4590-BADC-19C7D03AF0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98592" y="1388676"/>
                        <a:ext cx="166684" cy="189268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>
                        <a:solidFill>
                          <a:srgbClr val="00B05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82" name="Oval 181">
                        <a:extLst>
                          <a:ext uri="{FF2B5EF4-FFF2-40B4-BE49-F238E27FC236}">
                            <a16:creationId xmlns="" xmlns:a16="http://schemas.microsoft.com/office/drawing/2014/main" id="{C4C84846-A2F5-4E40-98B4-18E1C092C08F}"/>
                          </a:ext>
                        </a:extLst>
                      </p:cNvPr>
                      <p:cNvSpPr/>
                      <p:nvPr/>
                    </p:nvSpPr>
                    <p:spPr>
                      <a:xfrm rot="21311742">
                        <a:off x="4976795" y="1460977"/>
                        <a:ext cx="153604" cy="162601"/>
                      </a:xfrm>
                      <a:prstGeom prst="ellipse">
                        <a:avLst/>
                      </a:prstGeom>
                      <a:solidFill>
                        <a:srgbClr val="99FF33"/>
                      </a:solidFill>
                      <a:ln>
                        <a:solidFill>
                          <a:srgbClr val="703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83" name="Oval 182">
                        <a:extLst>
                          <a:ext uri="{FF2B5EF4-FFF2-40B4-BE49-F238E27FC236}">
                            <a16:creationId xmlns="" xmlns:a16="http://schemas.microsoft.com/office/drawing/2014/main" id="{771FB507-D4D3-4198-A2A2-FD199889D8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13156" y="1402891"/>
                        <a:ext cx="178940" cy="207818"/>
                      </a:xfrm>
                      <a:prstGeom prst="ellipse">
                        <a:avLst/>
                      </a:prstGeom>
                      <a:solidFill>
                        <a:srgbClr val="00B0F0"/>
                      </a:solidFill>
                      <a:ln>
                        <a:solidFill>
                          <a:srgbClr val="703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84" name="Oval 183">
                        <a:extLst>
                          <a:ext uri="{FF2B5EF4-FFF2-40B4-BE49-F238E27FC236}">
                            <a16:creationId xmlns="" xmlns:a16="http://schemas.microsoft.com/office/drawing/2014/main" id="{8C23D0AA-D27E-4F07-A296-02A181E0FF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847526" y="1387441"/>
                        <a:ext cx="219207" cy="198367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>
                        <a:solidFill>
                          <a:srgbClr val="00B05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85" name="Oval 184">
                        <a:extLst>
                          <a:ext uri="{FF2B5EF4-FFF2-40B4-BE49-F238E27FC236}">
                            <a16:creationId xmlns="" xmlns:a16="http://schemas.microsoft.com/office/drawing/2014/main" id="{D0048274-8C7B-410A-A5E8-1DE2BFF67BB8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5583403" y="1552025"/>
                        <a:ext cx="481393" cy="351313"/>
                      </a:xfrm>
                      <a:prstGeom prst="ellipse">
                        <a:avLst/>
                      </a:prstGeom>
                      <a:solidFill>
                        <a:srgbClr val="7030A0"/>
                      </a:solidFill>
                      <a:ln>
                        <a:solidFill>
                          <a:srgbClr val="703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86" name="Oval 185">
                        <a:extLst>
                          <a:ext uri="{FF2B5EF4-FFF2-40B4-BE49-F238E27FC236}">
                            <a16:creationId xmlns="" xmlns:a16="http://schemas.microsoft.com/office/drawing/2014/main" id="{0387FF60-760D-4231-ABB9-310D9D4B57F9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5307079" y="1608514"/>
                        <a:ext cx="312057" cy="224972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>
                        <a:solidFill>
                          <a:srgbClr val="00B05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87" name="Oval 186">
                        <a:extLst>
                          <a:ext uri="{FF2B5EF4-FFF2-40B4-BE49-F238E27FC236}">
                            <a16:creationId xmlns="" xmlns:a16="http://schemas.microsoft.com/office/drawing/2014/main" id="{9923B2AF-FE84-401C-8101-BCB9861DC05D}"/>
                          </a:ext>
                        </a:extLst>
                      </p:cNvPr>
                      <p:cNvSpPr/>
                      <p:nvPr/>
                    </p:nvSpPr>
                    <p:spPr>
                      <a:xfrm rot="288258" flipH="1">
                        <a:off x="4986636" y="1583851"/>
                        <a:ext cx="352222" cy="322947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88" name="Oval 187">
                        <a:extLst>
                          <a:ext uri="{FF2B5EF4-FFF2-40B4-BE49-F238E27FC236}">
                            <a16:creationId xmlns="" xmlns:a16="http://schemas.microsoft.com/office/drawing/2014/main" id="{38FE83C7-F984-475B-8D5C-9DEDE185EF3B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4539240" y="1729175"/>
                        <a:ext cx="138022" cy="127617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>
                        <a:solidFill>
                          <a:srgbClr val="00B05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89" name="Oval 188">
                        <a:extLst>
                          <a:ext uri="{FF2B5EF4-FFF2-40B4-BE49-F238E27FC236}">
                            <a16:creationId xmlns="" xmlns:a16="http://schemas.microsoft.com/office/drawing/2014/main" id="{01168273-38DA-4854-B554-1778B144AEE1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4692180" y="1526529"/>
                        <a:ext cx="379311" cy="331639"/>
                      </a:xfrm>
                      <a:prstGeom prst="ellipse">
                        <a:avLst/>
                      </a:prstGeom>
                      <a:solidFill>
                        <a:srgbClr val="7030A0"/>
                      </a:solidFill>
                      <a:ln>
                        <a:solidFill>
                          <a:srgbClr val="703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90" name="Oval 189">
                        <a:extLst>
                          <a:ext uri="{FF2B5EF4-FFF2-40B4-BE49-F238E27FC236}">
                            <a16:creationId xmlns="" xmlns:a16="http://schemas.microsoft.com/office/drawing/2014/main" id="{955776DF-E28A-4B90-95D9-BD02BE9E6569}"/>
                          </a:ext>
                        </a:extLst>
                      </p:cNvPr>
                      <p:cNvSpPr/>
                      <p:nvPr/>
                    </p:nvSpPr>
                    <p:spPr>
                      <a:xfrm rot="288258" flipH="1">
                        <a:off x="4532624" y="1504949"/>
                        <a:ext cx="202808" cy="204313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91" name="Oval 190">
                        <a:extLst>
                          <a:ext uri="{FF2B5EF4-FFF2-40B4-BE49-F238E27FC236}">
                            <a16:creationId xmlns="" xmlns:a16="http://schemas.microsoft.com/office/drawing/2014/main" id="{A1D8D7C6-5BEF-4FEA-80AF-7E2815559819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5109446" y="1900105"/>
                        <a:ext cx="359436" cy="296764"/>
                      </a:xfrm>
                      <a:prstGeom prst="ellipse">
                        <a:avLst/>
                      </a:prstGeom>
                      <a:solidFill>
                        <a:srgbClr val="7030A0"/>
                      </a:solidFill>
                      <a:ln>
                        <a:solidFill>
                          <a:srgbClr val="703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92" name="Oval 191">
                        <a:extLst>
                          <a:ext uri="{FF2B5EF4-FFF2-40B4-BE49-F238E27FC236}">
                            <a16:creationId xmlns="" xmlns:a16="http://schemas.microsoft.com/office/drawing/2014/main" id="{4ACEFE82-B9DB-4191-8D88-77E32A625AD8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5772145" y="1863386"/>
                        <a:ext cx="213280" cy="216556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>
                        <a:solidFill>
                          <a:srgbClr val="00B05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93" name="Oval 192">
                        <a:extLst>
                          <a:ext uri="{FF2B5EF4-FFF2-40B4-BE49-F238E27FC236}">
                            <a16:creationId xmlns="" xmlns:a16="http://schemas.microsoft.com/office/drawing/2014/main" id="{38408B80-F8E1-4C08-8645-0C728EBA6777}"/>
                          </a:ext>
                        </a:extLst>
                      </p:cNvPr>
                      <p:cNvSpPr/>
                      <p:nvPr/>
                    </p:nvSpPr>
                    <p:spPr>
                      <a:xfrm rot="288258" flipH="1">
                        <a:off x="5570827" y="1815600"/>
                        <a:ext cx="196505" cy="208551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94" name="Oval 193">
                        <a:extLst>
                          <a:ext uri="{FF2B5EF4-FFF2-40B4-BE49-F238E27FC236}">
                            <a16:creationId xmlns="" xmlns:a16="http://schemas.microsoft.com/office/drawing/2014/main" id="{B799B3F6-2C09-4DE7-AE19-7506D28E3F08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5450963" y="1806982"/>
                        <a:ext cx="138022" cy="127617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>
                        <a:solidFill>
                          <a:srgbClr val="00B05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95" name="Oval 194">
                        <a:extLst>
                          <a:ext uri="{FF2B5EF4-FFF2-40B4-BE49-F238E27FC236}">
                            <a16:creationId xmlns="" xmlns:a16="http://schemas.microsoft.com/office/drawing/2014/main" id="{994306B0-9BBE-4FDF-8BA1-EB1C286B5CC9}"/>
                          </a:ext>
                        </a:extLst>
                      </p:cNvPr>
                      <p:cNvSpPr/>
                      <p:nvPr/>
                    </p:nvSpPr>
                    <p:spPr>
                      <a:xfrm rot="288258" flipH="1">
                        <a:off x="4871110" y="1885858"/>
                        <a:ext cx="234835" cy="208552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96" name="Oval 195">
                        <a:extLst>
                          <a:ext uri="{FF2B5EF4-FFF2-40B4-BE49-F238E27FC236}">
                            <a16:creationId xmlns="" xmlns:a16="http://schemas.microsoft.com/office/drawing/2014/main" id="{3748EF9D-3151-4ED8-AB92-65879DCF1BCD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4574616" y="1833486"/>
                        <a:ext cx="272778" cy="227488"/>
                      </a:xfrm>
                      <a:prstGeom prst="ellipse">
                        <a:avLst/>
                      </a:prstGeom>
                      <a:solidFill>
                        <a:srgbClr val="7030A0"/>
                      </a:solidFill>
                      <a:ln>
                        <a:solidFill>
                          <a:srgbClr val="703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97" name="Oval 196">
                        <a:extLst>
                          <a:ext uri="{FF2B5EF4-FFF2-40B4-BE49-F238E27FC236}">
                            <a16:creationId xmlns="" xmlns:a16="http://schemas.microsoft.com/office/drawing/2014/main" id="{ABF0FE98-062B-4968-8F9B-60BBACFF0CA7}"/>
                          </a:ext>
                        </a:extLst>
                      </p:cNvPr>
                      <p:cNvSpPr/>
                      <p:nvPr/>
                    </p:nvSpPr>
                    <p:spPr>
                      <a:xfrm rot="288258" flipH="1">
                        <a:off x="5778127" y="2097149"/>
                        <a:ext cx="153604" cy="162601"/>
                      </a:xfrm>
                      <a:prstGeom prst="ellipse">
                        <a:avLst/>
                      </a:prstGeom>
                      <a:solidFill>
                        <a:srgbClr val="99FF33"/>
                      </a:solidFill>
                      <a:ln>
                        <a:solidFill>
                          <a:srgbClr val="703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98" name="Oval 197">
                        <a:extLst>
                          <a:ext uri="{FF2B5EF4-FFF2-40B4-BE49-F238E27FC236}">
                            <a16:creationId xmlns="" xmlns:a16="http://schemas.microsoft.com/office/drawing/2014/main" id="{01507723-FCCA-42D9-AD7A-805E11D71DAC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5606553" y="2017799"/>
                        <a:ext cx="166684" cy="189268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>
                        <a:solidFill>
                          <a:srgbClr val="00B05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99" name="Oval 198">
                        <a:extLst>
                          <a:ext uri="{FF2B5EF4-FFF2-40B4-BE49-F238E27FC236}">
                            <a16:creationId xmlns="" xmlns:a16="http://schemas.microsoft.com/office/drawing/2014/main" id="{FDB64C34-2DEF-447D-951B-970C21EF5B5C}"/>
                          </a:ext>
                        </a:extLst>
                      </p:cNvPr>
                      <p:cNvSpPr/>
                      <p:nvPr/>
                    </p:nvSpPr>
                    <p:spPr>
                      <a:xfrm rot="288258" flipH="1">
                        <a:off x="5441430" y="2090100"/>
                        <a:ext cx="153604" cy="162601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00" name="Oval 199">
                        <a:extLst>
                          <a:ext uri="{FF2B5EF4-FFF2-40B4-BE49-F238E27FC236}">
                            <a16:creationId xmlns="" xmlns:a16="http://schemas.microsoft.com/office/drawing/2014/main" id="{B0754CF9-28CF-4BB8-96F4-B50A50B35896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4779733" y="2032014"/>
                        <a:ext cx="178940" cy="207818"/>
                      </a:xfrm>
                      <a:prstGeom prst="ellipse">
                        <a:avLst/>
                      </a:prstGeom>
                      <a:solidFill>
                        <a:srgbClr val="7030A0"/>
                      </a:solidFill>
                      <a:ln>
                        <a:solidFill>
                          <a:srgbClr val="703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01" name="Oval 200">
                        <a:extLst>
                          <a:ext uri="{FF2B5EF4-FFF2-40B4-BE49-F238E27FC236}">
                            <a16:creationId xmlns="" xmlns:a16="http://schemas.microsoft.com/office/drawing/2014/main" id="{700E5BD6-EBB7-46CF-B8DF-7CB03A89D5CB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4505096" y="2016564"/>
                        <a:ext cx="219207" cy="198367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>
                        <a:solidFill>
                          <a:srgbClr val="00B05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02" name="Oval 201">
                        <a:extLst>
                          <a:ext uri="{FF2B5EF4-FFF2-40B4-BE49-F238E27FC236}">
                            <a16:creationId xmlns="" xmlns:a16="http://schemas.microsoft.com/office/drawing/2014/main" id="{A2ECF49E-C8F0-48C3-8F33-5EC2966463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497091" y="2159436"/>
                        <a:ext cx="439807" cy="357755"/>
                      </a:xfrm>
                      <a:prstGeom prst="ellipse">
                        <a:avLst/>
                      </a:prstGeom>
                      <a:solidFill>
                        <a:srgbClr val="7030A0"/>
                      </a:solidFill>
                      <a:ln>
                        <a:solidFill>
                          <a:srgbClr val="703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03" name="Oval 202">
                        <a:extLst>
                          <a:ext uri="{FF2B5EF4-FFF2-40B4-BE49-F238E27FC236}">
                            <a16:creationId xmlns="" xmlns:a16="http://schemas.microsoft.com/office/drawing/2014/main" id="{186C12D5-18A6-4A5E-ABFB-B6B21D736C0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970084" y="2211653"/>
                        <a:ext cx="312057" cy="224972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>
                        <a:solidFill>
                          <a:srgbClr val="00B05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04" name="Oval 203">
                        <a:extLst>
                          <a:ext uri="{FF2B5EF4-FFF2-40B4-BE49-F238E27FC236}">
                            <a16:creationId xmlns="" xmlns:a16="http://schemas.microsoft.com/office/drawing/2014/main" id="{24D319DD-E99A-49E5-9737-9BEE5A2B7F48}"/>
                          </a:ext>
                        </a:extLst>
                      </p:cNvPr>
                      <p:cNvSpPr/>
                      <p:nvPr/>
                    </p:nvSpPr>
                    <p:spPr>
                      <a:xfrm rot="21311742">
                        <a:off x="5250362" y="2186990"/>
                        <a:ext cx="352222" cy="322947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05" name="Oval 204">
                        <a:extLst>
                          <a:ext uri="{FF2B5EF4-FFF2-40B4-BE49-F238E27FC236}">
                            <a16:creationId xmlns="" xmlns:a16="http://schemas.microsoft.com/office/drawing/2014/main" id="{F55D0097-07D0-44BC-9E99-BEB8B70660D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911958" y="2332314"/>
                        <a:ext cx="138022" cy="127617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>
                        <a:solidFill>
                          <a:srgbClr val="00B05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06" name="Oval 205">
                        <a:extLst>
                          <a:ext uri="{FF2B5EF4-FFF2-40B4-BE49-F238E27FC236}">
                            <a16:creationId xmlns="" xmlns:a16="http://schemas.microsoft.com/office/drawing/2014/main" id="{8DC421B4-BFE0-474B-9B94-45E309DD66D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17729" y="2129668"/>
                        <a:ext cx="379311" cy="331639"/>
                      </a:xfrm>
                      <a:prstGeom prst="ellipse">
                        <a:avLst/>
                      </a:prstGeom>
                      <a:solidFill>
                        <a:srgbClr val="7030A0"/>
                      </a:solidFill>
                      <a:ln>
                        <a:solidFill>
                          <a:srgbClr val="703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07" name="Oval 206">
                        <a:extLst>
                          <a:ext uri="{FF2B5EF4-FFF2-40B4-BE49-F238E27FC236}">
                            <a16:creationId xmlns="" xmlns:a16="http://schemas.microsoft.com/office/drawing/2014/main" id="{32EC84BD-98BA-446D-AFED-4F6AE1663D9B}"/>
                          </a:ext>
                        </a:extLst>
                      </p:cNvPr>
                      <p:cNvSpPr/>
                      <p:nvPr/>
                    </p:nvSpPr>
                    <p:spPr>
                      <a:xfrm rot="21311742">
                        <a:off x="5853788" y="2108088"/>
                        <a:ext cx="202808" cy="204313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solidFill>
                          <a:schemeClr val="accent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08" name="Oval 207">
                        <a:extLst>
                          <a:ext uri="{FF2B5EF4-FFF2-40B4-BE49-F238E27FC236}">
                            <a16:creationId xmlns="" xmlns:a16="http://schemas.microsoft.com/office/drawing/2014/main" id="{37C85796-0871-4D54-AF50-476E16CE22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00235" y="2410121"/>
                        <a:ext cx="138022" cy="127617"/>
                      </a:xfrm>
                      <a:prstGeom prst="ellipse">
                        <a:avLst/>
                      </a:prstGeom>
                      <a:solidFill>
                        <a:srgbClr val="00B050"/>
                      </a:solidFill>
                      <a:ln>
                        <a:solidFill>
                          <a:srgbClr val="00B05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09" name="Oval 208">
                        <a:extLst>
                          <a:ext uri="{FF2B5EF4-FFF2-40B4-BE49-F238E27FC236}">
                            <a16:creationId xmlns="" xmlns:a16="http://schemas.microsoft.com/office/drawing/2014/main" id="{3630A455-A631-4C4D-8E05-C369BE03A5F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41826" y="2436625"/>
                        <a:ext cx="272778" cy="227488"/>
                      </a:xfrm>
                      <a:prstGeom prst="ellipse">
                        <a:avLst/>
                      </a:prstGeom>
                      <a:solidFill>
                        <a:srgbClr val="7030A0"/>
                      </a:solidFill>
                      <a:ln>
                        <a:solidFill>
                          <a:srgbClr val="7030A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200" b="1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210" name="Oval 209">
                      <a:extLst>
                        <a:ext uri="{FF2B5EF4-FFF2-40B4-BE49-F238E27FC236}">
                          <a16:creationId xmlns="" xmlns:a16="http://schemas.microsoft.com/office/drawing/2014/main" id="{24D319DD-E99A-49E5-9737-9BEE5A2B7F48}"/>
                        </a:ext>
                      </a:extLst>
                    </p:cNvPr>
                    <p:cNvSpPr/>
                    <p:nvPr/>
                  </p:nvSpPr>
                  <p:spPr>
                    <a:xfrm rot="21311742">
                      <a:off x="10755455" y="3484821"/>
                      <a:ext cx="119258" cy="150003"/>
                    </a:xfrm>
                    <a:prstGeom prst="ellipse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1" name="Oval 210">
                      <a:extLst>
                        <a:ext uri="{FF2B5EF4-FFF2-40B4-BE49-F238E27FC236}">
                          <a16:creationId xmlns="" xmlns:a16="http://schemas.microsoft.com/office/drawing/2014/main" id="{186C12D5-18A6-4A5E-ABFB-B6B21D736C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71098" y="3545049"/>
                      <a:ext cx="105659" cy="10449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>
                      <a:solidFill>
                        <a:srgbClr val="00B05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2" name="Oval 211">
                      <a:extLst>
                        <a:ext uri="{FF2B5EF4-FFF2-40B4-BE49-F238E27FC236}">
                          <a16:creationId xmlns="" xmlns:a16="http://schemas.microsoft.com/office/drawing/2014/main" id="{186C12D5-18A6-4A5E-ABFB-B6B21D736C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655423" y="3453247"/>
                      <a:ext cx="105659" cy="104495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>
                      <a:solidFill>
                        <a:srgbClr val="00B05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3" name="Oval 212">
                      <a:extLst>
                        <a:ext uri="{FF2B5EF4-FFF2-40B4-BE49-F238E27FC236}">
                          <a16:creationId xmlns="" xmlns:a16="http://schemas.microsoft.com/office/drawing/2014/main" id="{B0754CF9-28CF-4BB8-96F4-B50A50B35896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10995666" y="3515826"/>
                      <a:ext cx="60587" cy="96528"/>
                    </a:xfrm>
                    <a:prstGeom prst="ellipse">
                      <a:avLst/>
                    </a:prstGeom>
                    <a:solidFill>
                      <a:srgbClr val="7030A0"/>
                    </a:solidFill>
                    <a:ln>
                      <a:solidFill>
                        <a:srgbClr val="7030A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4" name="Oval 213">
                      <a:extLst>
                        <a:ext uri="{FF2B5EF4-FFF2-40B4-BE49-F238E27FC236}">
                          <a16:creationId xmlns="" xmlns:a16="http://schemas.microsoft.com/office/drawing/2014/main" id="{994306B0-9BBE-4FDF-8BA1-EB1C286B5CC9}"/>
                        </a:ext>
                      </a:extLst>
                    </p:cNvPr>
                    <p:cNvSpPr/>
                    <p:nvPr/>
                  </p:nvSpPr>
                  <p:spPr>
                    <a:xfrm rot="288258" flipH="1">
                      <a:off x="10892425" y="3441671"/>
                      <a:ext cx="79512" cy="96869"/>
                    </a:xfrm>
                    <a:prstGeom prst="ellipse">
                      <a:avLst/>
                    </a:prstGeom>
                    <a:solidFill>
                      <a:schemeClr val="accent2"/>
                    </a:solidFill>
                    <a:ln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200" b="1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cxnSp>
              <p:nvCxnSpPr>
                <p:cNvPr id="305" name="Straight Connector 304"/>
                <p:cNvCxnSpPr/>
                <p:nvPr/>
              </p:nvCxnSpPr>
              <p:spPr>
                <a:xfrm flipH="1" flipV="1">
                  <a:off x="9794147" y="608839"/>
                  <a:ext cx="1812954" cy="31941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" name="Straight Connector 306"/>
                <p:cNvCxnSpPr/>
                <p:nvPr/>
              </p:nvCxnSpPr>
              <p:spPr>
                <a:xfrm flipH="1">
                  <a:off x="9976970" y="1049910"/>
                  <a:ext cx="1637929" cy="56883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8" name="Oval 307"/>
              <p:cNvSpPr/>
              <p:nvPr/>
            </p:nvSpPr>
            <p:spPr>
              <a:xfrm>
                <a:off x="10440235" y="936189"/>
                <a:ext cx="206250" cy="127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2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15" name="Rectangle 314"/>
            <p:cNvSpPr/>
            <p:nvPr/>
          </p:nvSpPr>
          <p:spPr>
            <a:xfrm>
              <a:off x="8286990" y="1780125"/>
              <a:ext cx="3117779" cy="46166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>
                  <a:latin typeface="Times New Roman" pitchFamily="18" charset="0"/>
                  <a:cs typeface="Times New Roman" pitchFamily="18" charset="0"/>
                </a:rPr>
                <a:t>Cyclosporine </a:t>
              </a:r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loaded</a:t>
              </a:r>
            </a:p>
            <a:p>
              <a:pPr algn="ctr"/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Liquid crystalline</a:t>
              </a:r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 Nanoparticles (LCN’s)</a:t>
              </a:r>
              <a:endParaRPr lang="en-IN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28" name="Group 327"/>
          <p:cNvGrpSpPr/>
          <p:nvPr/>
        </p:nvGrpSpPr>
        <p:grpSpPr>
          <a:xfrm>
            <a:off x="3354376" y="6896742"/>
            <a:ext cx="1371296" cy="905095"/>
            <a:chOff x="4077119" y="6757237"/>
            <a:chExt cx="1371296" cy="905095"/>
          </a:xfrm>
        </p:grpSpPr>
        <p:sp>
          <p:nvSpPr>
            <p:cNvPr id="67" name="Oval 66">
              <a:extLst>
                <a:ext uri="{FF2B5EF4-FFF2-40B4-BE49-F238E27FC236}">
                  <a16:creationId xmlns="" xmlns:a16="http://schemas.microsoft.com/office/drawing/2014/main" id="{ABB90C6B-F85D-4A27-AE49-1E589C1A3986}"/>
                </a:ext>
              </a:extLst>
            </p:cNvPr>
            <p:cNvSpPr/>
            <p:nvPr/>
          </p:nvSpPr>
          <p:spPr>
            <a:xfrm>
              <a:off x="4200511" y="6757237"/>
              <a:ext cx="1167355" cy="905095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5" name="TextBox 324">
              <a:extLst>
                <a:ext uri="{FF2B5EF4-FFF2-40B4-BE49-F238E27FC236}">
                  <a16:creationId xmlns="" xmlns:a16="http://schemas.microsoft.com/office/drawing/2014/main" id="{39031B96-8403-4AC4-947F-A5BE6BCF8713}"/>
                </a:ext>
              </a:extLst>
            </p:cNvPr>
            <p:cNvSpPr txBox="1"/>
            <p:nvPr/>
          </p:nvSpPr>
          <p:spPr>
            <a:xfrm>
              <a:off x="4077119" y="7030928"/>
              <a:ext cx="1371296" cy="276999"/>
            </a:xfrm>
            <a:prstGeom prst="rect">
              <a:avLst/>
            </a:prstGeom>
            <a:noFill/>
            <a:ln w="762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Times New Roman" pitchFamily="18" charset="0"/>
                  <a:cs typeface="Times New Roman" pitchFamily="18" charset="0"/>
                </a:rPr>
                <a:t>% Drug release</a:t>
              </a:r>
            </a:p>
          </p:txBody>
        </p:sp>
      </p:grpSp>
      <p:grpSp>
        <p:nvGrpSpPr>
          <p:cNvPr id="321" name="Group 320"/>
          <p:cNvGrpSpPr/>
          <p:nvPr/>
        </p:nvGrpSpPr>
        <p:grpSpPr>
          <a:xfrm>
            <a:off x="7117728" y="6947542"/>
            <a:ext cx="1405849" cy="905095"/>
            <a:chOff x="5594509" y="6952718"/>
            <a:chExt cx="1405849" cy="905095"/>
          </a:xfrm>
        </p:grpSpPr>
        <p:sp>
          <p:nvSpPr>
            <p:cNvPr id="326" name="TextBox 325">
              <a:extLst>
                <a:ext uri="{FF2B5EF4-FFF2-40B4-BE49-F238E27FC236}">
                  <a16:creationId xmlns="" xmlns:a16="http://schemas.microsoft.com/office/drawing/2014/main" id="{39031B96-8403-4AC4-947F-A5BE6BCF8713}"/>
                </a:ext>
              </a:extLst>
            </p:cNvPr>
            <p:cNvSpPr txBox="1"/>
            <p:nvPr/>
          </p:nvSpPr>
          <p:spPr>
            <a:xfrm>
              <a:off x="5594509" y="7070294"/>
              <a:ext cx="1405849" cy="646331"/>
            </a:xfrm>
            <a:prstGeom prst="rect">
              <a:avLst/>
            </a:prstGeom>
            <a:noFill/>
            <a:ln w="762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Times New Roman" pitchFamily="18" charset="0"/>
                  <a:cs typeface="Times New Roman" pitchFamily="18" charset="0"/>
                </a:rPr>
                <a:t>% Drug </a:t>
              </a:r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entrapment efficiency</a:t>
              </a:r>
              <a:endParaRPr lang="en-US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7" name="Oval 326">
              <a:extLst>
                <a:ext uri="{FF2B5EF4-FFF2-40B4-BE49-F238E27FC236}">
                  <a16:creationId xmlns="" xmlns:a16="http://schemas.microsoft.com/office/drawing/2014/main" id="{ABB90C6B-F85D-4A27-AE49-1E589C1A3986}"/>
                </a:ext>
              </a:extLst>
            </p:cNvPr>
            <p:cNvSpPr/>
            <p:nvPr/>
          </p:nvSpPr>
          <p:spPr>
            <a:xfrm>
              <a:off x="5716045" y="6952718"/>
              <a:ext cx="1167355" cy="905095"/>
            </a:xfrm>
            <a:prstGeom prst="ellipse">
              <a:avLst/>
            </a:prstGeom>
            <a:noFill/>
            <a:ln w="76200">
              <a:solidFill>
                <a:schemeClr val="accent4"/>
              </a:solidFill>
            </a:ln>
            <a:effectLst>
              <a:reflection blurRad="6350" stA="50000" endA="300" endPos="55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0" name="Rectangle 329"/>
          <p:cNvSpPr/>
          <p:nvPr/>
        </p:nvSpPr>
        <p:spPr>
          <a:xfrm>
            <a:off x="167170" y="6798574"/>
            <a:ext cx="29233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Quantification of  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Cyclosporine in  LCN’s</a:t>
            </a:r>
            <a:endParaRPr lang="en-IN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IN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1" name="TextBox 330">
            <a:extLst>
              <a:ext uri="{FF2B5EF4-FFF2-40B4-BE49-F238E27FC236}">
                <a16:creationId xmlns="" xmlns:a16="http://schemas.microsoft.com/office/drawing/2014/main" id="{15ABA3EC-6FD8-44E0-AD08-7EAB37724481}"/>
              </a:ext>
            </a:extLst>
          </p:cNvPr>
          <p:cNvSpPr txBox="1"/>
          <p:nvPr/>
        </p:nvSpPr>
        <p:spPr>
          <a:xfrm>
            <a:off x="4415200" y="4920837"/>
            <a:ext cx="2518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ea typeface="Open Sans" panose="020B0606030504020204" pitchFamily="34" charset="0"/>
                <a:cs typeface="Times New Roman" pitchFamily="18" charset="0"/>
              </a:rPr>
              <a:t>RP-HPLC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8782707" y="6996499"/>
            <a:ext cx="33089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Drug release profile  of 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Cyclosporine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in  LCN’s</a:t>
            </a:r>
            <a:endParaRPr lang="en-IN" sz="1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6" name="Group 145"/>
          <p:cNvGrpSpPr/>
          <p:nvPr/>
        </p:nvGrpSpPr>
        <p:grpSpPr>
          <a:xfrm>
            <a:off x="7976789" y="555651"/>
            <a:ext cx="1202756" cy="1115775"/>
            <a:chOff x="2001127" y="2665566"/>
            <a:chExt cx="1903432" cy="1804891"/>
          </a:xfrm>
        </p:grpSpPr>
        <p:grpSp>
          <p:nvGrpSpPr>
            <p:cNvPr id="147" name="Group 146"/>
            <p:cNvGrpSpPr/>
            <p:nvPr/>
          </p:nvGrpSpPr>
          <p:grpSpPr>
            <a:xfrm rot="13540046">
              <a:off x="2287018" y="3871084"/>
              <a:ext cx="267964" cy="443859"/>
              <a:chOff x="7087992" y="1688389"/>
              <a:chExt cx="512631" cy="1087223"/>
            </a:xfrm>
          </p:grpSpPr>
          <p:sp>
            <p:nvSpPr>
              <p:cNvPr id="227" name="Freeform 226"/>
              <p:cNvSpPr/>
              <p:nvPr/>
            </p:nvSpPr>
            <p:spPr>
              <a:xfrm rot="16200000">
                <a:off x="6848754" y="2028030"/>
                <a:ext cx="991106" cy="504057"/>
              </a:xfrm>
              <a:custGeom>
                <a:avLst/>
                <a:gdLst>
                  <a:gd name="connsiteX0" fmla="*/ 0 w 3352874"/>
                  <a:gd name="connsiteY0" fmla="*/ 876335 h 3219485"/>
                  <a:gd name="connsiteX1" fmla="*/ 381000 w 3352874"/>
                  <a:gd name="connsiteY1" fmla="*/ 361985 h 3219485"/>
                  <a:gd name="connsiteX2" fmla="*/ 666750 w 3352874"/>
                  <a:gd name="connsiteY2" fmla="*/ 914435 h 3219485"/>
                  <a:gd name="connsiteX3" fmla="*/ 1409700 w 3352874"/>
                  <a:gd name="connsiteY3" fmla="*/ 35 h 3219485"/>
                  <a:gd name="connsiteX4" fmla="*/ 2266950 w 3352874"/>
                  <a:gd name="connsiteY4" fmla="*/ 876335 h 3219485"/>
                  <a:gd name="connsiteX5" fmla="*/ 2743200 w 3352874"/>
                  <a:gd name="connsiteY5" fmla="*/ 247685 h 3219485"/>
                  <a:gd name="connsiteX6" fmla="*/ 3352800 w 3352874"/>
                  <a:gd name="connsiteY6" fmla="*/ 1219235 h 3219485"/>
                  <a:gd name="connsiteX7" fmla="*/ 2781300 w 3352874"/>
                  <a:gd name="connsiteY7" fmla="*/ 2971835 h 3219485"/>
                  <a:gd name="connsiteX8" fmla="*/ 2305050 w 3352874"/>
                  <a:gd name="connsiteY8" fmla="*/ 2266985 h 3219485"/>
                  <a:gd name="connsiteX9" fmla="*/ 1409700 w 3352874"/>
                  <a:gd name="connsiteY9" fmla="*/ 3219485 h 3219485"/>
                  <a:gd name="connsiteX10" fmla="*/ 723900 w 3352874"/>
                  <a:gd name="connsiteY10" fmla="*/ 2266985 h 3219485"/>
                  <a:gd name="connsiteX11" fmla="*/ 361950 w 3352874"/>
                  <a:gd name="connsiteY11" fmla="*/ 2819435 h 3219485"/>
                  <a:gd name="connsiteX12" fmla="*/ 19050 w 3352874"/>
                  <a:gd name="connsiteY12" fmla="*/ 2266985 h 3219485"/>
                  <a:gd name="connsiteX13" fmla="*/ 19050 w 3352874"/>
                  <a:gd name="connsiteY13" fmla="*/ 2266985 h 321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2874" h="3219485">
                    <a:moveTo>
                      <a:pt x="0" y="876335"/>
                    </a:moveTo>
                    <a:cubicBezTo>
                      <a:pt x="134937" y="615985"/>
                      <a:pt x="269875" y="355635"/>
                      <a:pt x="381000" y="361985"/>
                    </a:cubicBezTo>
                    <a:cubicBezTo>
                      <a:pt x="492125" y="368335"/>
                      <a:pt x="495300" y="974760"/>
                      <a:pt x="666750" y="914435"/>
                    </a:cubicBezTo>
                    <a:cubicBezTo>
                      <a:pt x="838200" y="854110"/>
                      <a:pt x="1143000" y="6385"/>
                      <a:pt x="1409700" y="35"/>
                    </a:cubicBezTo>
                    <a:cubicBezTo>
                      <a:pt x="1676400" y="-6315"/>
                      <a:pt x="2044700" y="835060"/>
                      <a:pt x="2266950" y="876335"/>
                    </a:cubicBezTo>
                    <a:cubicBezTo>
                      <a:pt x="2489200" y="917610"/>
                      <a:pt x="2562225" y="190535"/>
                      <a:pt x="2743200" y="247685"/>
                    </a:cubicBezTo>
                    <a:cubicBezTo>
                      <a:pt x="2924175" y="304835"/>
                      <a:pt x="3346450" y="765210"/>
                      <a:pt x="3352800" y="1219235"/>
                    </a:cubicBezTo>
                    <a:cubicBezTo>
                      <a:pt x="3359150" y="1673260"/>
                      <a:pt x="2955925" y="2797210"/>
                      <a:pt x="2781300" y="2971835"/>
                    </a:cubicBezTo>
                    <a:cubicBezTo>
                      <a:pt x="2606675" y="3146460"/>
                      <a:pt x="2533650" y="2225710"/>
                      <a:pt x="2305050" y="2266985"/>
                    </a:cubicBezTo>
                    <a:cubicBezTo>
                      <a:pt x="2076450" y="2308260"/>
                      <a:pt x="1673225" y="3219485"/>
                      <a:pt x="1409700" y="3219485"/>
                    </a:cubicBezTo>
                    <a:cubicBezTo>
                      <a:pt x="1146175" y="3219485"/>
                      <a:pt x="898525" y="2333660"/>
                      <a:pt x="723900" y="2266985"/>
                    </a:cubicBezTo>
                    <a:cubicBezTo>
                      <a:pt x="549275" y="2200310"/>
                      <a:pt x="479425" y="2819435"/>
                      <a:pt x="361950" y="2819435"/>
                    </a:cubicBezTo>
                    <a:cubicBezTo>
                      <a:pt x="244475" y="2819435"/>
                      <a:pt x="19050" y="2266985"/>
                      <a:pt x="19050" y="2266985"/>
                    </a:cubicBezTo>
                    <a:lnTo>
                      <a:pt x="19050" y="2266985"/>
                    </a:lnTo>
                  </a:path>
                </a:pathLst>
              </a:custGeom>
              <a:noFill/>
              <a:ln w="5715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8" name="Oval 227"/>
              <p:cNvSpPr/>
              <p:nvPr/>
            </p:nvSpPr>
            <p:spPr>
              <a:xfrm rot="16200000">
                <a:off x="7122074" y="1654307"/>
                <a:ext cx="444467" cy="51263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48" name="Group 147"/>
            <p:cNvGrpSpPr/>
            <p:nvPr/>
          </p:nvGrpSpPr>
          <p:grpSpPr>
            <a:xfrm rot="14816660">
              <a:off x="2092843" y="3566206"/>
              <a:ext cx="267964" cy="443859"/>
              <a:chOff x="7087992" y="1688389"/>
              <a:chExt cx="512631" cy="1087223"/>
            </a:xfrm>
          </p:grpSpPr>
          <p:sp>
            <p:nvSpPr>
              <p:cNvPr id="225" name="Freeform 224"/>
              <p:cNvSpPr/>
              <p:nvPr/>
            </p:nvSpPr>
            <p:spPr>
              <a:xfrm rot="16200000">
                <a:off x="6848754" y="2028030"/>
                <a:ext cx="991106" cy="504057"/>
              </a:xfrm>
              <a:custGeom>
                <a:avLst/>
                <a:gdLst>
                  <a:gd name="connsiteX0" fmla="*/ 0 w 3352874"/>
                  <a:gd name="connsiteY0" fmla="*/ 876335 h 3219485"/>
                  <a:gd name="connsiteX1" fmla="*/ 381000 w 3352874"/>
                  <a:gd name="connsiteY1" fmla="*/ 361985 h 3219485"/>
                  <a:gd name="connsiteX2" fmla="*/ 666750 w 3352874"/>
                  <a:gd name="connsiteY2" fmla="*/ 914435 h 3219485"/>
                  <a:gd name="connsiteX3" fmla="*/ 1409700 w 3352874"/>
                  <a:gd name="connsiteY3" fmla="*/ 35 h 3219485"/>
                  <a:gd name="connsiteX4" fmla="*/ 2266950 w 3352874"/>
                  <a:gd name="connsiteY4" fmla="*/ 876335 h 3219485"/>
                  <a:gd name="connsiteX5" fmla="*/ 2743200 w 3352874"/>
                  <a:gd name="connsiteY5" fmla="*/ 247685 h 3219485"/>
                  <a:gd name="connsiteX6" fmla="*/ 3352800 w 3352874"/>
                  <a:gd name="connsiteY6" fmla="*/ 1219235 h 3219485"/>
                  <a:gd name="connsiteX7" fmla="*/ 2781300 w 3352874"/>
                  <a:gd name="connsiteY7" fmla="*/ 2971835 h 3219485"/>
                  <a:gd name="connsiteX8" fmla="*/ 2305050 w 3352874"/>
                  <a:gd name="connsiteY8" fmla="*/ 2266985 h 3219485"/>
                  <a:gd name="connsiteX9" fmla="*/ 1409700 w 3352874"/>
                  <a:gd name="connsiteY9" fmla="*/ 3219485 h 3219485"/>
                  <a:gd name="connsiteX10" fmla="*/ 723900 w 3352874"/>
                  <a:gd name="connsiteY10" fmla="*/ 2266985 h 3219485"/>
                  <a:gd name="connsiteX11" fmla="*/ 361950 w 3352874"/>
                  <a:gd name="connsiteY11" fmla="*/ 2819435 h 3219485"/>
                  <a:gd name="connsiteX12" fmla="*/ 19050 w 3352874"/>
                  <a:gd name="connsiteY12" fmla="*/ 2266985 h 3219485"/>
                  <a:gd name="connsiteX13" fmla="*/ 19050 w 3352874"/>
                  <a:gd name="connsiteY13" fmla="*/ 2266985 h 321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2874" h="3219485">
                    <a:moveTo>
                      <a:pt x="0" y="876335"/>
                    </a:moveTo>
                    <a:cubicBezTo>
                      <a:pt x="134937" y="615985"/>
                      <a:pt x="269875" y="355635"/>
                      <a:pt x="381000" y="361985"/>
                    </a:cubicBezTo>
                    <a:cubicBezTo>
                      <a:pt x="492125" y="368335"/>
                      <a:pt x="495300" y="974760"/>
                      <a:pt x="666750" y="914435"/>
                    </a:cubicBezTo>
                    <a:cubicBezTo>
                      <a:pt x="838200" y="854110"/>
                      <a:pt x="1143000" y="6385"/>
                      <a:pt x="1409700" y="35"/>
                    </a:cubicBezTo>
                    <a:cubicBezTo>
                      <a:pt x="1676400" y="-6315"/>
                      <a:pt x="2044700" y="835060"/>
                      <a:pt x="2266950" y="876335"/>
                    </a:cubicBezTo>
                    <a:cubicBezTo>
                      <a:pt x="2489200" y="917610"/>
                      <a:pt x="2562225" y="190535"/>
                      <a:pt x="2743200" y="247685"/>
                    </a:cubicBezTo>
                    <a:cubicBezTo>
                      <a:pt x="2924175" y="304835"/>
                      <a:pt x="3346450" y="765210"/>
                      <a:pt x="3352800" y="1219235"/>
                    </a:cubicBezTo>
                    <a:cubicBezTo>
                      <a:pt x="3359150" y="1673260"/>
                      <a:pt x="2955925" y="2797210"/>
                      <a:pt x="2781300" y="2971835"/>
                    </a:cubicBezTo>
                    <a:cubicBezTo>
                      <a:pt x="2606675" y="3146460"/>
                      <a:pt x="2533650" y="2225710"/>
                      <a:pt x="2305050" y="2266985"/>
                    </a:cubicBezTo>
                    <a:cubicBezTo>
                      <a:pt x="2076450" y="2308260"/>
                      <a:pt x="1673225" y="3219485"/>
                      <a:pt x="1409700" y="3219485"/>
                    </a:cubicBezTo>
                    <a:cubicBezTo>
                      <a:pt x="1146175" y="3219485"/>
                      <a:pt x="898525" y="2333660"/>
                      <a:pt x="723900" y="2266985"/>
                    </a:cubicBezTo>
                    <a:cubicBezTo>
                      <a:pt x="549275" y="2200310"/>
                      <a:pt x="479425" y="2819435"/>
                      <a:pt x="361950" y="2819435"/>
                    </a:cubicBezTo>
                    <a:cubicBezTo>
                      <a:pt x="244475" y="2819435"/>
                      <a:pt x="19050" y="2266985"/>
                      <a:pt x="19050" y="2266985"/>
                    </a:cubicBezTo>
                    <a:lnTo>
                      <a:pt x="19050" y="2266985"/>
                    </a:lnTo>
                  </a:path>
                </a:pathLst>
              </a:custGeom>
              <a:noFill/>
              <a:ln w="5715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6" name="Oval 225"/>
              <p:cNvSpPr/>
              <p:nvPr/>
            </p:nvSpPr>
            <p:spPr>
              <a:xfrm rot="16200000">
                <a:off x="7122074" y="1654307"/>
                <a:ext cx="444467" cy="51263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49" name="Group 148"/>
            <p:cNvGrpSpPr/>
            <p:nvPr/>
          </p:nvGrpSpPr>
          <p:grpSpPr>
            <a:xfrm rot="11658786">
              <a:off x="2645182" y="4021072"/>
              <a:ext cx="264669" cy="449385"/>
              <a:chOff x="7087992" y="1688389"/>
              <a:chExt cx="512631" cy="1087223"/>
            </a:xfrm>
          </p:grpSpPr>
          <p:sp>
            <p:nvSpPr>
              <p:cNvPr id="223" name="Freeform 222"/>
              <p:cNvSpPr/>
              <p:nvPr/>
            </p:nvSpPr>
            <p:spPr>
              <a:xfrm rot="16200000">
                <a:off x="6848754" y="2028030"/>
                <a:ext cx="991106" cy="504057"/>
              </a:xfrm>
              <a:custGeom>
                <a:avLst/>
                <a:gdLst>
                  <a:gd name="connsiteX0" fmla="*/ 0 w 3352874"/>
                  <a:gd name="connsiteY0" fmla="*/ 876335 h 3219485"/>
                  <a:gd name="connsiteX1" fmla="*/ 381000 w 3352874"/>
                  <a:gd name="connsiteY1" fmla="*/ 361985 h 3219485"/>
                  <a:gd name="connsiteX2" fmla="*/ 666750 w 3352874"/>
                  <a:gd name="connsiteY2" fmla="*/ 914435 h 3219485"/>
                  <a:gd name="connsiteX3" fmla="*/ 1409700 w 3352874"/>
                  <a:gd name="connsiteY3" fmla="*/ 35 h 3219485"/>
                  <a:gd name="connsiteX4" fmla="*/ 2266950 w 3352874"/>
                  <a:gd name="connsiteY4" fmla="*/ 876335 h 3219485"/>
                  <a:gd name="connsiteX5" fmla="*/ 2743200 w 3352874"/>
                  <a:gd name="connsiteY5" fmla="*/ 247685 h 3219485"/>
                  <a:gd name="connsiteX6" fmla="*/ 3352800 w 3352874"/>
                  <a:gd name="connsiteY6" fmla="*/ 1219235 h 3219485"/>
                  <a:gd name="connsiteX7" fmla="*/ 2781300 w 3352874"/>
                  <a:gd name="connsiteY7" fmla="*/ 2971835 h 3219485"/>
                  <a:gd name="connsiteX8" fmla="*/ 2305050 w 3352874"/>
                  <a:gd name="connsiteY8" fmla="*/ 2266985 h 3219485"/>
                  <a:gd name="connsiteX9" fmla="*/ 1409700 w 3352874"/>
                  <a:gd name="connsiteY9" fmla="*/ 3219485 h 3219485"/>
                  <a:gd name="connsiteX10" fmla="*/ 723900 w 3352874"/>
                  <a:gd name="connsiteY10" fmla="*/ 2266985 h 3219485"/>
                  <a:gd name="connsiteX11" fmla="*/ 361950 w 3352874"/>
                  <a:gd name="connsiteY11" fmla="*/ 2819435 h 3219485"/>
                  <a:gd name="connsiteX12" fmla="*/ 19050 w 3352874"/>
                  <a:gd name="connsiteY12" fmla="*/ 2266985 h 3219485"/>
                  <a:gd name="connsiteX13" fmla="*/ 19050 w 3352874"/>
                  <a:gd name="connsiteY13" fmla="*/ 2266985 h 321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2874" h="3219485">
                    <a:moveTo>
                      <a:pt x="0" y="876335"/>
                    </a:moveTo>
                    <a:cubicBezTo>
                      <a:pt x="134937" y="615985"/>
                      <a:pt x="269875" y="355635"/>
                      <a:pt x="381000" y="361985"/>
                    </a:cubicBezTo>
                    <a:cubicBezTo>
                      <a:pt x="492125" y="368335"/>
                      <a:pt x="495300" y="974760"/>
                      <a:pt x="666750" y="914435"/>
                    </a:cubicBezTo>
                    <a:cubicBezTo>
                      <a:pt x="838200" y="854110"/>
                      <a:pt x="1143000" y="6385"/>
                      <a:pt x="1409700" y="35"/>
                    </a:cubicBezTo>
                    <a:cubicBezTo>
                      <a:pt x="1676400" y="-6315"/>
                      <a:pt x="2044700" y="835060"/>
                      <a:pt x="2266950" y="876335"/>
                    </a:cubicBezTo>
                    <a:cubicBezTo>
                      <a:pt x="2489200" y="917610"/>
                      <a:pt x="2562225" y="190535"/>
                      <a:pt x="2743200" y="247685"/>
                    </a:cubicBezTo>
                    <a:cubicBezTo>
                      <a:pt x="2924175" y="304835"/>
                      <a:pt x="3346450" y="765210"/>
                      <a:pt x="3352800" y="1219235"/>
                    </a:cubicBezTo>
                    <a:cubicBezTo>
                      <a:pt x="3359150" y="1673260"/>
                      <a:pt x="2955925" y="2797210"/>
                      <a:pt x="2781300" y="2971835"/>
                    </a:cubicBezTo>
                    <a:cubicBezTo>
                      <a:pt x="2606675" y="3146460"/>
                      <a:pt x="2533650" y="2225710"/>
                      <a:pt x="2305050" y="2266985"/>
                    </a:cubicBezTo>
                    <a:cubicBezTo>
                      <a:pt x="2076450" y="2308260"/>
                      <a:pt x="1673225" y="3219485"/>
                      <a:pt x="1409700" y="3219485"/>
                    </a:cubicBezTo>
                    <a:cubicBezTo>
                      <a:pt x="1146175" y="3219485"/>
                      <a:pt x="898525" y="2333660"/>
                      <a:pt x="723900" y="2266985"/>
                    </a:cubicBezTo>
                    <a:cubicBezTo>
                      <a:pt x="549275" y="2200310"/>
                      <a:pt x="479425" y="2819435"/>
                      <a:pt x="361950" y="2819435"/>
                    </a:cubicBezTo>
                    <a:cubicBezTo>
                      <a:pt x="244475" y="2819435"/>
                      <a:pt x="19050" y="2266985"/>
                      <a:pt x="19050" y="2266985"/>
                    </a:cubicBezTo>
                    <a:lnTo>
                      <a:pt x="19050" y="2266985"/>
                    </a:lnTo>
                  </a:path>
                </a:pathLst>
              </a:custGeom>
              <a:noFill/>
              <a:ln w="5715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4" name="Oval 223"/>
              <p:cNvSpPr/>
              <p:nvPr/>
            </p:nvSpPr>
            <p:spPr>
              <a:xfrm rot="16200000">
                <a:off x="7122074" y="1654307"/>
                <a:ext cx="444467" cy="51263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0" name="Group 149"/>
            <p:cNvGrpSpPr/>
            <p:nvPr/>
          </p:nvGrpSpPr>
          <p:grpSpPr>
            <a:xfrm rot="7832719">
              <a:off x="3384093" y="3761457"/>
              <a:ext cx="267964" cy="443859"/>
              <a:chOff x="7087992" y="1688389"/>
              <a:chExt cx="512631" cy="1087223"/>
            </a:xfrm>
          </p:grpSpPr>
          <p:sp>
            <p:nvSpPr>
              <p:cNvPr id="221" name="Freeform 220"/>
              <p:cNvSpPr/>
              <p:nvPr/>
            </p:nvSpPr>
            <p:spPr>
              <a:xfrm rot="16200000">
                <a:off x="6848754" y="2028030"/>
                <a:ext cx="991106" cy="504057"/>
              </a:xfrm>
              <a:custGeom>
                <a:avLst/>
                <a:gdLst>
                  <a:gd name="connsiteX0" fmla="*/ 0 w 3352874"/>
                  <a:gd name="connsiteY0" fmla="*/ 876335 h 3219485"/>
                  <a:gd name="connsiteX1" fmla="*/ 381000 w 3352874"/>
                  <a:gd name="connsiteY1" fmla="*/ 361985 h 3219485"/>
                  <a:gd name="connsiteX2" fmla="*/ 666750 w 3352874"/>
                  <a:gd name="connsiteY2" fmla="*/ 914435 h 3219485"/>
                  <a:gd name="connsiteX3" fmla="*/ 1409700 w 3352874"/>
                  <a:gd name="connsiteY3" fmla="*/ 35 h 3219485"/>
                  <a:gd name="connsiteX4" fmla="*/ 2266950 w 3352874"/>
                  <a:gd name="connsiteY4" fmla="*/ 876335 h 3219485"/>
                  <a:gd name="connsiteX5" fmla="*/ 2743200 w 3352874"/>
                  <a:gd name="connsiteY5" fmla="*/ 247685 h 3219485"/>
                  <a:gd name="connsiteX6" fmla="*/ 3352800 w 3352874"/>
                  <a:gd name="connsiteY6" fmla="*/ 1219235 h 3219485"/>
                  <a:gd name="connsiteX7" fmla="*/ 2781300 w 3352874"/>
                  <a:gd name="connsiteY7" fmla="*/ 2971835 h 3219485"/>
                  <a:gd name="connsiteX8" fmla="*/ 2305050 w 3352874"/>
                  <a:gd name="connsiteY8" fmla="*/ 2266985 h 3219485"/>
                  <a:gd name="connsiteX9" fmla="*/ 1409700 w 3352874"/>
                  <a:gd name="connsiteY9" fmla="*/ 3219485 h 3219485"/>
                  <a:gd name="connsiteX10" fmla="*/ 723900 w 3352874"/>
                  <a:gd name="connsiteY10" fmla="*/ 2266985 h 3219485"/>
                  <a:gd name="connsiteX11" fmla="*/ 361950 w 3352874"/>
                  <a:gd name="connsiteY11" fmla="*/ 2819435 h 3219485"/>
                  <a:gd name="connsiteX12" fmla="*/ 19050 w 3352874"/>
                  <a:gd name="connsiteY12" fmla="*/ 2266985 h 3219485"/>
                  <a:gd name="connsiteX13" fmla="*/ 19050 w 3352874"/>
                  <a:gd name="connsiteY13" fmla="*/ 2266985 h 321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2874" h="3219485">
                    <a:moveTo>
                      <a:pt x="0" y="876335"/>
                    </a:moveTo>
                    <a:cubicBezTo>
                      <a:pt x="134937" y="615985"/>
                      <a:pt x="269875" y="355635"/>
                      <a:pt x="381000" y="361985"/>
                    </a:cubicBezTo>
                    <a:cubicBezTo>
                      <a:pt x="492125" y="368335"/>
                      <a:pt x="495300" y="974760"/>
                      <a:pt x="666750" y="914435"/>
                    </a:cubicBezTo>
                    <a:cubicBezTo>
                      <a:pt x="838200" y="854110"/>
                      <a:pt x="1143000" y="6385"/>
                      <a:pt x="1409700" y="35"/>
                    </a:cubicBezTo>
                    <a:cubicBezTo>
                      <a:pt x="1676400" y="-6315"/>
                      <a:pt x="2044700" y="835060"/>
                      <a:pt x="2266950" y="876335"/>
                    </a:cubicBezTo>
                    <a:cubicBezTo>
                      <a:pt x="2489200" y="917610"/>
                      <a:pt x="2562225" y="190535"/>
                      <a:pt x="2743200" y="247685"/>
                    </a:cubicBezTo>
                    <a:cubicBezTo>
                      <a:pt x="2924175" y="304835"/>
                      <a:pt x="3346450" y="765210"/>
                      <a:pt x="3352800" y="1219235"/>
                    </a:cubicBezTo>
                    <a:cubicBezTo>
                      <a:pt x="3359150" y="1673260"/>
                      <a:pt x="2955925" y="2797210"/>
                      <a:pt x="2781300" y="2971835"/>
                    </a:cubicBezTo>
                    <a:cubicBezTo>
                      <a:pt x="2606675" y="3146460"/>
                      <a:pt x="2533650" y="2225710"/>
                      <a:pt x="2305050" y="2266985"/>
                    </a:cubicBezTo>
                    <a:cubicBezTo>
                      <a:pt x="2076450" y="2308260"/>
                      <a:pt x="1673225" y="3219485"/>
                      <a:pt x="1409700" y="3219485"/>
                    </a:cubicBezTo>
                    <a:cubicBezTo>
                      <a:pt x="1146175" y="3219485"/>
                      <a:pt x="898525" y="2333660"/>
                      <a:pt x="723900" y="2266985"/>
                    </a:cubicBezTo>
                    <a:cubicBezTo>
                      <a:pt x="549275" y="2200310"/>
                      <a:pt x="479425" y="2819435"/>
                      <a:pt x="361950" y="2819435"/>
                    </a:cubicBezTo>
                    <a:cubicBezTo>
                      <a:pt x="244475" y="2819435"/>
                      <a:pt x="19050" y="2266985"/>
                      <a:pt x="19050" y="2266985"/>
                    </a:cubicBezTo>
                    <a:lnTo>
                      <a:pt x="19050" y="2266985"/>
                    </a:lnTo>
                  </a:path>
                </a:pathLst>
              </a:custGeom>
              <a:noFill/>
              <a:ln w="5715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2" name="Oval 221"/>
              <p:cNvSpPr/>
              <p:nvPr/>
            </p:nvSpPr>
            <p:spPr>
              <a:xfrm rot="16200000">
                <a:off x="7122074" y="1654307"/>
                <a:ext cx="444467" cy="51263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1" name="Group 150"/>
            <p:cNvGrpSpPr/>
            <p:nvPr/>
          </p:nvGrpSpPr>
          <p:grpSpPr>
            <a:xfrm rot="9483581">
              <a:off x="3078970" y="3974796"/>
              <a:ext cx="264669" cy="449385"/>
              <a:chOff x="7087992" y="1688389"/>
              <a:chExt cx="512631" cy="1087222"/>
            </a:xfrm>
          </p:grpSpPr>
          <p:sp>
            <p:nvSpPr>
              <p:cNvPr id="219" name="Freeform 218"/>
              <p:cNvSpPr/>
              <p:nvPr/>
            </p:nvSpPr>
            <p:spPr>
              <a:xfrm rot="16200000">
                <a:off x="6848752" y="2028030"/>
                <a:ext cx="991106" cy="504056"/>
              </a:xfrm>
              <a:custGeom>
                <a:avLst/>
                <a:gdLst>
                  <a:gd name="connsiteX0" fmla="*/ 0 w 3352874"/>
                  <a:gd name="connsiteY0" fmla="*/ 876335 h 3219485"/>
                  <a:gd name="connsiteX1" fmla="*/ 381000 w 3352874"/>
                  <a:gd name="connsiteY1" fmla="*/ 361985 h 3219485"/>
                  <a:gd name="connsiteX2" fmla="*/ 666750 w 3352874"/>
                  <a:gd name="connsiteY2" fmla="*/ 914435 h 3219485"/>
                  <a:gd name="connsiteX3" fmla="*/ 1409700 w 3352874"/>
                  <a:gd name="connsiteY3" fmla="*/ 35 h 3219485"/>
                  <a:gd name="connsiteX4" fmla="*/ 2266950 w 3352874"/>
                  <a:gd name="connsiteY4" fmla="*/ 876335 h 3219485"/>
                  <a:gd name="connsiteX5" fmla="*/ 2743200 w 3352874"/>
                  <a:gd name="connsiteY5" fmla="*/ 247685 h 3219485"/>
                  <a:gd name="connsiteX6" fmla="*/ 3352800 w 3352874"/>
                  <a:gd name="connsiteY6" fmla="*/ 1219235 h 3219485"/>
                  <a:gd name="connsiteX7" fmla="*/ 2781300 w 3352874"/>
                  <a:gd name="connsiteY7" fmla="*/ 2971835 h 3219485"/>
                  <a:gd name="connsiteX8" fmla="*/ 2305050 w 3352874"/>
                  <a:gd name="connsiteY8" fmla="*/ 2266985 h 3219485"/>
                  <a:gd name="connsiteX9" fmla="*/ 1409700 w 3352874"/>
                  <a:gd name="connsiteY9" fmla="*/ 3219485 h 3219485"/>
                  <a:gd name="connsiteX10" fmla="*/ 723900 w 3352874"/>
                  <a:gd name="connsiteY10" fmla="*/ 2266985 h 3219485"/>
                  <a:gd name="connsiteX11" fmla="*/ 361950 w 3352874"/>
                  <a:gd name="connsiteY11" fmla="*/ 2819435 h 3219485"/>
                  <a:gd name="connsiteX12" fmla="*/ 19050 w 3352874"/>
                  <a:gd name="connsiteY12" fmla="*/ 2266985 h 3219485"/>
                  <a:gd name="connsiteX13" fmla="*/ 19050 w 3352874"/>
                  <a:gd name="connsiteY13" fmla="*/ 2266985 h 321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2874" h="3219485">
                    <a:moveTo>
                      <a:pt x="0" y="876335"/>
                    </a:moveTo>
                    <a:cubicBezTo>
                      <a:pt x="134937" y="615985"/>
                      <a:pt x="269875" y="355635"/>
                      <a:pt x="381000" y="361985"/>
                    </a:cubicBezTo>
                    <a:cubicBezTo>
                      <a:pt x="492125" y="368335"/>
                      <a:pt x="495300" y="974760"/>
                      <a:pt x="666750" y="914435"/>
                    </a:cubicBezTo>
                    <a:cubicBezTo>
                      <a:pt x="838200" y="854110"/>
                      <a:pt x="1143000" y="6385"/>
                      <a:pt x="1409700" y="35"/>
                    </a:cubicBezTo>
                    <a:cubicBezTo>
                      <a:pt x="1676400" y="-6315"/>
                      <a:pt x="2044700" y="835060"/>
                      <a:pt x="2266950" y="876335"/>
                    </a:cubicBezTo>
                    <a:cubicBezTo>
                      <a:pt x="2489200" y="917610"/>
                      <a:pt x="2562225" y="190535"/>
                      <a:pt x="2743200" y="247685"/>
                    </a:cubicBezTo>
                    <a:cubicBezTo>
                      <a:pt x="2924175" y="304835"/>
                      <a:pt x="3346450" y="765210"/>
                      <a:pt x="3352800" y="1219235"/>
                    </a:cubicBezTo>
                    <a:cubicBezTo>
                      <a:pt x="3359150" y="1673260"/>
                      <a:pt x="2955925" y="2797210"/>
                      <a:pt x="2781300" y="2971835"/>
                    </a:cubicBezTo>
                    <a:cubicBezTo>
                      <a:pt x="2606675" y="3146460"/>
                      <a:pt x="2533650" y="2225710"/>
                      <a:pt x="2305050" y="2266985"/>
                    </a:cubicBezTo>
                    <a:cubicBezTo>
                      <a:pt x="2076450" y="2308260"/>
                      <a:pt x="1673225" y="3219485"/>
                      <a:pt x="1409700" y="3219485"/>
                    </a:cubicBezTo>
                    <a:cubicBezTo>
                      <a:pt x="1146175" y="3219485"/>
                      <a:pt x="898525" y="2333660"/>
                      <a:pt x="723900" y="2266985"/>
                    </a:cubicBezTo>
                    <a:cubicBezTo>
                      <a:pt x="549275" y="2200310"/>
                      <a:pt x="479425" y="2819435"/>
                      <a:pt x="361950" y="2819435"/>
                    </a:cubicBezTo>
                    <a:cubicBezTo>
                      <a:pt x="244475" y="2819435"/>
                      <a:pt x="19050" y="2266985"/>
                      <a:pt x="19050" y="2266985"/>
                    </a:cubicBezTo>
                    <a:lnTo>
                      <a:pt x="19050" y="2266985"/>
                    </a:lnTo>
                  </a:path>
                </a:pathLst>
              </a:custGeom>
              <a:noFill/>
              <a:ln w="5715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0" name="Oval 219"/>
              <p:cNvSpPr/>
              <p:nvPr/>
            </p:nvSpPr>
            <p:spPr>
              <a:xfrm rot="16200000">
                <a:off x="7122074" y="1654307"/>
                <a:ext cx="444467" cy="51263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2" name="Group 151"/>
            <p:cNvGrpSpPr/>
            <p:nvPr/>
          </p:nvGrpSpPr>
          <p:grpSpPr>
            <a:xfrm rot="17131296">
              <a:off x="2089075" y="3167863"/>
              <a:ext cx="267964" cy="443859"/>
              <a:chOff x="7087992" y="1688389"/>
              <a:chExt cx="512631" cy="1087223"/>
            </a:xfrm>
          </p:grpSpPr>
          <p:sp>
            <p:nvSpPr>
              <p:cNvPr id="217" name="Freeform 216"/>
              <p:cNvSpPr/>
              <p:nvPr/>
            </p:nvSpPr>
            <p:spPr>
              <a:xfrm rot="16200000">
                <a:off x="6848754" y="2028030"/>
                <a:ext cx="991106" cy="504057"/>
              </a:xfrm>
              <a:custGeom>
                <a:avLst/>
                <a:gdLst>
                  <a:gd name="connsiteX0" fmla="*/ 0 w 3352874"/>
                  <a:gd name="connsiteY0" fmla="*/ 876335 h 3219485"/>
                  <a:gd name="connsiteX1" fmla="*/ 381000 w 3352874"/>
                  <a:gd name="connsiteY1" fmla="*/ 361985 h 3219485"/>
                  <a:gd name="connsiteX2" fmla="*/ 666750 w 3352874"/>
                  <a:gd name="connsiteY2" fmla="*/ 914435 h 3219485"/>
                  <a:gd name="connsiteX3" fmla="*/ 1409700 w 3352874"/>
                  <a:gd name="connsiteY3" fmla="*/ 35 h 3219485"/>
                  <a:gd name="connsiteX4" fmla="*/ 2266950 w 3352874"/>
                  <a:gd name="connsiteY4" fmla="*/ 876335 h 3219485"/>
                  <a:gd name="connsiteX5" fmla="*/ 2743200 w 3352874"/>
                  <a:gd name="connsiteY5" fmla="*/ 247685 h 3219485"/>
                  <a:gd name="connsiteX6" fmla="*/ 3352800 w 3352874"/>
                  <a:gd name="connsiteY6" fmla="*/ 1219235 h 3219485"/>
                  <a:gd name="connsiteX7" fmla="*/ 2781300 w 3352874"/>
                  <a:gd name="connsiteY7" fmla="*/ 2971835 h 3219485"/>
                  <a:gd name="connsiteX8" fmla="*/ 2305050 w 3352874"/>
                  <a:gd name="connsiteY8" fmla="*/ 2266985 h 3219485"/>
                  <a:gd name="connsiteX9" fmla="*/ 1409700 w 3352874"/>
                  <a:gd name="connsiteY9" fmla="*/ 3219485 h 3219485"/>
                  <a:gd name="connsiteX10" fmla="*/ 723900 w 3352874"/>
                  <a:gd name="connsiteY10" fmla="*/ 2266985 h 3219485"/>
                  <a:gd name="connsiteX11" fmla="*/ 361950 w 3352874"/>
                  <a:gd name="connsiteY11" fmla="*/ 2819435 h 3219485"/>
                  <a:gd name="connsiteX12" fmla="*/ 19050 w 3352874"/>
                  <a:gd name="connsiteY12" fmla="*/ 2266985 h 3219485"/>
                  <a:gd name="connsiteX13" fmla="*/ 19050 w 3352874"/>
                  <a:gd name="connsiteY13" fmla="*/ 2266985 h 321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2874" h="3219485">
                    <a:moveTo>
                      <a:pt x="0" y="876335"/>
                    </a:moveTo>
                    <a:cubicBezTo>
                      <a:pt x="134937" y="615985"/>
                      <a:pt x="269875" y="355635"/>
                      <a:pt x="381000" y="361985"/>
                    </a:cubicBezTo>
                    <a:cubicBezTo>
                      <a:pt x="492125" y="368335"/>
                      <a:pt x="495300" y="974760"/>
                      <a:pt x="666750" y="914435"/>
                    </a:cubicBezTo>
                    <a:cubicBezTo>
                      <a:pt x="838200" y="854110"/>
                      <a:pt x="1143000" y="6385"/>
                      <a:pt x="1409700" y="35"/>
                    </a:cubicBezTo>
                    <a:cubicBezTo>
                      <a:pt x="1676400" y="-6315"/>
                      <a:pt x="2044700" y="835060"/>
                      <a:pt x="2266950" y="876335"/>
                    </a:cubicBezTo>
                    <a:cubicBezTo>
                      <a:pt x="2489200" y="917610"/>
                      <a:pt x="2562225" y="190535"/>
                      <a:pt x="2743200" y="247685"/>
                    </a:cubicBezTo>
                    <a:cubicBezTo>
                      <a:pt x="2924175" y="304835"/>
                      <a:pt x="3346450" y="765210"/>
                      <a:pt x="3352800" y="1219235"/>
                    </a:cubicBezTo>
                    <a:cubicBezTo>
                      <a:pt x="3359150" y="1673260"/>
                      <a:pt x="2955925" y="2797210"/>
                      <a:pt x="2781300" y="2971835"/>
                    </a:cubicBezTo>
                    <a:cubicBezTo>
                      <a:pt x="2606675" y="3146460"/>
                      <a:pt x="2533650" y="2225710"/>
                      <a:pt x="2305050" y="2266985"/>
                    </a:cubicBezTo>
                    <a:cubicBezTo>
                      <a:pt x="2076450" y="2308260"/>
                      <a:pt x="1673225" y="3219485"/>
                      <a:pt x="1409700" y="3219485"/>
                    </a:cubicBezTo>
                    <a:cubicBezTo>
                      <a:pt x="1146175" y="3219485"/>
                      <a:pt x="898525" y="2333660"/>
                      <a:pt x="723900" y="2266985"/>
                    </a:cubicBezTo>
                    <a:cubicBezTo>
                      <a:pt x="549275" y="2200310"/>
                      <a:pt x="479425" y="2819435"/>
                      <a:pt x="361950" y="2819435"/>
                    </a:cubicBezTo>
                    <a:cubicBezTo>
                      <a:pt x="244475" y="2819435"/>
                      <a:pt x="19050" y="2266985"/>
                      <a:pt x="19050" y="2266985"/>
                    </a:cubicBezTo>
                    <a:lnTo>
                      <a:pt x="19050" y="2266985"/>
                    </a:lnTo>
                  </a:path>
                </a:pathLst>
              </a:custGeom>
              <a:noFill/>
              <a:ln w="5715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8" name="Oval 217"/>
              <p:cNvSpPr/>
              <p:nvPr/>
            </p:nvSpPr>
            <p:spPr>
              <a:xfrm rot="16200000">
                <a:off x="7122074" y="1654307"/>
                <a:ext cx="444467" cy="51263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3" name="Group 152"/>
            <p:cNvGrpSpPr/>
            <p:nvPr/>
          </p:nvGrpSpPr>
          <p:grpSpPr>
            <a:xfrm rot="5989359">
              <a:off x="3548648" y="3406146"/>
              <a:ext cx="267964" cy="443859"/>
              <a:chOff x="7087992" y="1688389"/>
              <a:chExt cx="512631" cy="1087223"/>
            </a:xfrm>
          </p:grpSpPr>
          <p:sp>
            <p:nvSpPr>
              <p:cNvPr id="215" name="Freeform 214"/>
              <p:cNvSpPr/>
              <p:nvPr/>
            </p:nvSpPr>
            <p:spPr>
              <a:xfrm rot="16200000">
                <a:off x="6848754" y="2028030"/>
                <a:ext cx="991106" cy="504057"/>
              </a:xfrm>
              <a:custGeom>
                <a:avLst/>
                <a:gdLst>
                  <a:gd name="connsiteX0" fmla="*/ 0 w 3352874"/>
                  <a:gd name="connsiteY0" fmla="*/ 876335 h 3219485"/>
                  <a:gd name="connsiteX1" fmla="*/ 381000 w 3352874"/>
                  <a:gd name="connsiteY1" fmla="*/ 361985 h 3219485"/>
                  <a:gd name="connsiteX2" fmla="*/ 666750 w 3352874"/>
                  <a:gd name="connsiteY2" fmla="*/ 914435 h 3219485"/>
                  <a:gd name="connsiteX3" fmla="*/ 1409700 w 3352874"/>
                  <a:gd name="connsiteY3" fmla="*/ 35 h 3219485"/>
                  <a:gd name="connsiteX4" fmla="*/ 2266950 w 3352874"/>
                  <a:gd name="connsiteY4" fmla="*/ 876335 h 3219485"/>
                  <a:gd name="connsiteX5" fmla="*/ 2743200 w 3352874"/>
                  <a:gd name="connsiteY5" fmla="*/ 247685 h 3219485"/>
                  <a:gd name="connsiteX6" fmla="*/ 3352800 w 3352874"/>
                  <a:gd name="connsiteY6" fmla="*/ 1219235 h 3219485"/>
                  <a:gd name="connsiteX7" fmla="*/ 2781300 w 3352874"/>
                  <a:gd name="connsiteY7" fmla="*/ 2971835 h 3219485"/>
                  <a:gd name="connsiteX8" fmla="*/ 2305050 w 3352874"/>
                  <a:gd name="connsiteY8" fmla="*/ 2266985 h 3219485"/>
                  <a:gd name="connsiteX9" fmla="*/ 1409700 w 3352874"/>
                  <a:gd name="connsiteY9" fmla="*/ 3219485 h 3219485"/>
                  <a:gd name="connsiteX10" fmla="*/ 723900 w 3352874"/>
                  <a:gd name="connsiteY10" fmla="*/ 2266985 h 3219485"/>
                  <a:gd name="connsiteX11" fmla="*/ 361950 w 3352874"/>
                  <a:gd name="connsiteY11" fmla="*/ 2819435 h 3219485"/>
                  <a:gd name="connsiteX12" fmla="*/ 19050 w 3352874"/>
                  <a:gd name="connsiteY12" fmla="*/ 2266985 h 3219485"/>
                  <a:gd name="connsiteX13" fmla="*/ 19050 w 3352874"/>
                  <a:gd name="connsiteY13" fmla="*/ 2266985 h 321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2874" h="3219485">
                    <a:moveTo>
                      <a:pt x="0" y="876335"/>
                    </a:moveTo>
                    <a:cubicBezTo>
                      <a:pt x="134937" y="615985"/>
                      <a:pt x="269875" y="355635"/>
                      <a:pt x="381000" y="361985"/>
                    </a:cubicBezTo>
                    <a:cubicBezTo>
                      <a:pt x="492125" y="368335"/>
                      <a:pt x="495300" y="974760"/>
                      <a:pt x="666750" y="914435"/>
                    </a:cubicBezTo>
                    <a:cubicBezTo>
                      <a:pt x="838200" y="854110"/>
                      <a:pt x="1143000" y="6385"/>
                      <a:pt x="1409700" y="35"/>
                    </a:cubicBezTo>
                    <a:cubicBezTo>
                      <a:pt x="1676400" y="-6315"/>
                      <a:pt x="2044700" y="835060"/>
                      <a:pt x="2266950" y="876335"/>
                    </a:cubicBezTo>
                    <a:cubicBezTo>
                      <a:pt x="2489200" y="917610"/>
                      <a:pt x="2562225" y="190535"/>
                      <a:pt x="2743200" y="247685"/>
                    </a:cubicBezTo>
                    <a:cubicBezTo>
                      <a:pt x="2924175" y="304835"/>
                      <a:pt x="3346450" y="765210"/>
                      <a:pt x="3352800" y="1219235"/>
                    </a:cubicBezTo>
                    <a:cubicBezTo>
                      <a:pt x="3359150" y="1673260"/>
                      <a:pt x="2955925" y="2797210"/>
                      <a:pt x="2781300" y="2971835"/>
                    </a:cubicBezTo>
                    <a:cubicBezTo>
                      <a:pt x="2606675" y="3146460"/>
                      <a:pt x="2533650" y="2225710"/>
                      <a:pt x="2305050" y="2266985"/>
                    </a:cubicBezTo>
                    <a:cubicBezTo>
                      <a:pt x="2076450" y="2308260"/>
                      <a:pt x="1673225" y="3219485"/>
                      <a:pt x="1409700" y="3219485"/>
                    </a:cubicBezTo>
                    <a:cubicBezTo>
                      <a:pt x="1146175" y="3219485"/>
                      <a:pt x="898525" y="2333660"/>
                      <a:pt x="723900" y="2266985"/>
                    </a:cubicBezTo>
                    <a:cubicBezTo>
                      <a:pt x="549275" y="2200310"/>
                      <a:pt x="479425" y="2819435"/>
                      <a:pt x="361950" y="2819435"/>
                    </a:cubicBezTo>
                    <a:cubicBezTo>
                      <a:pt x="244475" y="2819435"/>
                      <a:pt x="19050" y="2266985"/>
                      <a:pt x="19050" y="2266985"/>
                    </a:cubicBezTo>
                    <a:lnTo>
                      <a:pt x="19050" y="2266985"/>
                    </a:lnTo>
                  </a:path>
                </a:pathLst>
              </a:custGeom>
              <a:noFill/>
              <a:ln w="5715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6" name="Oval 215"/>
              <p:cNvSpPr/>
              <p:nvPr/>
            </p:nvSpPr>
            <p:spPr>
              <a:xfrm rot="16200000">
                <a:off x="7122074" y="1654307"/>
                <a:ext cx="444467" cy="51263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4" name="Group 153"/>
            <p:cNvGrpSpPr/>
            <p:nvPr/>
          </p:nvGrpSpPr>
          <p:grpSpPr>
            <a:xfrm rot="2873253">
              <a:off x="3415976" y="2958831"/>
              <a:ext cx="267964" cy="443859"/>
              <a:chOff x="7087992" y="1688389"/>
              <a:chExt cx="512631" cy="1087223"/>
            </a:xfrm>
          </p:grpSpPr>
          <p:sp>
            <p:nvSpPr>
              <p:cNvPr id="164" name="Freeform 163"/>
              <p:cNvSpPr/>
              <p:nvPr/>
            </p:nvSpPr>
            <p:spPr>
              <a:xfrm rot="16200000">
                <a:off x="6848754" y="2028030"/>
                <a:ext cx="991106" cy="504057"/>
              </a:xfrm>
              <a:custGeom>
                <a:avLst/>
                <a:gdLst>
                  <a:gd name="connsiteX0" fmla="*/ 0 w 3352874"/>
                  <a:gd name="connsiteY0" fmla="*/ 876335 h 3219485"/>
                  <a:gd name="connsiteX1" fmla="*/ 381000 w 3352874"/>
                  <a:gd name="connsiteY1" fmla="*/ 361985 h 3219485"/>
                  <a:gd name="connsiteX2" fmla="*/ 666750 w 3352874"/>
                  <a:gd name="connsiteY2" fmla="*/ 914435 h 3219485"/>
                  <a:gd name="connsiteX3" fmla="*/ 1409700 w 3352874"/>
                  <a:gd name="connsiteY3" fmla="*/ 35 h 3219485"/>
                  <a:gd name="connsiteX4" fmla="*/ 2266950 w 3352874"/>
                  <a:gd name="connsiteY4" fmla="*/ 876335 h 3219485"/>
                  <a:gd name="connsiteX5" fmla="*/ 2743200 w 3352874"/>
                  <a:gd name="connsiteY5" fmla="*/ 247685 h 3219485"/>
                  <a:gd name="connsiteX6" fmla="*/ 3352800 w 3352874"/>
                  <a:gd name="connsiteY6" fmla="*/ 1219235 h 3219485"/>
                  <a:gd name="connsiteX7" fmla="*/ 2781300 w 3352874"/>
                  <a:gd name="connsiteY7" fmla="*/ 2971835 h 3219485"/>
                  <a:gd name="connsiteX8" fmla="*/ 2305050 w 3352874"/>
                  <a:gd name="connsiteY8" fmla="*/ 2266985 h 3219485"/>
                  <a:gd name="connsiteX9" fmla="*/ 1409700 w 3352874"/>
                  <a:gd name="connsiteY9" fmla="*/ 3219485 h 3219485"/>
                  <a:gd name="connsiteX10" fmla="*/ 723900 w 3352874"/>
                  <a:gd name="connsiteY10" fmla="*/ 2266985 h 3219485"/>
                  <a:gd name="connsiteX11" fmla="*/ 361950 w 3352874"/>
                  <a:gd name="connsiteY11" fmla="*/ 2819435 h 3219485"/>
                  <a:gd name="connsiteX12" fmla="*/ 19050 w 3352874"/>
                  <a:gd name="connsiteY12" fmla="*/ 2266985 h 3219485"/>
                  <a:gd name="connsiteX13" fmla="*/ 19050 w 3352874"/>
                  <a:gd name="connsiteY13" fmla="*/ 2266985 h 321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2874" h="3219485">
                    <a:moveTo>
                      <a:pt x="0" y="876335"/>
                    </a:moveTo>
                    <a:cubicBezTo>
                      <a:pt x="134937" y="615985"/>
                      <a:pt x="269875" y="355635"/>
                      <a:pt x="381000" y="361985"/>
                    </a:cubicBezTo>
                    <a:cubicBezTo>
                      <a:pt x="492125" y="368335"/>
                      <a:pt x="495300" y="974760"/>
                      <a:pt x="666750" y="914435"/>
                    </a:cubicBezTo>
                    <a:cubicBezTo>
                      <a:pt x="838200" y="854110"/>
                      <a:pt x="1143000" y="6385"/>
                      <a:pt x="1409700" y="35"/>
                    </a:cubicBezTo>
                    <a:cubicBezTo>
                      <a:pt x="1676400" y="-6315"/>
                      <a:pt x="2044700" y="835060"/>
                      <a:pt x="2266950" y="876335"/>
                    </a:cubicBezTo>
                    <a:cubicBezTo>
                      <a:pt x="2489200" y="917610"/>
                      <a:pt x="2562225" y="190535"/>
                      <a:pt x="2743200" y="247685"/>
                    </a:cubicBezTo>
                    <a:cubicBezTo>
                      <a:pt x="2924175" y="304835"/>
                      <a:pt x="3346450" y="765210"/>
                      <a:pt x="3352800" y="1219235"/>
                    </a:cubicBezTo>
                    <a:cubicBezTo>
                      <a:pt x="3359150" y="1673260"/>
                      <a:pt x="2955925" y="2797210"/>
                      <a:pt x="2781300" y="2971835"/>
                    </a:cubicBezTo>
                    <a:cubicBezTo>
                      <a:pt x="2606675" y="3146460"/>
                      <a:pt x="2533650" y="2225710"/>
                      <a:pt x="2305050" y="2266985"/>
                    </a:cubicBezTo>
                    <a:cubicBezTo>
                      <a:pt x="2076450" y="2308260"/>
                      <a:pt x="1673225" y="3219485"/>
                      <a:pt x="1409700" y="3219485"/>
                    </a:cubicBezTo>
                    <a:cubicBezTo>
                      <a:pt x="1146175" y="3219485"/>
                      <a:pt x="898525" y="2333660"/>
                      <a:pt x="723900" y="2266985"/>
                    </a:cubicBezTo>
                    <a:cubicBezTo>
                      <a:pt x="549275" y="2200310"/>
                      <a:pt x="479425" y="2819435"/>
                      <a:pt x="361950" y="2819435"/>
                    </a:cubicBezTo>
                    <a:cubicBezTo>
                      <a:pt x="244475" y="2819435"/>
                      <a:pt x="19050" y="2266985"/>
                      <a:pt x="19050" y="2266985"/>
                    </a:cubicBezTo>
                    <a:lnTo>
                      <a:pt x="19050" y="2266985"/>
                    </a:lnTo>
                  </a:path>
                </a:pathLst>
              </a:custGeom>
              <a:noFill/>
              <a:ln w="5715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5" name="Oval 164"/>
              <p:cNvSpPr/>
              <p:nvPr/>
            </p:nvSpPr>
            <p:spPr>
              <a:xfrm rot="16200000">
                <a:off x="7122074" y="1654307"/>
                <a:ext cx="444467" cy="51263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5" name="Group 154"/>
            <p:cNvGrpSpPr/>
            <p:nvPr/>
          </p:nvGrpSpPr>
          <p:grpSpPr>
            <a:xfrm>
              <a:off x="2704726" y="2665566"/>
              <a:ext cx="264669" cy="449385"/>
              <a:chOff x="7087992" y="1688389"/>
              <a:chExt cx="512631" cy="1087223"/>
            </a:xfrm>
          </p:grpSpPr>
          <p:sp>
            <p:nvSpPr>
              <p:cNvPr id="162" name="Freeform 161"/>
              <p:cNvSpPr/>
              <p:nvPr/>
            </p:nvSpPr>
            <p:spPr>
              <a:xfrm rot="16200000">
                <a:off x="6848754" y="2028030"/>
                <a:ext cx="991106" cy="504057"/>
              </a:xfrm>
              <a:custGeom>
                <a:avLst/>
                <a:gdLst>
                  <a:gd name="connsiteX0" fmla="*/ 0 w 3352874"/>
                  <a:gd name="connsiteY0" fmla="*/ 876335 h 3219485"/>
                  <a:gd name="connsiteX1" fmla="*/ 381000 w 3352874"/>
                  <a:gd name="connsiteY1" fmla="*/ 361985 h 3219485"/>
                  <a:gd name="connsiteX2" fmla="*/ 666750 w 3352874"/>
                  <a:gd name="connsiteY2" fmla="*/ 914435 h 3219485"/>
                  <a:gd name="connsiteX3" fmla="*/ 1409700 w 3352874"/>
                  <a:gd name="connsiteY3" fmla="*/ 35 h 3219485"/>
                  <a:gd name="connsiteX4" fmla="*/ 2266950 w 3352874"/>
                  <a:gd name="connsiteY4" fmla="*/ 876335 h 3219485"/>
                  <a:gd name="connsiteX5" fmla="*/ 2743200 w 3352874"/>
                  <a:gd name="connsiteY5" fmla="*/ 247685 h 3219485"/>
                  <a:gd name="connsiteX6" fmla="*/ 3352800 w 3352874"/>
                  <a:gd name="connsiteY6" fmla="*/ 1219235 h 3219485"/>
                  <a:gd name="connsiteX7" fmla="*/ 2781300 w 3352874"/>
                  <a:gd name="connsiteY7" fmla="*/ 2971835 h 3219485"/>
                  <a:gd name="connsiteX8" fmla="*/ 2305050 w 3352874"/>
                  <a:gd name="connsiteY8" fmla="*/ 2266985 h 3219485"/>
                  <a:gd name="connsiteX9" fmla="*/ 1409700 w 3352874"/>
                  <a:gd name="connsiteY9" fmla="*/ 3219485 h 3219485"/>
                  <a:gd name="connsiteX10" fmla="*/ 723900 w 3352874"/>
                  <a:gd name="connsiteY10" fmla="*/ 2266985 h 3219485"/>
                  <a:gd name="connsiteX11" fmla="*/ 361950 w 3352874"/>
                  <a:gd name="connsiteY11" fmla="*/ 2819435 h 3219485"/>
                  <a:gd name="connsiteX12" fmla="*/ 19050 w 3352874"/>
                  <a:gd name="connsiteY12" fmla="*/ 2266985 h 3219485"/>
                  <a:gd name="connsiteX13" fmla="*/ 19050 w 3352874"/>
                  <a:gd name="connsiteY13" fmla="*/ 2266985 h 321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2874" h="3219485">
                    <a:moveTo>
                      <a:pt x="0" y="876335"/>
                    </a:moveTo>
                    <a:cubicBezTo>
                      <a:pt x="134937" y="615985"/>
                      <a:pt x="269875" y="355635"/>
                      <a:pt x="381000" y="361985"/>
                    </a:cubicBezTo>
                    <a:cubicBezTo>
                      <a:pt x="492125" y="368335"/>
                      <a:pt x="495300" y="974760"/>
                      <a:pt x="666750" y="914435"/>
                    </a:cubicBezTo>
                    <a:cubicBezTo>
                      <a:pt x="838200" y="854110"/>
                      <a:pt x="1143000" y="6385"/>
                      <a:pt x="1409700" y="35"/>
                    </a:cubicBezTo>
                    <a:cubicBezTo>
                      <a:pt x="1676400" y="-6315"/>
                      <a:pt x="2044700" y="835060"/>
                      <a:pt x="2266950" y="876335"/>
                    </a:cubicBezTo>
                    <a:cubicBezTo>
                      <a:pt x="2489200" y="917610"/>
                      <a:pt x="2562225" y="190535"/>
                      <a:pt x="2743200" y="247685"/>
                    </a:cubicBezTo>
                    <a:cubicBezTo>
                      <a:pt x="2924175" y="304835"/>
                      <a:pt x="3346450" y="765210"/>
                      <a:pt x="3352800" y="1219235"/>
                    </a:cubicBezTo>
                    <a:cubicBezTo>
                      <a:pt x="3359150" y="1673260"/>
                      <a:pt x="2955925" y="2797210"/>
                      <a:pt x="2781300" y="2971835"/>
                    </a:cubicBezTo>
                    <a:cubicBezTo>
                      <a:pt x="2606675" y="3146460"/>
                      <a:pt x="2533650" y="2225710"/>
                      <a:pt x="2305050" y="2266985"/>
                    </a:cubicBezTo>
                    <a:cubicBezTo>
                      <a:pt x="2076450" y="2308260"/>
                      <a:pt x="1673225" y="3219485"/>
                      <a:pt x="1409700" y="3219485"/>
                    </a:cubicBezTo>
                    <a:cubicBezTo>
                      <a:pt x="1146175" y="3219485"/>
                      <a:pt x="898525" y="2333660"/>
                      <a:pt x="723900" y="2266985"/>
                    </a:cubicBezTo>
                    <a:cubicBezTo>
                      <a:pt x="549275" y="2200310"/>
                      <a:pt x="479425" y="2819435"/>
                      <a:pt x="361950" y="2819435"/>
                    </a:cubicBezTo>
                    <a:cubicBezTo>
                      <a:pt x="244475" y="2819435"/>
                      <a:pt x="19050" y="2266985"/>
                      <a:pt x="19050" y="2266985"/>
                    </a:cubicBezTo>
                    <a:lnTo>
                      <a:pt x="19050" y="2266985"/>
                    </a:lnTo>
                  </a:path>
                </a:pathLst>
              </a:custGeom>
              <a:noFill/>
              <a:ln w="5715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3" name="Oval 162"/>
              <p:cNvSpPr/>
              <p:nvPr/>
            </p:nvSpPr>
            <p:spPr>
              <a:xfrm rot="16200000">
                <a:off x="7122074" y="1654307"/>
                <a:ext cx="444467" cy="51263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6" name="Group 155"/>
            <p:cNvGrpSpPr/>
            <p:nvPr/>
          </p:nvGrpSpPr>
          <p:grpSpPr>
            <a:xfrm rot="19963438">
              <a:off x="2348792" y="2810327"/>
              <a:ext cx="264669" cy="449385"/>
              <a:chOff x="7087992" y="1688389"/>
              <a:chExt cx="512631" cy="1087223"/>
            </a:xfrm>
          </p:grpSpPr>
          <p:sp>
            <p:nvSpPr>
              <p:cNvPr id="160" name="Freeform 159"/>
              <p:cNvSpPr/>
              <p:nvPr/>
            </p:nvSpPr>
            <p:spPr>
              <a:xfrm rot="16200000">
                <a:off x="6848754" y="2028030"/>
                <a:ext cx="991106" cy="504057"/>
              </a:xfrm>
              <a:custGeom>
                <a:avLst/>
                <a:gdLst>
                  <a:gd name="connsiteX0" fmla="*/ 0 w 3352874"/>
                  <a:gd name="connsiteY0" fmla="*/ 876335 h 3219485"/>
                  <a:gd name="connsiteX1" fmla="*/ 381000 w 3352874"/>
                  <a:gd name="connsiteY1" fmla="*/ 361985 h 3219485"/>
                  <a:gd name="connsiteX2" fmla="*/ 666750 w 3352874"/>
                  <a:gd name="connsiteY2" fmla="*/ 914435 h 3219485"/>
                  <a:gd name="connsiteX3" fmla="*/ 1409700 w 3352874"/>
                  <a:gd name="connsiteY3" fmla="*/ 35 h 3219485"/>
                  <a:gd name="connsiteX4" fmla="*/ 2266950 w 3352874"/>
                  <a:gd name="connsiteY4" fmla="*/ 876335 h 3219485"/>
                  <a:gd name="connsiteX5" fmla="*/ 2743200 w 3352874"/>
                  <a:gd name="connsiteY5" fmla="*/ 247685 h 3219485"/>
                  <a:gd name="connsiteX6" fmla="*/ 3352800 w 3352874"/>
                  <a:gd name="connsiteY6" fmla="*/ 1219235 h 3219485"/>
                  <a:gd name="connsiteX7" fmla="*/ 2781300 w 3352874"/>
                  <a:gd name="connsiteY7" fmla="*/ 2971835 h 3219485"/>
                  <a:gd name="connsiteX8" fmla="*/ 2305050 w 3352874"/>
                  <a:gd name="connsiteY8" fmla="*/ 2266985 h 3219485"/>
                  <a:gd name="connsiteX9" fmla="*/ 1409700 w 3352874"/>
                  <a:gd name="connsiteY9" fmla="*/ 3219485 h 3219485"/>
                  <a:gd name="connsiteX10" fmla="*/ 723900 w 3352874"/>
                  <a:gd name="connsiteY10" fmla="*/ 2266985 h 3219485"/>
                  <a:gd name="connsiteX11" fmla="*/ 361950 w 3352874"/>
                  <a:gd name="connsiteY11" fmla="*/ 2819435 h 3219485"/>
                  <a:gd name="connsiteX12" fmla="*/ 19050 w 3352874"/>
                  <a:gd name="connsiteY12" fmla="*/ 2266985 h 3219485"/>
                  <a:gd name="connsiteX13" fmla="*/ 19050 w 3352874"/>
                  <a:gd name="connsiteY13" fmla="*/ 2266985 h 321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2874" h="3219485">
                    <a:moveTo>
                      <a:pt x="0" y="876335"/>
                    </a:moveTo>
                    <a:cubicBezTo>
                      <a:pt x="134937" y="615985"/>
                      <a:pt x="269875" y="355635"/>
                      <a:pt x="381000" y="361985"/>
                    </a:cubicBezTo>
                    <a:cubicBezTo>
                      <a:pt x="492125" y="368335"/>
                      <a:pt x="495300" y="974760"/>
                      <a:pt x="666750" y="914435"/>
                    </a:cubicBezTo>
                    <a:cubicBezTo>
                      <a:pt x="838200" y="854110"/>
                      <a:pt x="1143000" y="6385"/>
                      <a:pt x="1409700" y="35"/>
                    </a:cubicBezTo>
                    <a:cubicBezTo>
                      <a:pt x="1676400" y="-6315"/>
                      <a:pt x="2044700" y="835060"/>
                      <a:pt x="2266950" y="876335"/>
                    </a:cubicBezTo>
                    <a:cubicBezTo>
                      <a:pt x="2489200" y="917610"/>
                      <a:pt x="2562225" y="190535"/>
                      <a:pt x="2743200" y="247685"/>
                    </a:cubicBezTo>
                    <a:cubicBezTo>
                      <a:pt x="2924175" y="304835"/>
                      <a:pt x="3346450" y="765210"/>
                      <a:pt x="3352800" y="1219235"/>
                    </a:cubicBezTo>
                    <a:cubicBezTo>
                      <a:pt x="3359150" y="1673260"/>
                      <a:pt x="2955925" y="2797210"/>
                      <a:pt x="2781300" y="2971835"/>
                    </a:cubicBezTo>
                    <a:cubicBezTo>
                      <a:pt x="2606675" y="3146460"/>
                      <a:pt x="2533650" y="2225710"/>
                      <a:pt x="2305050" y="2266985"/>
                    </a:cubicBezTo>
                    <a:cubicBezTo>
                      <a:pt x="2076450" y="2308260"/>
                      <a:pt x="1673225" y="3219485"/>
                      <a:pt x="1409700" y="3219485"/>
                    </a:cubicBezTo>
                    <a:cubicBezTo>
                      <a:pt x="1146175" y="3219485"/>
                      <a:pt x="898525" y="2333660"/>
                      <a:pt x="723900" y="2266985"/>
                    </a:cubicBezTo>
                    <a:cubicBezTo>
                      <a:pt x="549275" y="2200310"/>
                      <a:pt x="479425" y="2819435"/>
                      <a:pt x="361950" y="2819435"/>
                    </a:cubicBezTo>
                    <a:cubicBezTo>
                      <a:pt x="244475" y="2819435"/>
                      <a:pt x="19050" y="2266985"/>
                      <a:pt x="19050" y="2266985"/>
                    </a:cubicBezTo>
                    <a:lnTo>
                      <a:pt x="19050" y="2266985"/>
                    </a:lnTo>
                  </a:path>
                </a:pathLst>
              </a:custGeom>
              <a:noFill/>
              <a:ln w="5715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1" name="Oval 160"/>
              <p:cNvSpPr/>
              <p:nvPr/>
            </p:nvSpPr>
            <p:spPr>
              <a:xfrm rot="16200000">
                <a:off x="7122074" y="1654307"/>
                <a:ext cx="444467" cy="51263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7" name="Group 156"/>
            <p:cNvGrpSpPr/>
            <p:nvPr/>
          </p:nvGrpSpPr>
          <p:grpSpPr>
            <a:xfrm rot="1256084">
              <a:off x="3097770" y="2711351"/>
              <a:ext cx="264669" cy="449385"/>
              <a:chOff x="7087992" y="1688389"/>
              <a:chExt cx="512631" cy="1087223"/>
            </a:xfrm>
          </p:grpSpPr>
          <p:sp>
            <p:nvSpPr>
              <p:cNvPr id="158" name="Freeform 157"/>
              <p:cNvSpPr/>
              <p:nvPr/>
            </p:nvSpPr>
            <p:spPr>
              <a:xfrm rot="16200000">
                <a:off x="6848754" y="2028030"/>
                <a:ext cx="991106" cy="504057"/>
              </a:xfrm>
              <a:custGeom>
                <a:avLst/>
                <a:gdLst>
                  <a:gd name="connsiteX0" fmla="*/ 0 w 3352874"/>
                  <a:gd name="connsiteY0" fmla="*/ 876335 h 3219485"/>
                  <a:gd name="connsiteX1" fmla="*/ 381000 w 3352874"/>
                  <a:gd name="connsiteY1" fmla="*/ 361985 h 3219485"/>
                  <a:gd name="connsiteX2" fmla="*/ 666750 w 3352874"/>
                  <a:gd name="connsiteY2" fmla="*/ 914435 h 3219485"/>
                  <a:gd name="connsiteX3" fmla="*/ 1409700 w 3352874"/>
                  <a:gd name="connsiteY3" fmla="*/ 35 h 3219485"/>
                  <a:gd name="connsiteX4" fmla="*/ 2266950 w 3352874"/>
                  <a:gd name="connsiteY4" fmla="*/ 876335 h 3219485"/>
                  <a:gd name="connsiteX5" fmla="*/ 2743200 w 3352874"/>
                  <a:gd name="connsiteY5" fmla="*/ 247685 h 3219485"/>
                  <a:gd name="connsiteX6" fmla="*/ 3352800 w 3352874"/>
                  <a:gd name="connsiteY6" fmla="*/ 1219235 h 3219485"/>
                  <a:gd name="connsiteX7" fmla="*/ 2781300 w 3352874"/>
                  <a:gd name="connsiteY7" fmla="*/ 2971835 h 3219485"/>
                  <a:gd name="connsiteX8" fmla="*/ 2305050 w 3352874"/>
                  <a:gd name="connsiteY8" fmla="*/ 2266985 h 3219485"/>
                  <a:gd name="connsiteX9" fmla="*/ 1409700 w 3352874"/>
                  <a:gd name="connsiteY9" fmla="*/ 3219485 h 3219485"/>
                  <a:gd name="connsiteX10" fmla="*/ 723900 w 3352874"/>
                  <a:gd name="connsiteY10" fmla="*/ 2266985 h 3219485"/>
                  <a:gd name="connsiteX11" fmla="*/ 361950 w 3352874"/>
                  <a:gd name="connsiteY11" fmla="*/ 2819435 h 3219485"/>
                  <a:gd name="connsiteX12" fmla="*/ 19050 w 3352874"/>
                  <a:gd name="connsiteY12" fmla="*/ 2266985 h 3219485"/>
                  <a:gd name="connsiteX13" fmla="*/ 19050 w 3352874"/>
                  <a:gd name="connsiteY13" fmla="*/ 2266985 h 321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2874" h="3219485">
                    <a:moveTo>
                      <a:pt x="0" y="876335"/>
                    </a:moveTo>
                    <a:cubicBezTo>
                      <a:pt x="134937" y="615985"/>
                      <a:pt x="269875" y="355635"/>
                      <a:pt x="381000" y="361985"/>
                    </a:cubicBezTo>
                    <a:cubicBezTo>
                      <a:pt x="492125" y="368335"/>
                      <a:pt x="495300" y="974760"/>
                      <a:pt x="666750" y="914435"/>
                    </a:cubicBezTo>
                    <a:cubicBezTo>
                      <a:pt x="838200" y="854110"/>
                      <a:pt x="1143000" y="6385"/>
                      <a:pt x="1409700" y="35"/>
                    </a:cubicBezTo>
                    <a:cubicBezTo>
                      <a:pt x="1676400" y="-6315"/>
                      <a:pt x="2044700" y="835060"/>
                      <a:pt x="2266950" y="876335"/>
                    </a:cubicBezTo>
                    <a:cubicBezTo>
                      <a:pt x="2489200" y="917610"/>
                      <a:pt x="2562225" y="190535"/>
                      <a:pt x="2743200" y="247685"/>
                    </a:cubicBezTo>
                    <a:cubicBezTo>
                      <a:pt x="2924175" y="304835"/>
                      <a:pt x="3346450" y="765210"/>
                      <a:pt x="3352800" y="1219235"/>
                    </a:cubicBezTo>
                    <a:cubicBezTo>
                      <a:pt x="3359150" y="1673260"/>
                      <a:pt x="2955925" y="2797210"/>
                      <a:pt x="2781300" y="2971835"/>
                    </a:cubicBezTo>
                    <a:cubicBezTo>
                      <a:pt x="2606675" y="3146460"/>
                      <a:pt x="2533650" y="2225710"/>
                      <a:pt x="2305050" y="2266985"/>
                    </a:cubicBezTo>
                    <a:cubicBezTo>
                      <a:pt x="2076450" y="2308260"/>
                      <a:pt x="1673225" y="3219485"/>
                      <a:pt x="1409700" y="3219485"/>
                    </a:cubicBezTo>
                    <a:cubicBezTo>
                      <a:pt x="1146175" y="3219485"/>
                      <a:pt x="898525" y="2333660"/>
                      <a:pt x="723900" y="2266985"/>
                    </a:cubicBezTo>
                    <a:cubicBezTo>
                      <a:pt x="549275" y="2200310"/>
                      <a:pt x="479425" y="2819435"/>
                      <a:pt x="361950" y="2819435"/>
                    </a:cubicBezTo>
                    <a:cubicBezTo>
                      <a:pt x="244475" y="2819435"/>
                      <a:pt x="19050" y="2266985"/>
                      <a:pt x="19050" y="2266985"/>
                    </a:cubicBezTo>
                    <a:lnTo>
                      <a:pt x="19050" y="2266985"/>
                    </a:lnTo>
                  </a:path>
                </a:pathLst>
              </a:custGeom>
              <a:noFill/>
              <a:ln w="5715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9" name="Oval 158"/>
              <p:cNvSpPr/>
              <p:nvPr/>
            </p:nvSpPr>
            <p:spPr>
              <a:xfrm rot="16200000">
                <a:off x="7122074" y="1654307"/>
                <a:ext cx="444467" cy="512631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3" name="Straight Arrow Connector 2"/>
          <p:cNvCxnSpPr/>
          <p:nvPr/>
        </p:nvCxnSpPr>
        <p:spPr>
          <a:xfrm>
            <a:off x="1926600" y="2199294"/>
            <a:ext cx="0" cy="603286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9" name="Chart 228"/>
          <p:cNvGraphicFramePr/>
          <p:nvPr>
            <p:extLst>
              <p:ext uri="{D42A27DB-BD31-4B8C-83A1-F6EECF244321}">
                <p14:modId xmlns:p14="http://schemas.microsoft.com/office/powerpoint/2010/main" val="329716009"/>
              </p:ext>
            </p:extLst>
          </p:nvPr>
        </p:nvGraphicFramePr>
        <p:xfrm>
          <a:off x="8849469" y="5090300"/>
          <a:ext cx="3119855" cy="1889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0" name="Freeform: Shape 24">
            <a:extLst>
              <a:ext uri="{FF2B5EF4-FFF2-40B4-BE49-F238E27FC236}">
                <a16:creationId xmlns="" xmlns:a16="http://schemas.microsoft.com/office/drawing/2014/main" id="{78328E0F-5909-4689-BCE4-D1C7E00E5E4C}"/>
              </a:ext>
            </a:extLst>
          </p:cNvPr>
          <p:cNvSpPr/>
          <p:nvPr/>
        </p:nvSpPr>
        <p:spPr>
          <a:xfrm rot="19616468">
            <a:off x="8809354" y="3923471"/>
            <a:ext cx="1232067" cy="1475935"/>
          </a:xfrm>
          <a:custGeom>
            <a:avLst/>
            <a:gdLst>
              <a:gd name="connsiteX0" fmla="*/ 103982 w 1232067"/>
              <a:gd name="connsiteY0" fmla="*/ 0 h 1475935"/>
              <a:gd name="connsiteX1" fmla="*/ 1070087 w 1232067"/>
              <a:gd name="connsiteY1" fmla="*/ 880941 h 1475935"/>
              <a:gd name="connsiteX2" fmla="*/ 1073165 w 1232067"/>
              <a:gd name="connsiteY2" fmla="*/ 942535 h 1475935"/>
              <a:gd name="connsiteX3" fmla="*/ 1232067 w 1232067"/>
              <a:gd name="connsiteY3" fmla="*/ 942535 h 1475935"/>
              <a:gd name="connsiteX4" fmla="*/ 790206 w 1232067"/>
              <a:gd name="connsiteY4" fmla="*/ 1475935 h 1475935"/>
              <a:gd name="connsiteX5" fmla="*/ 348344 w 1232067"/>
              <a:gd name="connsiteY5" fmla="*/ 942535 h 1475935"/>
              <a:gd name="connsiteX6" fmla="*/ 566521 w 1232067"/>
              <a:gd name="connsiteY6" fmla="*/ 942535 h 1475935"/>
              <a:gd name="connsiteX7" fmla="*/ 585669 w 1232067"/>
              <a:gd name="connsiteY7" fmla="*/ 876516 h 1475935"/>
              <a:gd name="connsiteX8" fmla="*/ 599516 w 1232067"/>
              <a:gd name="connsiteY8" fmla="*/ 729497 h 1475935"/>
              <a:gd name="connsiteX9" fmla="*/ 55289 w 1232067"/>
              <a:gd name="connsiteY9" fmla="*/ 14821 h 1475935"/>
              <a:gd name="connsiteX10" fmla="*/ 0 w 1232067"/>
              <a:gd name="connsiteY10" fmla="*/ 5790 h 1475935"/>
              <a:gd name="connsiteX11" fmla="*/ 4691 w 1232067"/>
              <a:gd name="connsiteY11" fmla="*/ 5066 h 1475935"/>
              <a:gd name="connsiteX12" fmla="*/ 103982 w 1232067"/>
              <a:gd name="connsiteY12" fmla="*/ 0 h 1475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32067" h="1475935">
                <a:moveTo>
                  <a:pt x="103982" y="0"/>
                </a:moveTo>
                <a:cubicBezTo>
                  <a:pt x="606796" y="0"/>
                  <a:pt x="1020356" y="386130"/>
                  <a:pt x="1070087" y="880941"/>
                </a:cubicBezTo>
                <a:lnTo>
                  <a:pt x="1073165" y="942535"/>
                </a:lnTo>
                <a:lnTo>
                  <a:pt x="1232067" y="942535"/>
                </a:lnTo>
                <a:lnTo>
                  <a:pt x="790206" y="1475935"/>
                </a:lnTo>
                <a:lnTo>
                  <a:pt x="348344" y="942535"/>
                </a:lnTo>
                <a:lnTo>
                  <a:pt x="566521" y="942535"/>
                </a:lnTo>
                <a:lnTo>
                  <a:pt x="585669" y="876516"/>
                </a:lnTo>
                <a:cubicBezTo>
                  <a:pt x="594748" y="829028"/>
                  <a:pt x="599516" y="779858"/>
                  <a:pt x="599516" y="729497"/>
                </a:cubicBezTo>
                <a:cubicBezTo>
                  <a:pt x="599516" y="376968"/>
                  <a:pt x="365879" y="82844"/>
                  <a:pt x="55289" y="14821"/>
                </a:cubicBezTo>
                <a:lnTo>
                  <a:pt x="0" y="5790"/>
                </a:lnTo>
                <a:lnTo>
                  <a:pt x="4691" y="5066"/>
                </a:lnTo>
                <a:cubicBezTo>
                  <a:pt x="37337" y="1716"/>
                  <a:pt x="70461" y="0"/>
                  <a:pt x="103982" y="0"/>
                </a:cubicBezTo>
                <a:close/>
              </a:path>
            </a:pathLst>
          </a:custGeom>
          <a:solidFill>
            <a:srgbClr val="92D05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0" name="Picture 229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ve="http://schemas.openxmlformats.org/markup-compatibility/2006" xmlns:a16="http://schemas.microsoft.com/office/drawing/2014/main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="http://schemas.openxmlformats.org/wordprocessingml/2006/main" xmlns:w10="urn:schemas-microsoft-com:office:word" xmlns:v="urn:schemas-microsoft-com:vml" xmlns:oel="http://schemas.microsoft.com/office/2019/extlst" xmlns:o="urn:schemas-microsoft-com:office:office" xmlns:am3d="http://schemas.microsoft.com/office/drawing/2017/model3d" xmlns:aink="http://schemas.microsoft.com/office/drawing/2016/ink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="" xmlns:lc="http://schemas.openxmlformats.org/drawingml/2006/lockedCanvas" id="{93DCB49E-6067-4FB6-ABBE-0AA976AEF6CC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070" y="5261239"/>
            <a:ext cx="3510280" cy="1537335"/>
          </a:xfrm>
          <a:prstGeom prst="rect">
            <a:avLst/>
          </a:prstGeom>
        </p:spPr>
      </p:pic>
      <p:sp>
        <p:nvSpPr>
          <p:cNvPr id="73" name="Freeform: Shape 24">
            <a:extLst>
              <a:ext uri="{FF2B5EF4-FFF2-40B4-BE49-F238E27FC236}">
                <a16:creationId xmlns="" xmlns:a16="http://schemas.microsoft.com/office/drawing/2014/main" id="{78328E0F-5909-4689-BCE4-D1C7E00E5E4C}"/>
              </a:ext>
            </a:extLst>
          </p:cNvPr>
          <p:cNvSpPr/>
          <p:nvPr/>
        </p:nvSpPr>
        <p:spPr>
          <a:xfrm rot="1483175" flipH="1">
            <a:off x="2101164" y="4001533"/>
            <a:ext cx="1232067" cy="1475935"/>
          </a:xfrm>
          <a:custGeom>
            <a:avLst/>
            <a:gdLst>
              <a:gd name="connsiteX0" fmla="*/ 103982 w 1232067"/>
              <a:gd name="connsiteY0" fmla="*/ 0 h 1475935"/>
              <a:gd name="connsiteX1" fmla="*/ 1070087 w 1232067"/>
              <a:gd name="connsiteY1" fmla="*/ 880941 h 1475935"/>
              <a:gd name="connsiteX2" fmla="*/ 1073165 w 1232067"/>
              <a:gd name="connsiteY2" fmla="*/ 942535 h 1475935"/>
              <a:gd name="connsiteX3" fmla="*/ 1232067 w 1232067"/>
              <a:gd name="connsiteY3" fmla="*/ 942535 h 1475935"/>
              <a:gd name="connsiteX4" fmla="*/ 790206 w 1232067"/>
              <a:gd name="connsiteY4" fmla="*/ 1475935 h 1475935"/>
              <a:gd name="connsiteX5" fmla="*/ 348344 w 1232067"/>
              <a:gd name="connsiteY5" fmla="*/ 942535 h 1475935"/>
              <a:gd name="connsiteX6" fmla="*/ 566521 w 1232067"/>
              <a:gd name="connsiteY6" fmla="*/ 942535 h 1475935"/>
              <a:gd name="connsiteX7" fmla="*/ 585669 w 1232067"/>
              <a:gd name="connsiteY7" fmla="*/ 876516 h 1475935"/>
              <a:gd name="connsiteX8" fmla="*/ 599516 w 1232067"/>
              <a:gd name="connsiteY8" fmla="*/ 729497 h 1475935"/>
              <a:gd name="connsiteX9" fmla="*/ 55289 w 1232067"/>
              <a:gd name="connsiteY9" fmla="*/ 14821 h 1475935"/>
              <a:gd name="connsiteX10" fmla="*/ 0 w 1232067"/>
              <a:gd name="connsiteY10" fmla="*/ 5790 h 1475935"/>
              <a:gd name="connsiteX11" fmla="*/ 4691 w 1232067"/>
              <a:gd name="connsiteY11" fmla="*/ 5066 h 1475935"/>
              <a:gd name="connsiteX12" fmla="*/ 103982 w 1232067"/>
              <a:gd name="connsiteY12" fmla="*/ 0 h 1475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32067" h="1475935">
                <a:moveTo>
                  <a:pt x="103982" y="0"/>
                </a:moveTo>
                <a:cubicBezTo>
                  <a:pt x="606796" y="0"/>
                  <a:pt x="1020356" y="386130"/>
                  <a:pt x="1070087" y="880941"/>
                </a:cubicBezTo>
                <a:lnTo>
                  <a:pt x="1073165" y="942535"/>
                </a:lnTo>
                <a:lnTo>
                  <a:pt x="1232067" y="942535"/>
                </a:lnTo>
                <a:lnTo>
                  <a:pt x="790206" y="1475935"/>
                </a:lnTo>
                <a:lnTo>
                  <a:pt x="348344" y="942535"/>
                </a:lnTo>
                <a:lnTo>
                  <a:pt x="566521" y="942535"/>
                </a:lnTo>
                <a:lnTo>
                  <a:pt x="585669" y="876516"/>
                </a:lnTo>
                <a:cubicBezTo>
                  <a:pt x="594748" y="829028"/>
                  <a:pt x="599516" y="779858"/>
                  <a:pt x="599516" y="729497"/>
                </a:cubicBezTo>
                <a:cubicBezTo>
                  <a:pt x="599516" y="376968"/>
                  <a:pt x="365879" y="82844"/>
                  <a:pt x="55289" y="14821"/>
                </a:cubicBezTo>
                <a:lnTo>
                  <a:pt x="0" y="5790"/>
                </a:lnTo>
                <a:lnTo>
                  <a:pt x="4691" y="5066"/>
                </a:lnTo>
                <a:cubicBezTo>
                  <a:pt x="37337" y="1716"/>
                  <a:pt x="70461" y="0"/>
                  <a:pt x="103982" y="0"/>
                </a:cubicBezTo>
                <a:close/>
              </a:path>
            </a:pathLst>
          </a:custGeom>
          <a:solidFill>
            <a:srgbClr val="00B0F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691" y="247728"/>
            <a:ext cx="1950761" cy="142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1" name="Group 230"/>
          <p:cNvGrpSpPr/>
          <p:nvPr/>
        </p:nvGrpSpPr>
        <p:grpSpPr>
          <a:xfrm>
            <a:off x="11381050" y="3188207"/>
            <a:ext cx="574828" cy="658915"/>
            <a:chOff x="5830936" y="520764"/>
            <a:chExt cx="574828" cy="658915"/>
          </a:xfrm>
        </p:grpSpPr>
        <p:sp>
          <p:nvSpPr>
            <p:cNvPr id="232" name="Freeform: Shape 66">
              <a:extLst>
                <a:ext uri="{FF2B5EF4-FFF2-40B4-BE49-F238E27FC236}">
                  <a16:creationId xmlns="" xmlns:a16="http://schemas.microsoft.com/office/drawing/2014/main" id="{0D48F864-3473-44CA-9FE5-87F9E90F699E}"/>
                </a:ext>
              </a:extLst>
            </p:cNvPr>
            <p:cNvSpPr/>
            <p:nvPr/>
          </p:nvSpPr>
          <p:spPr>
            <a:xfrm rot="18930176">
              <a:off x="5860814" y="659493"/>
              <a:ext cx="510398" cy="520186"/>
            </a:xfrm>
            <a:custGeom>
              <a:avLst/>
              <a:gdLst>
                <a:gd name="connsiteX0" fmla="*/ 1213930 w 1622045"/>
                <a:gd name="connsiteY0" fmla="*/ 413354 h 1632102"/>
                <a:gd name="connsiteX1" fmla="*/ 1574593 w 1622045"/>
                <a:gd name="connsiteY1" fmla="*/ 847058 h 1632102"/>
                <a:gd name="connsiteX2" fmla="*/ 1622045 w 1622045"/>
                <a:gd name="connsiteY2" fmla="*/ 925772 h 1632102"/>
                <a:gd name="connsiteX3" fmla="*/ 447885 w 1622045"/>
                <a:gd name="connsiteY3" fmla="*/ 1632102 h 1632102"/>
                <a:gd name="connsiteX4" fmla="*/ 435637 w 1622045"/>
                <a:gd name="connsiteY4" fmla="*/ 1611785 h 1632102"/>
                <a:gd name="connsiteX5" fmla="*/ 252613 w 1622045"/>
                <a:gd name="connsiteY5" fmla="*/ 1391696 h 1632102"/>
                <a:gd name="connsiteX6" fmla="*/ 29346 w 1622045"/>
                <a:gd name="connsiteY6" fmla="*/ 1212565 h 1632102"/>
                <a:gd name="connsiteX7" fmla="*/ 0 w 1622045"/>
                <a:gd name="connsiteY7" fmla="*/ 1195569 h 1632102"/>
                <a:gd name="connsiteX8" fmla="*/ 669740 w 1622045"/>
                <a:gd name="connsiteY8" fmla="*/ 0 h 1632102"/>
                <a:gd name="connsiteX9" fmla="*/ 773962 w 1622045"/>
                <a:gd name="connsiteY9" fmla="*/ 60360 h 1632102"/>
                <a:gd name="connsiteX10" fmla="*/ 1213930 w 1622045"/>
                <a:gd name="connsiteY10" fmla="*/ 413354 h 1632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2045" h="1632102">
                  <a:moveTo>
                    <a:pt x="1213930" y="413354"/>
                  </a:moveTo>
                  <a:cubicBezTo>
                    <a:pt x="1351058" y="548095"/>
                    <a:pt x="1471287" y="693543"/>
                    <a:pt x="1574593" y="847058"/>
                  </a:cubicBezTo>
                  <a:lnTo>
                    <a:pt x="1622045" y="925772"/>
                  </a:lnTo>
                  <a:lnTo>
                    <a:pt x="447885" y="1632102"/>
                  </a:lnTo>
                  <a:lnTo>
                    <a:pt x="435637" y="1611785"/>
                  </a:lnTo>
                  <a:cubicBezTo>
                    <a:pt x="383212" y="1533882"/>
                    <a:pt x="322201" y="1460072"/>
                    <a:pt x="252613" y="1391696"/>
                  </a:cubicBezTo>
                  <a:cubicBezTo>
                    <a:pt x="183026" y="1323320"/>
                    <a:pt x="108157" y="1263613"/>
                    <a:pt x="29346" y="1212565"/>
                  </a:cubicBezTo>
                  <a:lnTo>
                    <a:pt x="0" y="1195569"/>
                  </a:lnTo>
                  <a:lnTo>
                    <a:pt x="669740" y="0"/>
                  </a:lnTo>
                  <a:lnTo>
                    <a:pt x="773962" y="60360"/>
                  </a:lnTo>
                  <a:cubicBezTo>
                    <a:pt x="929267" y="160956"/>
                    <a:pt x="1076803" y="278613"/>
                    <a:pt x="1213930" y="413354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173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3" name="Oval 232">
              <a:extLst>
                <a:ext uri="{FF2B5EF4-FFF2-40B4-BE49-F238E27FC236}">
                  <a16:creationId xmlns="" xmlns:a16="http://schemas.microsoft.com/office/drawing/2014/main" id="{F96F380B-782A-48F4-9583-9FFB9CC966FF}"/>
                </a:ext>
              </a:extLst>
            </p:cNvPr>
            <p:cNvSpPr/>
            <p:nvPr/>
          </p:nvSpPr>
          <p:spPr>
            <a:xfrm>
              <a:off x="5856932" y="520764"/>
              <a:ext cx="514641" cy="373681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173F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4" name="Oval 233">
              <a:extLst>
                <a:ext uri="{FF2B5EF4-FFF2-40B4-BE49-F238E27FC236}">
                  <a16:creationId xmlns="" xmlns:a16="http://schemas.microsoft.com/office/drawing/2014/main" id="{37B2C816-3EC3-47C5-9233-713A35B7CE6B}"/>
                </a:ext>
              </a:extLst>
            </p:cNvPr>
            <p:cNvSpPr/>
            <p:nvPr/>
          </p:nvSpPr>
          <p:spPr>
            <a:xfrm>
              <a:off x="5884201" y="537123"/>
              <a:ext cx="460151" cy="344195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" name="TextBox 234">
              <a:extLst>
                <a:ext uri="{FF2B5EF4-FFF2-40B4-BE49-F238E27FC236}">
                  <a16:creationId xmlns="" xmlns:a16="http://schemas.microsoft.com/office/drawing/2014/main" id="{39031B96-8403-4AC4-947F-A5BE6BCF8713}"/>
                </a:ext>
              </a:extLst>
            </p:cNvPr>
            <p:cNvSpPr txBox="1"/>
            <p:nvPr/>
          </p:nvSpPr>
          <p:spPr>
            <a:xfrm>
              <a:off x="5830936" y="574654"/>
              <a:ext cx="5748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48 </a:t>
              </a:r>
              <a:r>
                <a:rPr lang="en-US" sz="12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hr</a:t>
              </a:r>
              <a:endPara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768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66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Abdul Rehman</dc:creator>
  <cp:lastModifiedBy>MADHURI</cp:lastModifiedBy>
  <cp:revision>34</cp:revision>
  <dcterms:created xsi:type="dcterms:W3CDTF">2021-04-30T12:17:40Z</dcterms:created>
  <dcterms:modified xsi:type="dcterms:W3CDTF">2022-10-16T08:47:47Z</dcterms:modified>
</cp:coreProperties>
</file>