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6"/>
  </p:notesMasterIdLst>
  <p:sldIdLst>
    <p:sldId id="289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" initials="S" lastIdx="2" clrIdx="0">
    <p:extLst>
      <p:ext uri="{19B8F6BF-5375-455C-9EA6-DF929625EA0E}">
        <p15:presenceInfo xmlns:p15="http://schemas.microsoft.com/office/powerpoint/2012/main" userId="Sarah" providerId="None"/>
      </p:ext>
    </p:extLst>
  </p:cmAuthor>
  <p:cmAuthor id="2" name="Taams, Leonie" initials="TL" lastIdx="13" clrIdx="1">
    <p:extLst>
      <p:ext uri="{19B8F6BF-5375-455C-9EA6-DF929625EA0E}">
        <p15:presenceInfo xmlns:p15="http://schemas.microsoft.com/office/powerpoint/2012/main" userId="S::zgyy3949@kcl.ac.uk::090ef525-f2b2-4197-a1e1-3ce3baf138cc" providerId="AD"/>
      </p:ext>
    </p:extLst>
  </p:cmAuthor>
  <p:cmAuthor id="3" name="Ryan, Sarah" initials="RS" lastIdx="10" clrIdx="2">
    <p:extLst>
      <p:ext uri="{19B8F6BF-5375-455C-9EA6-DF929625EA0E}">
        <p15:presenceInfo xmlns:p15="http://schemas.microsoft.com/office/powerpoint/2012/main" userId="S::k1776560@kcl.ac.uk::875e70a1-28f1-496c-9d45-f96436311e00" providerId="AD"/>
      </p:ext>
    </p:extLst>
  </p:cmAuthor>
  <p:cmAuthor id="4" name="Sarah Ryan" initials="SR" lastIdx="1" clrIdx="3">
    <p:extLst>
      <p:ext uri="{19B8F6BF-5375-455C-9EA6-DF929625EA0E}">
        <p15:presenceInfo xmlns:p15="http://schemas.microsoft.com/office/powerpoint/2012/main" userId="548918032d314db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FC577F-2192-A245-8CBB-CE46C39C59F9}" v="1" dt="2022-11-30T23:32:03.3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937"/>
    <p:restoredTop sz="94422" autoAdjust="0"/>
  </p:normalViewPr>
  <p:slideViewPr>
    <p:cSldViewPr snapToGrid="0">
      <p:cViewPr varScale="1">
        <p:scale>
          <a:sx n="83" d="100"/>
          <a:sy n="83" d="100"/>
        </p:scale>
        <p:origin x="2696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C911FF-388A-4A82-9F14-276A94D90630}" type="datetimeFigureOut">
              <a:rPr lang="en-GB" smtClean="0"/>
              <a:t>30/11/2022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8E39EC-252F-4583-BD4F-9874F4539B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634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E39EC-252F-4583-BD4F-9874F4539B9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44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DCB46-F3E1-2249-A9CD-8B9CB76617D5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B795-9F2D-3940-9706-06F1C50FC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85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DCB46-F3E1-2249-A9CD-8B9CB76617D5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B795-9F2D-3940-9706-06F1C50FC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77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DCB46-F3E1-2249-A9CD-8B9CB76617D5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B795-9F2D-3940-9706-06F1C50FC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991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DCB46-F3E1-2249-A9CD-8B9CB76617D5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B795-9F2D-3940-9706-06F1C50FC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403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DCB46-F3E1-2249-A9CD-8B9CB76617D5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B795-9F2D-3940-9706-06F1C50FC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617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DCB46-F3E1-2249-A9CD-8B9CB76617D5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B795-9F2D-3940-9706-06F1C50FC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499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DCB46-F3E1-2249-A9CD-8B9CB76617D5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B795-9F2D-3940-9706-06F1C50FC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95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DCB46-F3E1-2249-A9CD-8B9CB76617D5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B795-9F2D-3940-9706-06F1C50FC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40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DCB46-F3E1-2249-A9CD-8B9CB76617D5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B795-9F2D-3940-9706-06F1C50FC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42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DCB46-F3E1-2249-A9CD-8B9CB76617D5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B795-9F2D-3940-9706-06F1C50FC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87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DCB46-F3E1-2249-A9CD-8B9CB76617D5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B795-9F2D-3940-9706-06F1C50FC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9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DCB46-F3E1-2249-A9CD-8B9CB76617D5}" type="datetimeFigureOut">
              <a:rPr lang="en-US" smtClean="0"/>
              <a:t>11/30/22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CB795-9F2D-3940-9706-06F1C50FC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600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05890806-E94E-4A75-8500-1EDE1B301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991" y="6289365"/>
            <a:ext cx="6384018" cy="1552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4295" tIns="37148" rIns="74295" bIns="37148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7429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Supplementary Figure 1. Gating strategy for analysis of cytokine-expressing CD8+ and CD4+ T cells. (A)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SFMC were identified based on their FSC and SSC profile. This was followed by single cell gating and dead cell and CD14+ cell exclusion. CD3+ T cells were then gated, followed by CD8+CD4- and CD4+CD8- T cell identification. (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) For FM control staining, small sample aliquots were combined. Cells were stained as described in the Methods but without any anti-cytokine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mAbs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. FM gates were then set to aid the determination of cytokine-expressing T cells. </a:t>
            </a:r>
          </a:p>
          <a:p>
            <a:pPr algn="just" defTabSz="74295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1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205D57A-22E4-F0DA-B043-0D932B708DF5}"/>
              </a:ext>
            </a:extLst>
          </p:cNvPr>
          <p:cNvGrpSpPr/>
          <p:nvPr/>
        </p:nvGrpSpPr>
        <p:grpSpPr>
          <a:xfrm>
            <a:off x="-30166" y="731251"/>
            <a:ext cx="6888166" cy="1611606"/>
            <a:chOff x="-30166" y="1893331"/>
            <a:chExt cx="6888166" cy="161160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8F71F4C-A058-45DC-8209-851BAB599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9717" y="2051108"/>
              <a:ext cx="6548283" cy="987145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0FBB23C-D404-4EC5-9BBD-3487CB3C5FCE}"/>
                </a:ext>
              </a:extLst>
            </p:cNvPr>
            <p:cNvGrpSpPr/>
            <p:nvPr/>
          </p:nvGrpSpPr>
          <p:grpSpPr>
            <a:xfrm>
              <a:off x="-30166" y="2286085"/>
              <a:ext cx="1085605" cy="1163493"/>
              <a:chOff x="79862" y="2098493"/>
              <a:chExt cx="1085605" cy="1163493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B1EFAB7C-E2CA-4584-8C80-C789A2702F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1475" y="2986088"/>
                <a:ext cx="79399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04A94BA-53A0-49FB-AF51-38A17B76B508}"/>
                  </a:ext>
                </a:extLst>
              </p:cNvPr>
              <p:cNvSpPr txBox="1"/>
              <p:nvPr/>
            </p:nvSpPr>
            <p:spPr>
              <a:xfrm>
                <a:off x="460616" y="3000376"/>
                <a:ext cx="60946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FSC-A</a:t>
                </a:r>
              </a:p>
            </p:txBody>
          </p: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79619355-27F6-48DB-AEB6-1096B1EBE1B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6712" y="2262188"/>
                <a:ext cx="0" cy="7239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6AEEA23-20F0-4B8C-996A-10F99924EC7F}"/>
                  </a:ext>
                </a:extLst>
              </p:cNvPr>
              <p:cNvSpPr txBox="1"/>
              <p:nvPr/>
            </p:nvSpPr>
            <p:spPr>
              <a:xfrm rot="16200000">
                <a:off x="-257824" y="2436179"/>
                <a:ext cx="93698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SSC-A</a:t>
                </a:r>
                <a:endParaRPr lang="en-US" sz="1100" dirty="0">
                  <a:latin typeface="Symbol" pitchFamily="2" charset="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D50DE03-B731-48AF-AD31-07576C18C5F5}"/>
                </a:ext>
              </a:extLst>
            </p:cNvPr>
            <p:cNvGrpSpPr/>
            <p:nvPr/>
          </p:nvGrpSpPr>
          <p:grpSpPr>
            <a:xfrm>
              <a:off x="1375847" y="2286085"/>
              <a:ext cx="1085605" cy="1163493"/>
              <a:chOff x="79862" y="2098493"/>
              <a:chExt cx="1085605" cy="1163493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4088DA55-39DF-4300-8898-807542C033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1475" y="2986088"/>
                <a:ext cx="79399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3DDF4AD-2E5E-4737-BADA-FB2F05A8A42F}"/>
                  </a:ext>
                </a:extLst>
              </p:cNvPr>
              <p:cNvSpPr txBox="1"/>
              <p:nvPr/>
            </p:nvSpPr>
            <p:spPr>
              <a:xfrm>
                <a:off x="460616" y="3000376"/>
                <a:ext cx="60946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FSC-A</a:t>
                </a:r>
              </a:p>
            </p:txBody>
          </p: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B18EB4F7-3871-4337-85FA-B14EFB7356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6712" y="2262188"/>
                <a:ext cx="0" cy="7239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97E3CA7-5CDC-4021-B1B7-0E27F3FB5997}"/>
                  </a:ext>
                </a:extLst>
              </p:cNvPr>
              <p:cNvSpPr txBox="1"/>
              <p:nvPr/>
            </p:nvSpPr>
            <p:spPr>
              <a:xfrm rot="16200000">
                <a:off x="-257824" y="2436179"/>
                <a:ext cx="93698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FSC-H</a:t>
                </a:r>
                <a:endParaRPr lang="en-US" sz="1100" dirty="0">
                  <a:latin typeface="Symbol" pitchFamily="2" charset="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99C3056-4E85-4B4A-8C32-07576CD83736}"/>
                </a:ext>
              </a:extLst>
            </p:cNvPr>
            <p:cNvGrpSpPr/>
            <p:nvPr/>
          </p:nvGrpSpPr>
          <p:grpSpPr>
            <a:xfrm>
              <a:off x="2783253" y="2286085"/>
              <a:ext cx="1085605" cy="1163493"/>
              <a:chOff x="79862" y="2098493"/>
              <a:chExt cx="1085605" cy="1163493"/>
            </a:xfrm>
          </p:grpSpPr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5617C837-E328-44BD-9D15-B3373C8688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1475" y="2986088"/>
                <a:ext cx="79399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E340BD0-6250-4CD2-BFDD-21C8A2A533D1}"/>
                  </a:ext>
                </a:extLst>
              </p:cNvPr>
              <p:cNvSpPr txBox="1"/>
              <p:nvPr/>
            </p:nvSpPr>
            <p:spPr>
              <a:xfrm>
                <a:off x="460616" y="3000376"/>
                <a:ext cx="60946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FSC-A</a:t>
                </a:r>
              </a:p>
            </p:txBody>
          </p: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D83205A2-F87A-4FB3-A498-2AB55980751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6712" y="2262188"/>
                <a:ext cx="0" cy="7239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0579E79-3B8E-450E-BB78-20D2CED6272A}"/>
                  </a:ext>
                </a:extLst>
              </p:cNvPr>
              <p:cNvSpPr txBox="1"/>
              <p:nvPr/>
            </p:nvSpPr>
            <p:spPr>
              <a:xfrm rot="16200000">
                <a:off x="-257824" y="2436179"/>
                <a:ext cx="93698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L/D CD14</a:t>
                </a:r>
                <a:endParaRPr lang="en-US" sz="1100" dirty="0">
                  <a:latin typeface="Symbol" pitchFamily="2" charset="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8B9B882-5952-4AF7-BB2C-DB9175CC3666}"/>
                </a:ext>
              </a:extLst>
            </p:cNvPr>
            <p:cNvGrpSpPr/>
            <p:nvPr/>
          </p:nvGrpSpPr>
          <p:grpSpPr>
            <a:xfrm>
              <a:off x="4165266" y="2286085"/>
              <a:ext cx="1085605" cy="1163493"/>
              <a:chOff x="79862" y="2098493"/>
              <a:chExt cx="1085605" cy="1163493"/>
            </a:xfrm>
          </p:grpSpPr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43D9D899-6B28-4415-BE52-0FE9DD756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1475" y="2986088"/>
                <a:ext cx="79399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A73CED7-C5F2-483B-87FA-B9B637E990C5}"/>
                  </a:ext>
                </a:extLst>
              </p:cNvPr>
              <p:cNvSpPr txBox="1"/>
              <p:nvPr/>
            </p:nvSpPr>
            <p:spPr>
              <a:xfrm>
                <a:off x="460616" y="3000376"/>
                <a:ext cx="60946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FSC-A</a:t>
                </a:r>
              </a:p>
            </p:txBody>
          </p: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053774DC-05A4-4940-A973-BB6CE8C9EF1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6712" y="2262188"/>
                <a:ext cx="0" cy="7239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2B19D51-9421-4B24-A023-0F89D0B16DC2}"/>
                  </a:ext>
                </a:extLst>
              </p:cNvPr>
              <p:cNvSpPr txBox="1"/>
              <p:nvPr/>
            </p:nvSpPr>
            <p:spPr>
              <a:xfrm rot="16200000">
                <a:off x="-257824" y="2436179"/>
                <a:ext cx="93698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CD3</a:t>
                </a:r>
                <a:endParaRPr lang="en-US" sz="1100" dirty="0">
                  <a:latin typeface="Symbol" pitchFamily="2" charset="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6E3A9F3-0117-4A22-938D-8637067F819A}"/>
                </a:ext>
              </a:extLst>
            </p:cNvPr>
            <p:cNvGrpSpPr/>
            <p:nvPr/>
          </p:nvGrpSpPr>
          <p:grpSpPr>
            <a:xfrm>
              <a:off x="5545121" y="1893331"/>
              <a:ext cx="1093424" cy="1611606"/>
              <a:chOff x="72043" y="1650380"/>
              <a:chExt cx="1093424" cy="1611606"/>
            </a:xfrm>
          </p:grpSpPr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B53E26C8-06FD-418F-94AB-38E0406803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1475" y="2986088"/>
                <a:ext cx="79399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BD6ED88-9EF1-4BBA-A08C-B5A556837A8B}"/>
                  </a:ext>
                </a:extLst>
              </p:cNvPr>
              <p:cNvSpPr txBox="1"/>
              <p:nvPr/>
            </p:nvSpPr>
            <p:spPr>
              <a:xfrm>
                <a:off x="460616" y="3000376"/>
                <a:ext cx="468398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CD8</a:t>
                </a:r>
              </a:p>
            </p:txBody>
          </p: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709B5C3B-04A4-45F8-AD0F-19909EB555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6712" y="2262188"/>
                <a:ext cx="0" cy="7239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DA23291-5A4D-4808-AECD-35542EBCF855}"/>
                  </a:ext>
                </a:extLst>
              </p:cNvPr>
              <p:cNvSpPr txBox="1"/>
              <p:nvPr/>
            </p:nvSpPr>
            <p:spPr>
              <a:xfrm rot="16200000">
                <a:off x="-464703" y="2187126"/>
                <a:ext cx="133510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CD4</a:t>
                </a:r>
                <a:endParaRPr lang="en-US" sz="1100" dirty="0">
                  <a:latin typeface="Symbol" pitchFamily="2" charset="2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18153619-C77B-48F9-BA73-CAE39514334B}"/>
              </a:ext>
            </a:extLst>
          </p:cNvPr>
          <p:cNvSpPr txBox="1"/>
          <p:nvPr/>
        </p:nvSpPr>
        <p:spPr>
          <a:xfrm>
            <a:off x="2734989" y="0"/>
            <a:ext cx="41841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Hughes, Ryan, Steel et al. Supplementary Figure 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0C68870-64B5-6C39-FFA3-55692851D5D2}"/>
              </a:ext>
            </a:extLst>
          </p:cNvPr>
          <p:cNvGrpSpPr/>
          <p:nvPr/>
        </p:nvGrpSpPr>
        <p:grpSpPr>
          <a:xfrm>
            <a:off x="576792" y="2698101"/>
            <a:ext cx="5421521" cy="2825330"/>
            <a:chOff x="951700" y="818677"/>
            <a:chExt cx="5421521" cy="282533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19CD2B7-338A-9139-ED1A-87230D3B9775}"/>
                </a:ext>
              </a:extLst>
            </p:cNvPr>
            <p:cNvSpPr txBox="1"/>
            <p:nvPr/>
          </p:nvSpPr>
          <p:spPr>
            <a:xfrm>
              <a:off x="5592238" y="1101536"/>
              <a:ext cx="7809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CD8+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2C49FE0-3DEE-578E-9E70-7016B21EB8F9}"/>
                </a:ext>
              </a:extLst>
            </p:cNvPr>
            <p:cNvSpPr txBox="1"/>
            <p:nvPr/>
          </p:nvSpPr>
          <p:spPr>
            <a:xfrm>
              <a:off x="5592238" y="2545953"/>
              <a:ext cx="7809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CD4+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E66CB87-BC49-FFF3-A4FB-53FE68C8A7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51440" y="818677"/>
              <a:ext cx="4041058" cy="2521191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BEC1CFD-8C98-FFBE-6AF9-88C484E936B1}"/>
                </a:ext>
              </a:extLst>
            </p:cNvPr>
            <p:cNvGrpSpPr/>
            <p:nvPr/>
          </p:nvGrpSpPr>
          <p:grpSpPr>
            <a:xfrm>
              <a:off x="951700" y="2480514"/>
              <a:ext cx="1085605" cy="1163493"/>
              <a:chOff x="79862" y="2098493"/>
              <a:chExt cx="1085605" cy="1163493"/>
            </a:xfrm>
          </p:grpSpPr>
          <p:cxnSp>
            <p:nvCxnSpPr>
              <p:cNvPr id="45" name="Straight Arrow Connector 44">
                <a:extLst>
                  <a:ext uri="{FF2B5EF4-FFF2-40B4-BE49-F238E27FC236}">
                    <a16:creationId xmlns:a16="http://schemas.microsoft.com/office/drawing/2014/main" id="{95147A10-2E05-C6C3-B19F-0B30271E33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1475" y="2986088"/>
                <a:ext cx="79399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A35BC03-D690-A764-5350-740F95E98E86}"/>
                  </a:ext>
                </a:extLst>
              </p:cNvPr>
              <p:cNvSpPr txBox="1"/>
              <p:nvPr/>
            </p:nvSpPr>
            <p:spPr>
              <a:xfrm>
                <a:off x="460616" y="3000376"/>
                <a:ext cx="60946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FSC-A</a:t>
                </a:r>
              </a:p>
            </p:txBody>
          </p: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46D9680B-7570-B240-1509-E6A56287572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6712" y="2262188"/>
                <a:ext cx="0" cy="7239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DC9DA7FB-DB6B-989C-4B07-05C8E57BD353}"/>
                  </a:ext>
                </a:extLst>
              </p:cNvPr>
              <p:cNvSpPr txBox="1"/>
              <p:nvPr/>
            </p:nvSpPr>
            <p:spPr>
              <a:xfrm rot="16200000">
                <a:off x="-257824" y="2436179"/>
                <a:ext cx="93698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IL-17A</a:t>
                </a:r>
                <a:endParaRPr lang="en-US" sz="1100" dirty="0">
                  <a:latin typeface="Symbol" pitchFamily="2" charset="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174B044-5206-1F6F-732D-2E1006D50A7B}"/>
                </a:ext>
              </a:extLst>
            </p:cNvPr>
            <p:cNvGrpSpPr/>
            <p:nvPr/>
          </p:nvGrpSpPr>
          <p:grpSpPr>
            <a:xfrm>
              <a:off x="2440698" y="2452272"/>
              <a:ext cx="1085605" cy="1163493"/>
              <a:chOff x="79862" y="2098493"/>
              <a:chExt cx="1085605" cy="1163493"/>
            </a:xfrm>
          </p:grpSpPr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A00E0904-ED71-E00C-315D-3E51246498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1475" y="2986088"/>
                <a:ext cx="79399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05F811C-EAEB-0D07-A67F-551FE710A84E}"/>
                  </a:ext>
                </a:extLst>
              </p:cNvPr>
              <p:cNvSpPr txBox="1"/>
              <p:nvPr/>
            </p:nvSpPr>
            <p:spPr>
              <a:xfrm>
                <a:off x="460616" y="3000376"/>
                <a:ext cx="60946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FSC-A</a:t>
                </a:r>
              </a:p>
            </p:txBody>
          </p: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DB02DC30-2B1C-E045-1464-4409B05E743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6712" y="2262188"/>
                <a:ext cx="0" cy="7239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3D45607-A18E-753D-EA49-BE9C1AE56B65}"/>
                  </a:ext>
                </a:extLst>
              </p:cNvPr>
              <p:cNvSpPr txBox="1"/>
              <p:nvPr/>
            </p:nvSpPr>
            <p:spPr>
              <a:xfrm rot="16200000">
                <a:off x="-257824" y="2436179"/>
                <a:ext cx="93698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IFN</a:t>
                </a:r>
                <a:r>
                  <a:rPr lang="en-US" sz="1100" dirty="0" err="1">
                    <a:latin typeface="Symbol" pitchFamily="2" charset="2"/>
                    <a:cs typeface="Arial" panose="020B0604020202020204" pitchFamily="34" charset="0"/>
                  </a:rPr>
                  <a:t>g</a:t>
                </a:r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032AF06-A9A7-1A90-9CC1-EBB29595E91E}"/>
                </a:ext>
              </a:extLst>
            </p:cNvPr>
            <p:cNvGrpSpPr/>
            <p:nvPr/>
          </p:nvGrpSpPr>
          <p:grpSpPr>
            <a:xfrm>
              <a:off x="3891457" y="2480514"/>
              <a:ext cx="1085605" cy="1163493"/>
              <a:chOff x="79862" y="2098493"/>
              <a:chExt cx="1085605" cy="1163493"/>
            </a:xfrm>
          </p:grpSpPr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6D424790-E2B7-0661-4101-3AAD14D6D6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1475" y="2986088"/>
                <a:ext cx="79399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7ACBB18-44F4-9F6F-6D8B-D0009CA43F1C}"/>
                  </a:ext>
                </a:extLst>
              </p:cNvPr>
              <p:cNvSpPr txBox="1"/>
              <p:nvPr/>
            </p:nvSpPr>
            <p:spPr>
              <a:xfrm>
                <a:off x="460616" y="3000376"/>
                <a:ext cx="60946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FSC-A</a:t>
                </a:r>
              </a:p>
            </p:txBody>
          </p:sp>
          <p:cxnSp>
            <p:nvCxnSpPr>
              <p:cNvPr id="39" name="Straight Arrow Connector 38">
                <a:extLst>
                  <a:ext uri="{FF2B5EF4-FFF2-40B4-BE49-F238E27FC236}">
                    <a16:creationId xmlns:a16="http://schemas.microsoft.com/office/drawing/2014/main" id="{B7F953B8-3B1B-8017-44EC-3460A79B2CE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6712" y="2262188"/>
                <a:ext cx="0" cy="7239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EC0F48F-3E0F-82F5-E08B-324400466F5B}"/>
                  </a:ext>
                </a:extLst>
              </p:cNvPr>
              <p:cNvSpPr txBox="1"/>
              <p:nvPr/>
            </p:nvSpPr>
            <p:spPr>
              <a:xfrm rot="16200000">
                <a:off x="-257824" y="2436179"/>
                <a:ext cx="93698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TNF</a:t>
                </a:r>
                <a:r>
                  <a:rPr lang="en-US" sz="1100" dirty="0" err="1">
                    <a:latin typeface="Symbol" pitchFamily="2" charset="2"/>
                    <a:cs typeface="Arial" panose="020B0604020202020204" pitchFamily="34" charset="0"/>
                  </a:rPr>
                  <a:t>a</a:t>
                </a:r>
                <a:endParaRPr lang="en-US" sz="1100" dirty="0">
                  <a:latin typeface="Symbol" pitchFamily="2" charset="2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E3A2B19F-14BA-232F-BB23-E7FDAB5C82F4}"/>
              </a:ext>
            </a:extLst>
          </p:cNvPr>
          <p:cNvSpPr txBox="1"/>
          <p:nvPr/>
        </p:nvSpPr>
        <p:spPr>
          <a:xfrm>
            <a:off x="74853" y="542251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349F045-1A8B-7451-C512-AD0701B85888}"/>
              </a:ext>
            </a:extLst>
          </p:cNvPr>
          <p:cNvSpPr txBox="1"/>
          <p:nvPr/>
        </p:nvSpPr>
        <p:spPr>
          <a:xfrm>
            <a:off x="55755" y="2527323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74561DC-829F-46E9-BCEA-DBC4D40FE661}"/>
              </a:ext>
            </a:extLst>
          </p:cNvPr>
          <p:cNvSpPr txBox="1"/>
          <p:nvPr/>
        </p:nvSpPr>
        <p:spPr>
          <a:xfrm>
            <a:off x="7656163" y="62613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000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A2CBCBFF9F8B40B78DF516F123F92D" ma:contentTypeVersion="16" ma:contentTypeDescription="Create a new document." ma:contentTypeScope="" ma:versionID="5b2319e28099194f8d00c2928ad04272">
  <xsd:schema xmlns:xsd="http://www.w3.org/2001/XMLSchema" xmlns:xs="http://www.w3.org/2001/XMLSchema" xmlns:p="http://schemas.microsoft.com/office/2006/metadata/properties" xmlns:ns2="c412efea-9d38-4463-b5f8-f42d529d4eea" xmlns:ns3="befce9b3-6ded-4434-a61f-5c1c0a8b0238" xmlns:ns4="4aaf35b1-80a8-48e7-9d03-c612add1997b" targetNamespace="http://schemas.microsoft.com/office/2006/metadata/properties" ma:root="true" ma:fieldsID="1a8ef4c6b2f0c7e6a68521ab230e1ce3" ns2:_="" ns3:_="" ns4:_="">
    <xsd:import namespace="c412efea-9d38-4463-b5f8-f42d529d4eea"/>
    <xsd:import namespace="befce9b3-6ded-4434-a61f-5c1c0a8b0238"/>
    <xsd:import namespace="4aaf35b1-80a8-48e7-9d03-c612add1997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12efea-9d38-4463-b5f8-f42d529d4ee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fce9b3-6ded-4434-a61f-5c1c0a8b02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31d7151-b795-48f9-9207-6285658e27a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af35b1-80a8-48e7-9d03-c612add1997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3ba2e2b-4e1b-4d47-a1d3-96ef4c5b1d39}" ma:internalName="TaxCatchAll" ma:showField="CatchAllData" ma:web="c412efea-9d38-4463-b5f8-f42d529d4e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efce9b3-6ded-4434-a61f-5c1c0a8b0238">
      <Terms xmlns="http://schemas.microsoft.com/office/infopath/2007/PartnerControls"/>
    </lcf76f155ced4ddcb4097134ff3c332f>
    <TaxCatchAll xmlns="4aaf35b1-80a8-48e7-9d03-c612add1997b" xsi:nil="true"/>
  </documentManagement>
</p:properties>
</file>

<file path=customXml/itemProps1.xml><?xml version="1.0" encoding="utf-8"?>
<ds:datastoreItem xmlns:ds="http://schemas.openxmlformats.org/officeDocument/2006/customXml" ds:itemID="{95F95A78-CABA-4292-84F7-FCED5E39B6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80DA79-E75C-4B36-AB73-D674DAE58C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412efea-9d38-4463-b5f8-f42d529d4eea"/>
    <ds:schemaRef ds:uri="befce9b3-6ded-4434-a61f-5c1c0a8b0238"/>
    <ds:schemaRef ds:uri="4aaf35b1-80a8-48e7-9d03-c612add199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A252BB5-2A93-4EDD-A200-4AF7106D7367}">
  <ds:schemaRefs>
    <ds:schemaRef ds:uri="http://purl.org/dc/terms/"/>
    <ds:schemaRef ds:uri="4aaf35b1-80a8-48e7-9d03-c612add1997b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c412efea-9d38-4463-b5f8-f42d529d4eea"/>
    <ds:schemaRef ds:uri="http://purl.org/dc/dcmitype/"/>
    <ds:schemaRef ds:uri="befce9b3-6ded-4434-a61f-5c1c0a8b0238"/>
    <ds:schemaRef ds:uri="http://schemas.microsoft.com/office/infopath/2007/PartnerControl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1542</TotalTime>
  <Words>148</Words>
  <Application>Microsoft Macintosh PowerPoint</Application>
  <PresentationFormat>A4 Paper (210x297 mm)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Symbol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Taams, Leonie</dc:creator>
  <cp:lastModifiedBy>Taams, Leonie</cp:lastModifiedBy>
  <cp:revision>26</cp:revision>
  <dcterms:created xsi:type="dcterms:W3CDTF">2022-02-28T11:59:02Z</dcterms:created>
  <dcterms:modified xsi:type="dcterms:W3CDTF">2022-11-30T23:33:50Z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0x0101008AA2CBCBFF9F8B40B78DF516F123F92D</vt:lpwstr>
  </property>
  <property fmtid="{D5CDD505-2E9C-101B-9397-08002B2CF9AE}" pid="3" name="MediaServiceImageTags">
    <vt:lpwstr/>
  </property>
</Properties>
</file>