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60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96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1825B3-63FC-404D-AAB6-95D5FC9AA6E5}" type="datetimeFigureOut">
              <a:rPr kumimoji="1" lang="ja-JP" altLang="en-US" smtClean="0"/>
              <a:t>2022/12/15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DF3278-92BC-49FB-9E18-2978B020B8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4378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DF3278-92BC-49FB-9E18-2978B020B832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489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67210-90CB-48A6-9068-004CA9AE7E58}" type="datetimeFigureOut">
              <a:rPr kumimoji="1" lang="ja-JP" altLang="en-US" smtClean="0"/>
              <a:t>2022/12/15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3D7A6-93D6-4C50-A3C8-C9438D51C5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442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67210-90CB-48A6-9068-004CA9AE7E58}" type="datetimeFigureOut">
              <a:rPr kumimoji="1" lang="ja-JP" altLang="en-US" smtClean="0"/>
              <a:t>2022/12/15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3D7A6-93D6-4C50-A3C8-C9438D51C5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3905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67210-90CB-48A6-9068-004CA9AE7E58}" type="datetimeFigureOut">
              <a:rPr kumimoji="1" lang="ja-JP" altLang="en-US" smtClean="0"/>
              <a:t>2022/12/15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3D7A6-93D6-4C50-A3C8-C9438D51C5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9067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67210-90CB-48A6-9068-004CA9AE7E58}" type="datetimeFigureOut">
              <a:rPr kumimoji="1" lang="ja-JP" altLang="en-US" smtClean="0"/>
              <a:t>2022/12/15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3D7A6-93D6-4C50-A3C8-C9438D51C5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744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67210-90CB-48A6-9068-004CA9AE7E58}" type="datetimeFigureOut">
              <a:rPr kumimoji="1" lang="ja-JP" altLang="en-US" smtClean="0"/>
              <a:t>2022/12/15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3D7A6-93D6-4C50-A3C8-C9438D51C5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3965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67210-90CB-48A6-9068-004CA9AE7E58}" type="datetimeFigureOut">
              <a:rPr kumimoji="1" lang="ja-JP" altLang="en-US" smtClean="0"/>
              <a:t>2022/12/15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3D7A6-93D6-4C50-A3C8-C9438D51C5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6098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67210-90CB-48A6-9068-004CA9AE7E58}" type="datetimeFigureOut">
              <a:rPr kumimoji="1" lang="ja-JP" altLang="en-US" smtClean="0"/>
              <a:t>2022/12/15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3D7A6-93D6-4C50-A3C8-C9438D51C5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9214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67210-90CB-48A6-9068-004CA9AE7E58}" type="datetimeFigureOut">
              <a:rPr kumimoji="1" lang="ja-JP" altLang="en-US" smtClean="0"/>
              <a:t>2022/12/15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3D7A6-93D6-4C50-A3C8-C9438D51C5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6091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67210-90CB-48A6-9068-004CA9AE7E58}" type="datetimeFigureOut">
              <a:rPr kumimoji="1" lang="ja-JP" altLang="en-US" smtClean="0"/>
              <a:t>2022/12/15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3D7A6-93D6-4C50-A3C8-C9438D51C5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4438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67210-90CB-48A6-9068-004CA9AE7E58}" type="datetimeFigureOut">
              <a:rPr kumimoji="1" lang="ja-JP" altLang="en-US" smtClean="0"/>
              <a:t>2022/12/15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3D7A6-93D6-4C50-A3C8-C9438D51C5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2627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67210-90CB-48A6-9068-004CA9AE7E58}" type="datetimeFigureOut">
              <a:rPr kumimoji="1" lang="ja-JP" altLang="en-US" smtClean="0"/>
              <a:t>2022/12/15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3D7A6-93D6-4C50-A3C8-C9438D51C5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1418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67210-90CB-48A6-9068-004CA9AE7E58}" type="datetimeFigureOut">
              <a:rPr kumimoji="1" lang="ja-JP" altLang="en-US" smtClean="0"/>
              <a:t>2022/12/15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A3D7A6-93D6-4C50-A3C8-C9438D51C5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8990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62ED661-665B-BE35-B871-BB69BB64CCFE}"/>
              </a:ext>
            </a:extLst>
          </p:cNvPr>
          <p:cNvGrpSpPr/>
          <p:nvPr/>
        </p:nvGrpSpPr>
        <p:grpSpPr>
          <a:xfrm>
            <a:off x="382383" y="1229904"/>
            <a:ext cx="8406448" cy="4040595"/>
            <a:chOff x="390698" y="639701"/>
            <a:chExt cx="8406448" cy="4040595"/>
          </a:xfrm>
        </p:grpSpPr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920D4A72-E036-B70C-EBF2-CA3B73BFA481}"/>
                </a:ext>
              </a:extLst>
            </p:cNvPr>
            <p:cNvGrpSpPr/>
            <p:nvPr/>
          </p:nvGrpSpPr>
          <p:grpSpPr>
            <a:xfrm>
              <a:off x="390698" y="639701"/>
              <a:ext cx="8406448" cy="2932574"/>
              <a:chOff x="182881" y="1479285"/>
              <a:chExt cx="8406448" cy="2932574"/>
            </a:xfrm>
          </p:grpSpPr>
          <p:pic>
            <p:nvPicPr>
              <p:cNvPr id="5" name="図 4">
                <a:extLst>
                  <a:ext uri="{FF2B5EF4-FFF2-40B4-BE49-F238E27FC236}">
                    <a16:creationId xmlns:a16="http://schemas.microsoft.com/office/drawing/2014/main" id="{5BA0B530-BEAF-7C8B-D7A6-F66CD1CB822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15455" t="24327" r="10818" b="11236"/>
              <a:stretch/>
            </p:blipFill>
            <p:spPr>
              <a:xfrm>
                <a:off x="182881" y="1911928"/>
                <a:ext cx="4352377" cy="2377439"/>
              </a:xfrm>
              <a:prstGeom prst="rect">
                <a:avLst/>
              </a:prstGeom>
            </p:spPr>
          </p:pic>
          <p:pic>
            <p:nvPicPr>
              <p:cNvPr id="7" name="図 6">
                <a:extLst>
                  <a:ext uri="{FF2B5EF4-FFF2-40B4-BE49-F238E27FC236}">
                    <a16:creationId xmlns:a16="http://schemas.microsoft.com/office/drawing/2014/main" id="{EA4B8D28-D05B-0DF8-0C44-27D4598E33D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19646" t="22292" r="9909" b="13272"/>
              <a:stretch/>
            </p:blipFill>
            <p:spPr>
              <a:xfrm>
                <a:off x="4430683" y="1911928"/>
                <a:ext cx="4158646" cy="2377439"/>
              </a:xfrm>
              <a:prstGeom prst="rect">
                <a:avLst/>
              </a:prstGeom>
            </p:spPr>
          </p:pic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2C71A79B-A4C9-8D9B-F4F1-B5EB779CBB86}"/>
                  </a:ext>
                </a:extLst>
              </p:cNvPr>
              <p:cNvSpPr txBox="1"/>
              <p:nvPr/>
            </p:nvSpPr>
            <p:spPr>
              <a:xfrm>
                <a:off x="4193770" y="4150249"/>
                <a:ext cx="473825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endParaRPr kumimoji="1" lang="ja-JP" altLang="en-US" sz="1050" b="1" dirty="0"/>
              </a:p>
            </p:txBody>
          </p: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2A248AD5-F6EA-B63E-75A5-8D3874C782A6}"/>
                  </a:ext>
                </a:extLst>
              </p:cNvPr>
              <p:cNvSpPr txBox="1"/>
              <p:nvPr/>
            </p:nvSpPr>
            <p:spPr>
              <a:xfrm>
                <a:off x="4193770" y="4077389"/>
                <a:ext cx="498764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1" lang="en-US" altLang="ja-JP" sz="1000" b="1" dirty="0">
                    <a:latin typeface="Amasis MT Pro Medium" panose="02040604050005020304" pitchFamily="18" charset="0"/>
                  </a:rPr>
                  <a:t>20E</a:t>
                </a:r>
                <a:endParaRPr kumimoji="1" lang="ja-JP" altLang="en-US" sz="1000" b="1" dirty="0">
                  <a:latin typeface="Amasis MT Pro Medium" panose="02040604050005020304" pitchFamily="18" charset="0"/>
                </a:endParaRPr>
              </a:p>
            </p:txBody>
          </p:sp>
          <p:cxnSp>
            <p:nvCxnSpPr>
              <p:cNvPr id="12" name="直線コネクタ 11">
                <a:extLst>
                  <a:ext uri="{FF2B5EF4-FFF2-40B4-BE49-F238E27FC236}">
                    <a16:creationId xmlns:a16="http://schemas.microsoft.com/office/drawing/2014/main" id="{7F3014F3-4CF6-8783-8853-2B86C685D2CE}"/>
                  </a:ext>
                </a:extLst>
              </p:cNvPr>
              <p:cNvCxnSpPr/>
              <p:nvPr/>
            </p:nvCxnSpPr>
            <p:spPr>
              <a:xfrm>
                <a:off x="4430682" y="3973480"/>
                <a:ext cx="0" cy="19119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6DD9D9A8-025E-50DC-EE61-05A3285EA849}"/>
                  </a:ext>
                </a:extLst>
              </p:cNvPr>
              <p:cNvSpPr txBox="1"/>
              <p:nvPr/>
            </p:nvSpPr>
            <p:spPr>
              <a:xfrm>
                <a:off x="1381649" y="1479285"/>
                <a:ext cx="597471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>
                    <a:latin typeface="Amasis MT Pro Medium" panose="02040604050005020304" pitchFamily="18" charset="0"/>
                  </a:rPr>
                  <a:t>Comparison of location of fronts and intense rain bands</a:t>
                </a:r>
                <a:endParaRPr kumimoji="1" lang="ja-JP" altLang="en-US" dirty="0">
                  <a:latin typeface="Amasis MT Pro Medium" panose="02040604050005020304" pitchFamily="18" charset="0"/>
                </a:endParaRPr>
              </a:p>
            </p:txBody>
          </p:sp>
        </p:grp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F6BAEEF6-0C30-CF91-349D-688198123193}"/>
                </a:ext>
              </a:extLst>
            </p:cNvPr>
            <p:cNvSpPr txBox="1"/>
            <p:nvPr/>
          </p:nvSpPr>
          <p:spPr>
            <a:xfrm>
              <a:off x="950763" y="3756966"/>
              <a:ext cx="7583282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ja-JP" dirty="0">
                  <a:latin typeface="Abadi" panose="020B0604020104020204" pitchFamily="34" charset="0"/>
                </a:rPr>
                <a:t> The clustering-based </a:t>
              </a:r>
              <a:r>
                <a:rPr lang="en-US" altLang="ja-JP" dirty="0" err="1">
                  <a:latin typeface="Abadi" panose="020B0604020104020204" pitchFamily="34" charset="0"/>
                </a:rPr>
                <a:t>Alisov’s</a:t>
              </a:r>
              <a:r>
                <a:rPr lang="en-US" altLang="ja-JP" dirty="0">
                  <a:latin typeface="Abadi" panose="020B0604020104020204" pitchFamily="34" charset="0"/>
                </a:rPr>
                <a:t> climate classification renewed in this study seems to capture intense mid-latitude rain bands (white contours) as winter polar fronts (Boundary between yellow and green) with baroclinic instability.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78129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167</TotalTime>
  <Words>47</Words>
  <Application>Microsoft Office PowerPoint</Application>
  <PresentationFormat>画面に合わせる (4:3)</PresentationFormat>
  <Paragraphs>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游ゴシック</vt:lpstr>
      <vt:lpstr>Abadi</vt:lpstr>
      <vt:lpstr>Amasis MT Pro Medium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琉 島袋</dc:creator>
  <cp:lastModifiedBy>琉 島袋</cp:lastModifiedBy>
  <cp:revision>7</cp:revision>
  <dcterms:created xsi:type="dcterms:W3CDTF">2022-12-14T21:00:34Z</dcterms:created>
  <dcterms:modified xsi:type="dcterms:W3CDTF">2022-12-15T11:48:09Z</dcterms:modified>
</cp:coreProperties>
</file>