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6" r:id="rId2"/>
    <p:sldId id="268" r:id="rId3"/>
    <p:sldId id="269" r:id="rId4"/>
    <p:sldId id="256" r:id="rId5"/>
    <p:sldId id="270" r:id="rId6"/>
    <p:sldId id="267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1" autoAdjust="0"/>
    <p:restoredTop sz="91945" autoAdjust="0"/>
  </p:normalViewPr>
  <p:slideViewPr>
    <p:cSldViewPr snapToGrid="0">
      <p:cViewPr>
        <p:scale>
          <a:sx n="85" d="100"/>
          <a:sy n="85" d="100"/>
        </p:scale>
        <p:origin x="-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E8AC0-0133-BE4D-97AB-76D788C39FB6}" type="datetimeFigureOut">
              <a:rPr kumimoji="1" lang="zh-CN" altLang="en-US" smtClean="0"/>
              <a:t>2022/12/11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5E65B-08FD-104A-842A-5507560EAB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675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4793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8297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6362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5002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764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9701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3291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7855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5E65B-08FD-104A-842A-5507560EAB48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472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9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5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8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0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6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7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1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9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2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E918F-C419-42AF-A6FE-2B5030383CAD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B84FD-D7CF-4802-9489-F72A88AA3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3" Type="http://schemas.openxmlformats.org/officeDocument/2006/relationships/image" Target="../media/image1.tif"/><Relationship Id="rId7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"/><Relationship Id="rId3" Type="http://schemas.openxmlformats.org/officeDocument/2006/relationships/image" Target="../media/image7.TIF"/><Relationship Id="rId7" Type="http://schemas.openxmlformats.org/officeDocument/2006/relationships/image" Target="../media/image1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tif"/><Relationship Id="rId5" Type="http://schemas.openxmlformats.org/officeDocument/2006/relationships/image" Target="../media/image9.TIF"/><Relationship Id="rId10" Type="http://schemas.openxmlformats.org/officeDocument/2006/relationships/image" Target="../media/image14.TIF"/><Relationship Id="rId4" Type="http://schemas.openxmlformats.org/officeDocument/2006/relationships/image" Target="../media/image8.TIF"/><Relationship Id="rId9" Type="http://schemas.openxmlformats.org/officeDocument/2006/relationships/image" Target="../media/image1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tif"/><Relationship Id="rId5" Type="http://schemas.openxmlformats.org/officeDocument/2006/relationships/image" Target="../media/image17.tif"/><Relationship Id="rId4" Type="http://schemas.openxmlformats.org/officeDocument/2006/relationships/image" Target="../media/image16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"/><Relationship Id="rId3" Type="http://schemas.openxmlformats.org/officeDocument/2006/relationships/image" Target="../media/image19.TIF"/><Relationship Id="rId7" Type="http://schemas.openxmlformats.org/officeDocument/2006/relationships/image" Target="../media/image23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TIF"/><Relationship Id="rId5" Type="http://schemas.openxmlformats.org/officeDocument/2006/relationships/image" Target="../media/image21.TIF"/><Relationship Id="rId10" Type="http://schemas.openxmlformats.org/officeDocument/2006/relationships/image" Target="../media/image26.tif"/><Relationship Id="rId4" Type="http://schemas.openxmlformats.org/officeDocument/2006/relationships/image" Target="../media/image20.TIF"/><Relationship Id="rId9" Type="http://schemas.openxmlformats.org/officeDocument/2006/relationships/image" Target="../media/image25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tif"/><Relationship Id="rId5" Type="http://schemas.openxmlformats.org/officeDocument/2006/relationships/image" Target="../media/image29.tif"/><Relationship Id="rId4" Type="http://schemas.openxmlformats.org/officeDocument/2006/relationships/image" Target="../media/image28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"/><Relationship Id="rId3" Type="http://schemas.openxmlformats.org/officeDocument/2006/relationships/image" Target="../media/image31.TIF"/><Relationship Id="rId7" Type="http://schemas.openxmlformats.org/officeDocument/2006/relationships/image" Target="../media/image35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TIF"/><Relationship Id="rId5" Type="http://schemas.openxmlformats.org/officeDocument/2006/relationships/image" Target="../media/image33.TIF"/><Relationship Id="rId10" Type="http://schemas.openxmlformats.org/officeDocument/2006/relationships/image" Target="../media/image38.tif"/><Relationship Id="rId4" Type="http://schemas.openxmlformats.org/officeDocument/2006/relationships/image" Target="../media/image32.TIF"/><Relationship Id="rId9" Type="http://schemas.openxmlformats.org/officeDocument/2006/relationships/image" Target="../media/image37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tif"/><Relationship Id="rId5" Type="http://schemas.openxmlformats.org/officeDocument/2006/relationships/image" Target="../media/image41.tif"/><Relationship Id="rId4" Type="http://schemas.openxmlformats.org/officeDocument/2006/relationships/image" Target="../media/image4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tif"/><Relationship Id="rId5" Type="http://schemas.openxmlformats.org/officeDocument/2006/relationships/image" Target="../media/image45.tif"/><Relationship Id="rId4" Type="http://schemas.openxmlformats.org/officeDocument/2006/relationships/image" Target="../media/image44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tif"/><Relationship Id="rId5" Type="http://schemas.openxmlformats.org/officeDocument/2006/relationships/image" Target="../media/image49.tif"/><Relationship Id="rId4" Type="http://schemas.openxmlformats.org/officeDocument/2006/relationships/image" Target="../media/image4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6700" y="152400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ig.1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402" y="1628733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10" name="矩形 9"/>
          <p:cNvSpPr/>
          <p:nvPr/>
        </p:nvSpPr>
        <p:spPr>
          <a:xfrm>
            <a:off x="288403" y="2637412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15" name="矩形 14"/>
          <p:cNvSpPr/>
          <p:nvPr/>
        </p:nvSpPr>
        <p:spPr>
          <a:xfrm>
            <a:off x="528703" y="3537884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37948" y="3704188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5718" y="1129754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1056952" y="841332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28" name="图片 27" descr="模糊的黑白照&#10;&#10;描述已自动生成">
            <a:extLst>
              <a:ext uri="{FF2B5EF4-FFF2-40B4-BE49-F238E27FC236}">
                <a16:creationId xmlns:a16="http://schemas.microsoft.com/office/drawing/2014/main" id="{84E47F16-165D-C117-4D14-6CF3D879A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748" y="1639062"/>
            <a:ext cx="1980000" cy="660000"/>
          </a:xfrm>
          <a:prstGeom prst="rect">
            <a:avLst/>
          </a:prstGeom>
        </p:spPr>
      </p:pic>
      <p:pic>
        <p:nvPicPr>
          <p:cNvPr id="30" name="图片 29" descr="图片包含 关, 吉他, 水, 披萨&#10;&#10;描述已自动生成">
            <a:extLst>
              <a:ext uri="{FF2B5EF4-FFF2-40B4-BE49-F238E27FC236}">
                <a16:creationId xmlns:a16="http://schemas.microsoft.com/office/drawing/2014/main" id="{29132669-78D4-F706-A62C-80D398C4E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748" y="3731220"/>
            <a:ext cx="1980000" cy="299303"/>
          </a:xfrm>
          <a:prstGeom prst="rect">
            <a:avLst/>
          </a:prstGeom>
        </p:spPr>
      </p:pic>
      <p:pic>
        <p:nvPicPr>
          <p:cNvPr id="32" name="图片 31" descr="人的脸&#10;&#10;中度可信度描述已自动生成">
            <a:extLst>
              <a:ext uri="{FF2B5EF4-FFF2-40B4-BE49-F238E27FC236}">
                <a16:creationId xmlns:a16="http://schemas.microsoft.com/office/drawing/2014/main" id="{627A068E-C085-2C48-C301-2DA9A8587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748" y="2747631"/>
            <a:ext cx="1980000" cy="379149"/>
          </a:xfrm>
          <a:prstGeom prst="rect">
            <a:avLst/>
          </a:prstGeom>
        </p:spPr>
      </p:pic>
      <p:cxnSp>
        <p:nvCxnSpPr>
          <p:cNvPr id="33" name="直接连接符 43">
            <a:extLst>
              <a:ext uri="{FF2B5EF4-FFF2-40B4-BE49-F238E27FC236}">
                <a16:creationId xmlns:a16="http://schemas.microsoft.com/office/drawing/2014/main" id="{B6DC94C2-DFFF-578A-28D3-ED1436ACB88B}"/>
              </a:ext>
            </a:extLst>
          </p:cNvPr>
          <p:cNvCxnSpPr/>
          <p:nvPr/>
        </p:nvCxnSpPr>
        <p:spPr>
          <a:xfrm flipH="1">
            <a:off x="4572000" y="508000"/>
            <a:ext cx="1814" cy="610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D046B6B-4AE7-51B5-9A8D-3E9B0CB8A17F}"/>
              </a:ext>
            </a:extLst>
          </p:cNvPr>
          <p:cNvSpPr/>
          <p:nvPr/>
        </p:nvSpPr>
        <p:spPr>
          <a:xfrm>
            <a:off x="4773735" y="1118331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04967DF-CF16-BAA8-985D-78BB755E3092}"/>
              </a:ext>
            </a:extLst>
          </p:cNvPr>
          <p:cNvSpPr/>
          <p:nvPr/>
        </p:nvSpPr>
        <p:spPr>
          <a:xfrm>
            <a:off x="4651477" y="1519849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3BDA59B-5498-CB78-538C-7B63EC6F8BF7}"/>
              </a:ext>
            </a:extLst>
          </p:cNvPr>
          <p:cNvSpPr/>
          <p:nvPr/>
        </p:nvSpPr>
        <p:spPr>
          <a:xfrm>
            <a:off x="4837478" y="2562585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FB4856F-DD94-A361-6C4B-858EF612B885}"/>
              </a:ext>
            </a:extLst>
          </p:cNvPr>
          <p:cNvSpPr/>
          <p:nvPr/>
        </p:nvSpPr>
        <p:spPr>
          <a:xfrm>
            <a:off x="5077778" y="3429000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pic>
        <p:nvPicPr>
          <p:cNvPr id="39" name="图片 38" descr="模糊的照片&#10;&#10;描述已自动生成">
            <a:extLst>
              <a:ext uri="{FF2B5EF4-FFF2-40B4-BE49-F238E27FC236}">
                <a16:creationId xmlns:a16="http://schemas.microsoft.com/office/drawing/2014/main" id="{5E52C528-833D-D7BC-6034-8174E669C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210" y="1600600"/>
            <a:ext cx="1980000" cy="517501"/>
          </a:xfrm>
          <a:prstGeom prst="rect">
            <a:avLst/>
          </a:prstGeom>
        </p:spPr>
      </p:pic>
      <p:pic>
        <p:nvPicPr>
          <p:cNvPr id="41" name="图片 40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19746ACE-7DBB-E794-17B3-DA82A817A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71" y="3704188"/>
            <a:ext cx="1980000" cy="279530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D6880D66-F476-06CE-E83F-8EACDA56BF64}"/>
              </a:ext>
            </a:extLst>
          </p:cNvPr>
          <p:cNvSpPr/>
          <p:nvPr/>
        </p:nvSpPr>
        <p:spPr>
          <a:xfrm>
            <a:off x="5424219" y="832675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3" name="图片 2" descr="人的脸&#10;&#10;低可信度描述已自动生成">
            <a:extLst>
              <a:ext uri="{FF2B5EF4-FFF2-40B4-BE49-F238E27FC236}">
                <a16:creationId xmlns:a16="http://schemas.microsoft.com/office/drawing/2014/main" id="{E44F7E70-EC2A-E9A1-20E6-95570FDC1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71" y="2647405"/>
            <a:ext cx="1980000" cy="57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3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6700" y="152400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ig.2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402" y="1628733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10" name="矩形 9"/>
          <p:cNvSpPr/>
          <p:nvPr/>
        </p:nvSpPr>
        <p:spPr>
          <a:xfrm>
            <a:off x="288403" y="3294682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15" name="矩形 14"/>
          <p:cNvSpPr/>
          <p:nvPr/>
        </p:nvSpPr>
        <p:spPr>
          <a:xfrm>
            <a:off x="531543" y="4153441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20261" y="4361911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5718" y="1129754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1056952" y="841332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cxnSp>
        <p:nvCxnSpPr>
          <p:cNvPr id="33" name="直接连接符 43">
            <a:extLst>
              <a:ext uri="{FF2B5EF4-FFF2-40B4-BE49-F238E27FC236}">
                <a16:creationId xmlns:a16="http://schemas.microsoft.com/office/drawing/2014/main" id="{B6DC94C2-DFFF-578A-28D3-ED1436ACB88B}"/>
              </a:ext>
            </a:extLst>
          </p:cNvPr>
          <p:cNvCxnSpPr/>
          <p:nvPr/>
        </p:nvCxnSpPr>
        <p:spPr>
          <a:xfrm flipH="1">
            <a:off x="4572000" y="508000"/>
            <a:ext cx="1814" cy="610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D046B6B-4AE7-51B5-9A8D-3E9B0CB8A17F}"/>
              </a:ext>
            </a:extLst>
          </p:cNvPr>
          <p:cNvSpPr/>
          <p:nvPr/>
        </p:nvSpPr>
        <p:spPr>
          <a:xfrm>
            <a:off x="4773735" y="1118331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04967DF-CF16-BAA8-985D-78BB755E3092}"/>
              </a:ext>
            </a:extLst>
          </p:cNvPr>
          <p:cNvSpPr/>
          <p:nvPr/>
        </p:nvSpPr>
        <p:spPr>
          <a:xfrm>
            <a:off x="4651477" y="1519849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3BDA59B-5498-CB78-538C-7B63EC6F8BF7}"/>
              </a:ext>
            </a:extLst>
          </p:cNvPr>
          <p:cNvSpPr/>
          <p:nvPr/>
        </p:nvSpPr>
        <p:spPr>
          <a:xfrm>
            <a:off x="4862756" y="3264280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FB4856F-DD94-A361-6C4B-858EF612B885}"/>
              </a:ext>
            </a:extLst>
          </p:cNvPr>
          <p:cNvSpPr/>
          <p:nvPr/>
        </p:nvSpPr>
        <p:spPr>
          <a:xfrm>
            <a:off x="5153511" y="4195607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862B20C-6010-6E56-5DAE-3AB926D376B5}"/>
              </a:ext>
            </a:extLst>
          </p:cNvPr>
          <p:cNvSpPr/>
          <p:nvPr/>
        </p:nvSpPr>
        <p:spPr>
          <a:xfrm>
            <a:off x="102402" y="2560060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LPCAT3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4D811BB-CF8A-EB80-279D-822546783B75}"/>
              </a:ext>
            </a:extLst>
          </p:cNvPr>
          <p:cNvSpPr/>
          <p:nvPr/>
        </p:nvSpPr>
        <p:spPr>
          <a:xfrm>
            <a:off x="4676755" y="2409557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LPCAT3</a:t>
            </a:r>
          </a:p>
        </p:txBody>
      </p:sp>
      <p:pic>
        <p:nvPicPr>
          <p:cNvPr id="6" name="图片 5" descr="张着嘴&#10;&#10;低可信度描述已自动生成">
            <a:extLst>
              <a:ext uri="{FF2B5EF4-FFF2-40B4-BE49-F238E27FC236}">
                <a16:creationId xmlns:a16="http://schemas.microsoft.com/office/drawing/2014/main" id="{A8141AF2-1211-77FA-89D3-2AB56DDC5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95" y="4294145"/>
            <a:ext cx="1980000" cy="401176"/>
          </a:xfrm>
          <a:prstGeom prst="rect">
            <a:avLst/>
          </a:prstGeom>
        </p:spPr>
      </p:pic>
      <p:pic>
        <p:nvPicPr>
          <p:cNvPr id="8" name="图片 7" descr="模糊的黑白照&#10;&#10;描述已自动生成">
            <a:extLst>
              <a:ext uri="{FF2B5EF4-FFF2-40B4-BE49-F238E27FC236}">
                <a16:creationId xmlns:a16="http://schemas.microsoft.com/office/drawing/2014/main" id="{40D2B0AA-4B42-7FB7-51F3-B3F659566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16" y="2494248"/>
            <a:ext cx="1980000" cy="442894"/>
          </a:xfrm>
          <a:prstGeom prst="rect">
            <a:avLst/>
          </a:prstGeom>
        </p:spPr>
      </p:pic>
      <p:pic>
        <p:nvPicPr>
          <p:cNvPr id="12" name="图片 11" descr="模糊的照片&#10;&#10;描述已自动生成">
            <a:extLst>
              <a:ext uri="{FF2B5EF4-FFF2-40B4-BE49-F238E27FC236}">
                <a16:creationId xmlns:a16="http://schemas.microsoft.com/office/drawing/2014/main" id="{D2CBED0E-1269-DDE3-4C4F-53AC69A94E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82" y="1586322"/>
            <a:ext cx="1980000" cy="516522"/>
          </a:xfrm>
          <a:prstGeom prst="rect">
            <a:avLst/>
          </a:prstGeom>
        </p:spPr>
      </p:pic>
      <p:pic>
        <p:nvPicPr>
          <p:cNvPr id="16" name="图片 15" descr="图片包含 前, 关, 桌子, 键盘&#10;&#10;描述已自动生成">
            <a:extLst>
              <a:ext uri="{FF2B5EF4-FFF2-40B4-BE49-F238E27FC236}">
                <a16:creationId xmlns:a16="http://schemas.microsoft.com/office/drawing/2014/main" id="{D091BF9A-D9CB-06AC-34DA-F5A5C843A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16" y="3332764"/>
            <a:ext cx="1980000" cy="479235"/>
          </a:xfrm>
          <a:prstGeom prst="rect">
            <a:avLst/>
          </a:prstGeom>
        </p:spPr>
      </p:pic>
      <p:pic>
        <p:nvPicPr>
          <p:cNvPr id="18" name="图片 17" descr="模糊的照片&#10;&#10;描述已自动生成">
            <a:extLst>
              <a:ext uri="{FF2B5EF4-FFF2-40B4-BE49-F238E27FC236}">
                <a16:creationId xmlns:a16="http://schemas.microsoft.com/office/drawing/2014/main" id="{312A7855-7629-7CF7-0AE1-3936523428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43" y="1675058"/>
            <a:ext cx="1980000" cy="551392"/>
          </a:xfrm>
          <a:prstGeom prst="rect">
            <a:avLst/>
          </a:prstGeom>
        </p:spPr>
      </p:pic>
      <p:pic>
        <p:nvPicPr>
          <p:cNvPr id="20" name="图片 19" descr="图片包含 游戏机, 一群&#10;&#10;描述已自动生成">
            <a:extLst>
              <a:ext uri="{FF2B5EF4-FFF2-40B4-BE49-F238E27FC236}">
                <a16:creationId xmlns:a16="http://schemas.microsoft.com/office/drawing/2014/main" id="{0A44911F-4EC5-A14A-59B7-9D1678EAD5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43" y="4195607"/>
            <a:ext cx="1981200" cy="546100"/>
          </a:xfrm>
          <a:prstGeom prst="rect">
            <a:avLst/>
          </a:prstGeom>
        </p:spPr>
      </p:pic>
      <p:pic>
        <p:nvPicPr>
          <p:cNvPr id="22" name="图片 21" descr="模糊的照片&#10;&#10;描述已自动生成">
            <a:extLst>
              <a:ext uri="{FF2B5EF4-FFF2-40B4-BE49-F238E27FC236}">
                <a16:creationId xmlns:a16="http://schemas.microsoft.com/office/drawing/2014/main" id="{34291973-5EFA-9163-5390-9F19EB211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20" y="3351886"/>
            <a:ext cx="1980000" cy="537778"/>
          </a:xfrm>
          <a:prstGeom prst="rect">
            <a:avLst/>
          </a:prstGeom>
        </p:spPr>
      </p:pic>
      <p:pic>
        <p:nvPicPr>
          <p:cNvPr id="24" name="图片 23" descr="图片包含 游戏机, 披萨&#10;&#10;描述已自动生成">
            <a:extLst>
              <a:ext uri="{FF2B5EF4-FFF2-40B4-BE49-F238E27FC236}">
                <a16:creationId xmlns:a16="http://schemas.microsoft.com/office/drawing/2014/main" id="{CCAD0702-A44B-70D5-CE3F-C43CDDB1A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43" y="2608858"/>
            <a:ext cx="1980000" cy="46444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DD43A24A-AAE3-9794-A71F-5239D923BEA8}"/>
              </a:ext>
            </a:extLst>
          </p:cNvPr>
          <p:cNvSpPr/>
          <p:nvPr/>
        </p:nvSpPr>
        <p:spPr>
          <a:xfrm>
            <a:off x="5449497" y="851446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0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09539" y="486936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ig.3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53978" y="2219838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10" name="矩形 9"/>
          <p:cNvSpPr/>
          <p:nvPr/>
        </p:nvSpPr>
        <p:spPr>
          <a:xfrm>
            <a:off x="2931242" y="3830231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15" name="矩形 14"/>
          <p:cNvSpPr/>
          <p:nvPr/>
        </p:nvSpPr>
        <p:spPr>
          <a:xfrm>
            <a:off x="3174382" y="4688990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863100" y="4897460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26067" y="1511403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3699791" y="1175868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862B20C-6010-6E56-5DAE-3AB926D376B5}"/>
              </a:ext>
            </a:extLst>
          </p:cNvPr>
          <p:cNvSpPr/>
          <p:nvPr/>
        </p:nvSpPr>
        <p:spPr>
          <a:xfrm>
            <a:off x="2745241" y="2894596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LPCAT3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9AB489-36A2-2B3E-2117-D0EFE14BA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82" y="2368855"/>
            <a:ext cx="1980000" cy="357049"/>
          </a:xfrm>
          <a:prstGeom prst="rect">
            <a:avLst/>
          </a:prstGeom>
        </p:spPr>
      </p:pic>
      <p:pic>
        <p:nvPicPr>
          <p:cNvPr id="19" name="图片 18" descr="图片包含 室内, 前, 桌子, 关&#10;&#10;描述已自动生成">
            <a:extLst>
              <a:ext uri="{FF2B5EF4-FFF2-40B4-BE49-F238E27FC236}">
                <a16:creationId xmlns:a16="http://schemas.microsoft.com/office/drawing/2014/main" id="{2493DE68-025C-0E27-E552-FC4AB0582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82" y="4765866"/>
            <a:ext cx="1980000" cy="452941"/>
          </a:xfrm>
          <a:prstGeom prst="rect">
            <a:avLst/>
          </a:prstGeom>
        </p:spPr>
      </p:pic>
      <p:pic>
        <p:nvPicPr>
          <p:cNvPr id="23" name="图片 22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82E79756-E67F-1704-D551-033E0270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82" y="3063287"/>
            <a:ext cx="1980000" cy="316800"/>
          </a:xfrm>
          <a:prstGeom prst="rect">
            <a:avLst/>
          </a:prstGeom>
        </p:spPr>
      </p:pic>
      <p:pic>
        <p:nvPicPr>
          <p:cNvPr id="5" name="图片 4" descr="模糊的照片&#10;&#10;描述已自动生成">
            <a:extLst>
              <a:ext uri="{FF2B5EF4-FFF2-40B4-BE49-F238E27FC236}">
                <a16:creationId xmlns:a16="http://schemas.microsoft.com/office/drawing/2014/main" id="{CF57199F-92EE-E20D-AAA5-585BF344D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8" y="3900989"/>
            <a:ext cx="1980000" cy="39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56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6700" y="152400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ig.4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9926" y="1635336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Fibronectin</a:t>
            </a:r>
          </a:p>
        </p:txBody>
      </p:sp>
      <p:sp>
        <p:nvSpPr>
          <p:cNvPr id="10" name="矩形 9"/>
          <p:cNvSpPr/>
          <p:nvPr/>
        </p:nvSpPr>
        <p:spPr>
          <a:xfrm>
            <a:off x="495927" y="2564645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Collagen-I</a:t>
            </a:r>
          </a:p>
        </p:txBody>
      </p:sp>
      <p:sp>
        <p:nvSpPr>
          <p:cNvPr id="15" name="矩形 14"/>
          <p:cNvSpPr/>
          <p:nvPr/>
        </p:nvSpPr>
        <p:spPr>
          <a:xfrm>
            <a:off x="693000" y="4580553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419755" y="3651244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-SMA</a:t>
            </a:r>
          </a:p>
        </p:txBody>
      </p:sp>
      <p:sp>
        <p:nvSpPr>
          <p:cNvPr id="25" name="矩形 24"/>
          <p:cNvSpPr/>
          <p:nvPr/>
        </p:nvSpPr>
        <p:spPr>
          <a:xfrm>
            <a:off x="465718" y="1129754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1056952" y="841332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cxnSp>
        <p:nvCxnSpPr>
          <p:cNvPr id="17" name="直接连接符 43">
            <a:extLst>
              <a:ext uri="{FF2B5EF4-FFF2-40B4-BE49-F238E27FC236}">
                <a16:creationId xmlns:a16="http://schemas.microsoft.com/office/drawing/2014/main" id="{B9D431B6-B72B-DEB3-5195-1AD10483FE06}"/>
              </a:ext>
            </a:extLst>
          </p:cNvPr>
          <p:cNvCxnSpPr/>
          <p:nvPr/>
        </p:nvCxnSpPr>
        <p:spPr>
          <a:xfrm flipH="1">
            <a:off x="4572000" y="508000"/>
            <a:ext cx="1814" cy="610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DE83B8D8-A261-7894-D92A-CF1BE24B5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01" y="1744437"/>
            <a:ext cx="1980000" cy="405263"/>
          </a:xfrm>
          <a:prstGeom prst="rect">
            <a:avLst/>
          </a:prstGeom>
        </p:spPr>
      </p:pic>
      <p:pic>
        <p:nvPicPr>
          <p:cNvPr id="29" name="图片 28" descr="男子的脸部特写黑白照&#10;&#10;低可信度描述已自动生成">
            <a:extLst>
              <a:ext uri="{FF2B5EF4-FFF2-40B4-BE49-F238E27FC236}">
                <a16:creationId xmlns:a16="http://schemas.microsoft.com/office/drawing/2014/main" id="{143CEA70-CDE4-666A-888C-9A007D098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01" y="4758227"/>
            <a:ext cx="1980000" cy="321750"/>
          </a:xfrm>
          <a:prstGeom prst="rect">
            <a:avLst/>
          </a:prstGeom>
        </p:spPr>
      </p:pic>
      <p:pic>
        <p:nvPicPr>
          <p:cNvPr id="31" name="图片 30" descr="模糊的黑白照片&#10;&#10;中度可信度描述已自动生成">
            <a:extLst>
              <a:ext uri="{FF2B5EF4-FFF2-40B4-BE49-F238E27FC236}">
                <a16:creationId xmlns:a16="http://schemas.microsoft.com/office/drawing/2014/main" id="{3246A705-6D27-9C1C-EF97-F6BB0694B7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01" y="2714172"/>
            <a:ext cx="1980000" cy="405000"/>
          </a:xfrm>
          <a:prstGeom prst="rect">
            <a:avLst/>
          </a:prstGeom>
        </p:spPr>
      </p:pic>
      <p:pic>
        <p:nvPicPr>
          <p:cNvPr id="33" name="图片 32" descr="躺在地上&#10;&#10;低可信度描述已自动生成">
            <a:extLst>
              <a:ext uri="{FF2B5EF4-FFF2-40B4-BE49-F238E27FC236}">
                <a16:creationId xmlns:a16="http://schemas.microsoft.com/office/drawing/2014/main" id="{1F3F7CC1-76BC-FD0B-B774-B2FC44DBB7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01" y="3815849"/>
            <a:ext cx="1980000" cy="309721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5EF1FBA0-68DA-6275-80DE-FB17A6419B01}"/>
              </a:ext>
            </a:extLst>
          </p:cNvPr>
          <p:cNvSpPr/>
          <p:nvPr/>
        </p:nvSpPr>
        <p:spPr>
          <a:xfrm>
            <a:off x="4726418" y="1635336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Fibronectin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781469F-ABB5-74FF-A312-64B8C12FD5D0}"/>
              </a:ext>
            </a:extLst>
          </p:cNvPr>
          <p:cNvSpPr/>
          <p:nvPr/>
        </p:nvSpPr>
        <p:spPr>
          <a:xfrm>
            <a:off x="4912419" y="2564645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Collagen-I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3F278F7-03C7-CDBD-6502-3AC8542693A0}"/>
              </a:ext>
            </a:extLst>
          </p:cNvPr>
          <p:cNvSpPr/>
          <p:nvPr/>
        </p:nvSpPr>
        <p:spPr>
          <a:xfrm>
            <a:off x="5109492" y="4580553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1D06B39-6738-C8BB-6722-D6860E009F88}"/>
              </a:ext>
            </a:extLst>
          </p:cNvPr>
          <p:cNvSpPr/>
          <p:nvPr/>
        </p:nvSpPr>
        <p:spPr>
          <a:xfrm>
            <a:off x="4836247" y="3651244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-SMA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20B1835-38A0-646E-A80E-61F8A58A0D92}"/>
              </a:ext>
            </a:extLst>
          </p:cNvPr>
          <p:cNvSpPr/>
          <p:nvPr/>
        </p:nvSpPr>
        <p:spPr>
          <a:xfrm>
            <a:off x="5124455" y="1129753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40" name="图片 39" descr="模糊的照片&#10;&#10;描述已自动生成">
            <a:extLst>
              <a:ext uri="{FF2B5EF4-FFF2-40B4-BE49-F238E27FC236}">
                <a16:creationId xmlns:a16="http://schemas.microsoft.com/office/drawing/2014/main" id="{406C915F-CF7E-8B7D-53FC-F9F0346CF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573" y="1638775"/>
            <a:ext cx="1980000" cy="619592"/>
          </a:xfrm>
          <a:prstGeom prst="rect">
            <a:avLst/>
          </a:prstGeom>
        </p:spPr>
      </p:pic>
      <p:pic>
        <p:nvPicPr>
          <p:cNvPr id="42" name="图片 41" descr="图片包含 建筑, 镜子, 厨房, 水槽&#10;&#10;描述已自动生成">
            <a:extLst>
              <a:ext uri="{FF2B5EF4-FFF2-40B4-BE49-F238E27FC236}">
                <a16:creationId xmlns:a16="http://schemas.microsoft.com/office/drawing/2014/main" id="{D6134A8E-C5DC-4859-C592-CA86F0B1AD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09" y="2663940"/>
            <a:ext cx="1980000" cy="462482"/>
          </a:xfrm>
          <a:prstGeom prst="rect">
            <a:avLst/>
          </a:prstGeom>
        </p:spPr>
      </p:pic>
      <p:pic>
        <p:nvPicPr>
          <p:cNvPr id="46" name="图片 45" descr="躺在地上&#10;&#10;低可信度描述已自动生成">
            <a:extLst>
              <a:ext uri="{FF2B5EF4-FFF2-40B4-BE49-F238E27FC236}">
                <a16:creationId xmlns:a16="http://schemas.microsoft.com/office/drawing/2014/main" id="{C111F0C9-7389-D9DC-8519-D241BAB453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98" y="4708229"/>
            <a:ext cx="1980000" cy="356400"/>
          </a:xfrm>
          <a:prstGeom prst="rect">
            <a:avLst/>
          </a:prstGeom>
        </p:spPr>
      </p:pic>
      <p:pic>
        <p:nvPicPr>
          <p:cNvPr id="3" name="图片 2" descr="图片包含 游戏机&#10;&#10;描述已自动生成">
            <a:extLst>
              <a:ext uri="{FF2B5EF4-FFF2-40B4-BE49-F238E27FC236}">
                <a16:creationId xmlns:a16="http://schemas.microsoft.com/office/drawing/2014/main" id="{4B53B4F6-A0F2-8531-F271-00888FE0B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09" y="3765490"/>
            <a:ext cx="1980000" cy="36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3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53061" y="208156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ig.5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4623" y="1869950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Fibronectin</a:t>
            </a:r>
          </a:p>
        </p:txBody>
      </p:sp>
      <p:sp>
        <p:nvSpPr>
          <p:cNvPr id="10" name="矩形 9"/>
          <p:cNvSpPr/>
          <p:nvPr/>
        </p:nvSpPr>
        <p:spPr>
          <a:xfrm>
            <a:off x="2920624" y="2799259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Collagen-I</a:t>
            </a:r>
          </a:p>
        </p:txBody>
      </p:sp>
      <p:sp>
        <p:nvSpPr>
          <p:cNvPr id="15" name="矩形 14"/>
          <p:cNvSpPr/>
          <p:nvPr/>
        </p:nvSpPr>
        <p:spPr>
          <a:xfrm>
            <a:off x="3125324" y="4838782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852079" y="3909473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-SMA</a:t>
            </a:r>
          </a:p>
        </p:txBody>
      </p:sp>
      <p:sp>
        <p:nvSpPr>
          <p:cNvPr id="25" name="矩形 24"/>
          <p:cNvSpPr/>
          <p:nvPr/>
        </p:nvSpPr>
        <p:spPr>
          <a:xfrm>
            <a:off x="2852079" y="1185510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3443313" y="897088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6" name="图片 5" descr="模糊的黑白照片&#10;&#10;描述已自动生成">
            <a:extLst>
              <a:ext uri="{FF2B5EF4-FFF2-40B4-BE49-F238E27FC236}">
                <a16:creationId xmlns:a16="http://schemas.microsoft.com/office/drawing/2014/main" id="{ADC50C07-9314-F5EA-D6BD-A7BD52C42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49" y="2855417"/>
            <a:ext cx="1980000" cy="469333"/>
          </a:xfrm>
          <a:prstGeom prst="rect">
            <a:avLst/>
          </a:prstGeom>
        </p:spPr>
      </p:pic>
      <p:pic>
        <p:nvPicPr>
          <p:cNvPr id="8" name="图片 7" descr="图片包含 室内, 柜台, 牙刷, 厨房&#10;&#10;描述已自动生成">
            <a:extLst>
              <a:ext uri="{FF2B5EF4-FFF2-40B4-BE49-F238E27FC236}">
                <a16:creationId xmlns:a16="http://schemas.microsoft.com/office/drawing/2014/main" id="{58216F3B-470F-12E2-A29E-6A4E76FF7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906" y="1928610"/>
            <a:ext cx="1981200" cy="50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EF68917-4BE1-BAC1-6E33-CF8795637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72" y="4948789"/>
            <a:ext cx="1980000" cy="341379"/>
          </a:xfrm>
          <a:prstGeom prst="rect">
            <a:avLst/>
          </a:prstGeom>
        </p:spPr>
      </p:pic>
      <p:pic>
        <p:nvPicPr>
          <p:cNvPr id="5" name="图片 4" descr="张着嘴&#10;&#10;中度可信度描述已自动生成">
            <a:extLst>
              <a:ext uri="{FF2B5EF4-FFF2-40B4-BE49-F238E27FC236}">
                <a16:creationId xmlns:a16="http://schemas.microsoft.com/office/drawing/2014/main" id="{6A1CF343-2399-84B3-D176-90C158CEA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72" y="3996545"/>
            <a:ext cx="1980000" cy="45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2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6700" y="152400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ig.6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699" y="1741679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7948" y="2606557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p-Smad2</a:t>
            </a:r>
          </a:p>
        </p:txBody>
      </p:sp>
      <p:sp>
        <p:nvSpPr>
          <p:cNvPr id="15" name="矩形 14"/>
          <p:cNvSpPr/>
          <p:nvPr/>
        </p:nvSpPr>
        <p:spPr>
          <a:xfrm>
            <a:off x="511850" y="4302440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37948" y="3704188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5718" y="1129754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1056952" y="841332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cxnSp>
        <p:nvCxnSpPr>
          <p:cNvPr id="33" name="直接连接符 43">
            <a:extLst>
              <a:ext uri="{FF2B5EF4-FFF2-40B4-BE49-F238E27FC236}">
                <a16:creationId xmlns:a16="http://schemas.microsoft.com/office/drawing/2014/main" id="{B6DC94C2-DFFF-578A-28D3-ED1436ACB88B}"/>
              </a:ext>
            </a:extLst>
          </p:cNvPr>
          <p:cNvCxnSpPr/>
          <p:nvPr/>
        </p:nvCxnSpPr>
        <p:spPr>
          <a:xfrm flipH="1">
            <a:off x="4572000" y="508000"/>
            <a:ext cx="1814" cy="610870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D046B6B-4AE7-51B5-9A8D-3E9B0CB8A17F}"/>
              </a:ext>
            </a:extLst>
          </p:cNvPr>
          <p:cNvSpPr/>
          <p:nvPr/>
        </p:nvSpPr>
        <p:spPr>
          <a:xfrm>
            <a:off x="4773735" y="1118331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603B5FC-A7C7-15D3-6ACF-A9F7B2993E4E}"/>
              </a:ext>
            </a:extLst>
          </p:cNvPr>
          <p:cNvSpPr/>
          <p:nvPr/>
        </p:nvSpPr>
        <p:spPr>
          <a:xfrm>
            <a:off x="266700" y="3376448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p-Smad3</a:t>
            </a:r>
          </a:p>
        </p:txBody>
      </p:sp>
      <p:pic>
        <p:nvPicPr>
          <p:cNvPr id="5" name="图片 4" descr="模糊的照片&#10;&#10;描述已自动生成">
            <a:extLst>
              <a:ext uri="{FF2B5EF4-FFF2-40B4-BE49-F238E27FC236}">
                <a16:creationId xmlns:a16="http://schemas.microsoft.com/office/drawing/2014/main" id="{B9326D94-D792-6527-6D77-355A4B5FC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351" y="1766018"/>
            <a:ext cx="1980000" cy="573913"/>
          </a:xfrm>
          <a:prstGeom prst="rect">
            <a:avLst/>
          </a:prstGeom>
        </p:spPr>
      </p:pic>
      <p:pic>
        <p:nvPicPr>
          <p:cNvPr id="7" name="图片 6" descr="图片包含 游戏机, 桌子, 柜台, 厨房&#10;&#10;描述已自动生成">
            <a:extLst>
              <a:ext uri="{FF2B5EF4-FFF2-40B4-BE49-F238E27FC236}">
                <a16:creationId xmlns:a16="http://schemas.microsoft.com/office/drawing/2014/main" id="{BC81AD33-E755-5D63-7848-8E79E358A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21" y="4413591"/>
            <a:ext cx="1980000" cy="375949"/>
          </a:xfrm>
          <a:prstGeom prst="rect">
            <a:avLst/>
          </a:prstGeom>
        </p:spPr>
      </p:pic>
      <p:pic>
        <p:nvPicPr>
          <p:cNvPr id="11" name="图片 10" descr="图片包含 游戏机&#10;&#10;描述已自动生成">
            <a:extLst>
              <a:ext uri="{FF2B5EF4-FFF2-40B4-BE49-F238E27FC236}">
                <a16:creationId xmlns:a16="http://schemas.microsoft.com/office/drawing/2014/main" id="{0075734D-ABB0-094E-BD29-403E93F051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351" y="3564496"/>
            <a:ext cx="1980000" cy="277683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D7B598E-5EB2-A6FF-41F5-BB8F370A6A07}"/>
              </a:ext>
            </a:extLst>
          </p:cNvPr>
          <p:cNvSpPr/>
          <p:nvPr/>
        </p:nvSpPr>
        <p:spPr>
          <a:xfrm>
            <a:off x="4494232" y="1766018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C6906A-D8AC-636B-CD24-B25B5CFA8CB1}"/>
              </a:ext>
            </a:extLst>
          </p:cNvPr>
          <p:cNvSpPr/>
          <p:nvPr/>
        </p:nvSpPr>
        <p:spPr>
          <a:xfrm>
            <a:off x="4651481" y="2630896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49CC6D-C26C-190E-0253-D68BAAD324ED}"/>
              </a:ext>
            </a:extLst>
          </p:cNvPr>
          <p:cNvSpPr/>
          <p:nvPr/>
        </p:nvSpPr>
        <p:spPr>
          <a:xfrm>
            <a:off x="4925383" y="4326779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3F9A223-3B52-B088-C21B-EE2B176E24E0}"/>
              </a:ext>
            </a:extLst>
          </p:cNvPr>
          <p:cNvSpPr/>
          <p:nvPr/>
        </p:nvSpPr>
        <p:spPr>
          <a:xfrm>
            <a:off x="4651481" y="3728527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48D5864-B2BF-A569-31D4-0C6F6E8AECFD}"/>
              </a:ext>
            </a:extLst>
          </p:cNvPr>
          <p:cNvSpPr/>
          <p:nvPr/>
        </p:nvSpPr>
        <p:spPr>
          <a:xfrm>
            <a:off x="4680233" y="3400787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2EF2E45-A20B-8BF1-0D89-8E6CB95B5857}"/>
              </a:ext>
            </a:extLst>
          </p:cNvPr>
          <p:cNvSpPr/>
          <p:nvPr/>
        </p:nvSpPr>
        <p:spPr>
          <a:xfrm>
            <a:off x="5371507" y="883308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23" name="图片 22" descr="男子的脸部特写黑白照&#10;&#10;低可信度描述已自动生成">
            <a:extLst>
              <a:ext uri="{FF2B5EF4-FFF2-40B4-BE49-F238E27FC236}">
                <a16:creationId xmlns:a16="http://schemas.microsoft.com/office/drawing/2014/main" id="{2F3875AB-55B9-6A8A-7828-41CB5598B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02" y="4404876"/>
            <a:ext cx="1980000" cy="393377"/>
          </a:xfrm>
          <a:prstGeom prst="rect">
            <a:avLst/>
          </a:prstGeom>
        </p:spPr>
      </p:pic>
      <p:pic>
        <p:nvPicPr>
          <p:cNvPr id="26" name="图片 25" descr="墙上的钟表&#10;&#10;低可信度描述已自动生成">
            <a:extLst>
              <a:ext uri="{FF2B5EF4-FFF2-40B4-BE49-F238E27FC236}">
                <a16:creationId xmlns:a16="http://schemas.microsoft.com/office/drawing/2014/main" id="{916A3408-F981-CCD3-7126-1F684B193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02" y="1787058"/>
            <a:ext cx="1980000" cy="48610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0C0563F3-619C-CB3F-21B8-457127BD4E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02" y="3400787"/>
            <a:ext cx="1980000" cy="579857"/>
          </a:xfrm>
          <a:prstGeom prst="rect">
            <a:avLst/>
          </a:prstGeom>
        </p:spPr>
      </p:pic>
      <p:pic>
        <p:nvPicPr>
          <p:cNvPr id="6" name="图片 5" descr="躺在地上&#10;&#10;中度可信度描述已自动生成">
            <a:extLst>
              <a:ext uri="{FF2B5EF4-FFF2-40B4-BE49-F238E27FC236}">
                <a16:creationId xmlns:a16="http://schemas.microsoft.com/office/drawing/2014/main" id="{B3A032CC-FD85-4F98-F1CB-565604E302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02" y="2694576"/>
            <a:ext cx="1980000" cy="4061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DB5AE76-32F4-91AD-60F2-140B2C6621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351" y="2745445"/>
            <a:ext cx="1980000" cy="36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6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53061" y="375424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ig.7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67060" y="1964703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24309" y="2829581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p-Smad2</a:t>
            </a:r>
          </a:p>
        </p:txBody>
      </p:sp>
      <p:sp>
        <p:nvSpPr>
          <p:cNvPr id="15" name="矩形 14"/>
          <p:cNvSpPr/>
          <p:nvPr/>
        </p:nvSpPr>
        <p:spPr>
          <a:xfrm>
            <a:off x="2898211" y="4519888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624309" y="3921636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852079" y="1352778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3443313" y="1064356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603B5FC-A7C7-15D3-6ACF-A9F7B2993E4E}"/>
              </a:ext>
            </a:extLst>
          </p:cNvPr>
          <p:cNvSpPr/>
          <p:nvPr/>
        </p:nvSpPr>
        <p:spPr>
          <a:xfrm>
            <a:off x="2653061" y="3593896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p-Smad3</a:t>
            </a:r>
          </a:p>
        </p:txBody>
      </p:sp>
      <p:pic>
        <p:nvPicPr>
          <p:cNvPr id="6" name="图片 5" descr="躺在地上&#10;&#10;中度可信度描述已自动生成">
            <a:extLst>
              <a:ext uri="{FF2B5EF4-FFF2-40B4-BE49-F238E27FC236}">
                <a16:creationId xmlns:a16="http://schemas.microsoft.com/office/drawing/2014/main" id="{AFFE314D-CC3E-E8E1-AE79-5D91B436D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44" y="4628629"/>
            <a:ext cx="1980000" cy="380769"/>
          </a:xfrm>
          <a:prstGeom prst="rect">
            <a:avLst/>
          </a:prstGeom>
        </p:spPr>
      </p:pic>
      <p:pic>
        <p:nvPicPr>
          <p:cNvPr id="24" name="图片 23" descr="模糊的黑白照&#10;&#10;描述已自动生成">
            <a:extLst>
              <a:ext uri="{FF2B5EF4-FFF2-40B4-BE49-F238E27FC236}">
                <a16:creationId xmlns:a16="http://schemas.microsoft.com/office/drawing/2014/main" id="{67C61D52-78E3-F8C7-9317-DAA5139FB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44" y="3652024"/>
            <a:ext cx="1980000" cy="440000"/>
          </a:xfrm>
          <a:prstGeom prst="rect">
            <a:avLst/>
          </a:prstGeom>
        </p:spPr>
      </p:pic>
      <p:pic>
        <p:nvPicPr>
          <p:cNvPr id="29" name="图片 28" descr="男子的脸部特写黑白照&#10;&#10;低可信度描述已自动生成">
            <a:extLst>
              <a:ext uri="{FF2B5EF4-FFF2-40B4-BE49-F238E27FC236}">
                <a16:creationId xmlns:a16="http://schemas.microsoft.com/office/drawing/2014/main" id="{E6FBDA9D-92AD-750D-163A-8D5BBD4FC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44" y="2938096"/>
            <a:ext cx="1980000" cy="293333"/>
          </a:xfrm>
          <a:prstGeom prst="rect">
            <a:avLst/>
          </a:prstGeom>
        </p:spPr>
      </p:pic>
      <p:pic>
        <p:nvPicPr>
          <p:cNvPr id="5" name="图片 4" descr="模糊的照片&#10;&#10;描述已自动生成">
            <a:extLst>
              <a:ext uri="{FF2B5EF4-FFF2-40B4-BE49-F238E27FC236}">
                <a16:creationId xmlns:a16="http://schemas.microsoft.com/office/drawing/2014/main" id="{FCF253DA-7013-BE78-61AC-F2C67B429D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44" y="2073001"/>
            <a:ext cx="20574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09539" y="486936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ig.8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53978" y="2219838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ACSL4</a:t>
            </a:r>
          </a:p>
        </p:txBody>
      </p:sp>
      <p:sp>
        <p:nvSpPr>
          <p:cNvPr id="10" name="矩形 9"/>
          <p:cNvSpPr/>
          <p:nvPr/>
        </p:nvSpPr>
        <p:spPr>
          <a:xfrm>
            <a:off x="2931242" y="3830231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GPX4</a:t>
            </a:r>
          </a:p>
        </p:txBody>
      </p:sp>
      <p:sp>
        <p:nvSpPr>
          <p:cNvPr id="15" name="矩形 14"/>
          <p:cNvSpPr/>
          <p:nvPr/>
        </p:nvSpPr>
        <p:spPr>
          <a:xfrm>
            <a:off x="3174382" y="4688990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863100" y="4897460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26067" y="1511403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3699791" y="1175868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862B20C-6010-6E56-5DAE-3AB926D376B5}"/>
              </a:ext>
            </a:extLst>
          </p:cNvPr>
          <p:cNvSpPr/>
          <p:nvPr/>
        </p:nvSpPr>
        <p:spPr>
          <a:xfrm>
            <a:off x="2745241" y="2894596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LPCAT3</a:t>
            </a:r>
          </a:p>
        </p:txBody>
      </p:sp>
      <p:pic>
        <p:nvPicPr>
          <p:cNvPr id="8" name="图片 7" descr="图片包含 在, 猫, 关, 躺&#10;&#10;描述已自动生成">
            <a:extLst>
              <a:ext uri="{FF2B5EF4-FFF2-40B4-BE49-F238E27FC236}">
                <a16:creationId xmlns:a16="http://schemas.microsoft.com/office/drawing/2014/main" id="{1CE203A6-62D0-3CF7-7F37-F06C56A8C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87" y="4790509"/>
            <a:ext cx="1980000" cy="380769"/>
          </a:xfrm>
          <a:prstGeom prst="rect">
            <a:avLst/>
          </a:prstGeom>
        </p:spPr>
      </p:pic>
      <p:pic>
        <p:nvPicPr>
          <p:cNvPr id="17" name="图片 16" descr="图片包含 室内, 飞机, 小, 飞行&#10;&#10;描述已自动生成">
            <a:extLst>
              <a:ext uri="{FF2B5EF4-FFF2-40B4-BE49-F238E27FC236}">
                <a16:creationId xmlns:a16="http://schemas.microsoft.com/office/drawing/2014/main" id="{5265A5A3-389A-2209-33EA-4ED594045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87" y="3073265"/>
            <a:ext cx="1980000" cy="312632"/>
          </a:xfrm>
          <a:prstGeom prst="rect">
            <a:avLst/>
          </a:prstGeom>
        </p:spPr>
      </p:pic>
      <p:pic>
        <p:nvPicPr>
          <p:cNvPr id="11" name="图片 10" descr="张着嘴&#10;&#10;中度可信度描述已自动生成">
            <a:extLst>
              <a:ext uri="{FF2B5EF4-FFF2-40B4-BE49-F238E27FC236}">
                <a16:creationId xmlns:a16="http://schemas.microsoft.com/office/drawing/2014/main" id="{27AFB353-BD15-C305-6E2D-976B6A6E31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87" y="3923140"/>
            <a:ext cx="1980000" cy="462000"/>
          </a:xfrm>
          <a:prstGeom prst="rect">
            <a:avLst/>
          </a:prstGeom>
        </p:spPr>
      </p:pic>
      <p:pic>
        <p:nvPicPr>
          <p:cNvPr id="16" name="图片 15" descr="人的脸&#10;&#10;中度可信度描述已自动生成">
            <a:extLst>
              <a:ext uri="{FF2B5EF4-FFF2-40B4-BE49-F238E27FC236}">
                <a16:creationId xmlns:a16="http://schemas.microsoft.com/office/drawing/2014/main" id="{2F75979B-9EBF-FD09-A4B6-C27909E374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87" y="2287951"/>
            <a:ext cx="1980000" cy="4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6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82411" y="388660"/>
            <a:ext cx="885825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ig.9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4623" y="1869950"/>
            <a:ext cx="1545484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Fibronectin</a:t>
            </a:r>
          </a:p>
        </p:txBody>
      </p:sp>
      <p:sp>
        <p:nvSpPr>
          <p:cNvPr id="10" name="矩形 9"/>
          <p:cNvSpPr/>
          <p:nvPr/>
        </p:nvSpPr>
        <p:spPr>
          <a:xfrm>
            <a:off x="2920624" y="2799259"/>
            <a:ext cx="1173482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Collagen-I</a:t>
            </a:r>
          </a:p>
        </p:txBody>
      </p:sp>
      <p:sp>
        <p:nvSpPr>
          <p:cNvPr id="15" name="矩形 14"/>
          <p:cNvSpPr/>
          <p:nvPr/>
        </p:nvSpPr>
        <p:spPr>
          <a:xfrm>
            <a:off x="3125324" y="4591984"/>
            <a:ext cx="692882" cy="598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3" name="矩形 12"/>
          <p:cNvSpPr/>
          <p:nvPr/>
        </p:nvSpPr>
        <p:spPr>
          <a:xfrm>
            <a:off x="2852079" y="3662675"/>
            <a:ext cx="1274393" cy="598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-SMA</a:t>
            </a:r>
          </a:p>
        </p:txBody>
      </p:sp>
      <p:sp>
        <p:nvSpPr>
          <p:cNvPr id="25" name="矩形 24"/>
          <p:cNvSpPr/>
          <p:nvPr/>
        </p:nvSpPr>
        <p:spPr>
          <a:xfrm>
            <a:off x="2852079" y="1185510"/>
            <a:ext cx="1147447" cy="444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1661B76-F0DD-D24F-AF9D-735101D09538}"/>
              </a:ext>
            </a:extLst>
          </p:cNvPr>
          <p:cNvSpPr/>
          <p:nvPr/>
        </p:nvSpPr>
        <p:spPr>
          <a:xfrm>
            <a:off x="3443313" y="897088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Manuscript drawing</a:t>
            </a:r>
            <a:endParaRPr lang="en-US" altLang="zh-CN" sz="1200" b="1" dirty="0"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11" name="图片 10" descr="模糊的黑白照&#10;&#10;描述已自动生成">
            <a:extLst>
              <a:ext uri="{FF2B5EF4-FFF2-40B4-BE49-F238E27FC236}">
                <a16:creationId xmlns:a16="http://schemas.microsoft.com/office/drawing/2014/main" id="{DED210D0-7CCD-1841-635A-5968F5FFB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26" y="2847335"/>
            <a:ext cx="1980000" cy="455172"/>
          </a:xfrm>
          <a:prstGeom prst="rect">
            <a:avLst/>
          </a:prstGeom>
        </p:spPr>
      </p:pic>
      <p:pic>
        <p:nvPicPr>
          <p:cNvPr id="16" name="图片 15" descr="躺在地上&#10;&#10;中度可信度描述已自动生成">
            <a:extLst>
              <a:ext uri="{FF2B5EF4-FFF2-40B4-BE49-F238E27FC236}">
                <a16:creationId xmlns:a16="http://schemas.microsoft.com/office/drawing/2014/main" id="{5145E105-F221-1A2F-B4EC-73329A8AC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200" y="4697414"/>
            <a:ext cx="1980000" cy="38739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AB2B2BB-3392-46AE-4B9B-89E1F53BE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26" y="1831398"/>
            <a:ext cx="1980000" cy="605647"/>
          </a:xfrm>
          <a:prstGeom prst="rect">
            <a:avLst/>
          </a:prstGeom>
        </p:spPr>
      </p:pic>
      <p:pic>
        <p:nvPicPr>
          <p:cNvPr id="7" name="图片 6" descr="人的脸&#10;&#10;低可信度描述已自动生成">
            <a:extLst>
              <a:ext uri="{FF2B5EF4-FFF2-40B4-BE49-F238E27FC236}">
                <a16:creationId xmlns:a16="http://schemas.microsoft.com/office/drawing/2014/main" id="{E34E46A2-D3DE-784A-791D-43137636A9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26" y="3761577"/>
            <a:ext cx="1980000" cy="42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2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1676</TotalTime>
  <Words>130</Words>
  <Application>Microsoft Macintosh PowerPoint</Application>
  <PresentationFormat>全屏显示(4:3)</PresentationFormat>
  <Paragraphs>93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等线</vt:lpstr>
      <vt:lpstr>Arial</vt:lpstr>
      <vt:lpstr>Calibri</vt:lpstr>
      <vt:lpstr>Calibri Light</vt:lpstr>
      <vt:lpstr>Symbol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KAI ZHU</dc:creator>
  <cp:lastModifiedBy>玥 戴</cp:lastModifiedBy>
  <cp:revision>117</cp:revision>
  <dcterms:created xsi:type="dcterms:W3CDTF">2020-04-28T23:14:01Z</dcterms:created>
  <dcterms:modified xsi:type="dcterms:W3CDTF">2022-12-11T11:21:07Z</dcterms:modified>
</cp:coreProperties>
</file>