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3"/>
  </p:notesMasterIdLst>
  <p:sldIdLst>
    <p:sldId id="260" r:id="rId2"/>
  </p:sldIdLst>
  <p:sldSz cx="12192000" cy="6858000"/>
  <p:notesSz cx="6858000" cy="9144000"/>
  <p:custDataLst>
    <p:tags r:id="rId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3" autoAdjust="0"/>
    <p:restoredTop sz="94660"/>
  </p:normalViewPr>
  <p:slideViewPr>
    <p:cSldViewPr snapToGrid="0">
      <p:cViewPr varScale="1">
        <p:scale>
          <a:sx n="73" d="100"/>
          <a:sy n="73" d="100"/>
        </p:scale>
        <p:origin x="114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165F2-CEE2-4CB5-816D-5906840A04C5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FAFB49-9D9F-44F9-B2D0-727030BB72A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70F4F-623B-4F39-9309-1A8072475BEC}" type="datetimeFigureOut">
              <a:rPr lang="zh-CN" altLang="en-US" smtClean="0"/>
              <a:t>2022/12/14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DCA1D-EA25-46F6-8F22-7F1D2EC1FF6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占位符 7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2231301" y="1711246"/>
            <a:ext cx="3659771" cy="252245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8980770-6279-84BF-BB0B-9607C7C84CA5}"/>
              </a:ext>
            </a:extLst>
          </p:cNvPr>
          <p:cNvSpPr txBox="1"/>
          <p:nvPr/>
        </p:nvSpPr>
        <p:spPr>
          <a:xfrm>
            <a:off x="1195251" y="698863"/>
            <a:ext cx="2236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Supplemental figure 1</a:t>
            </a:r>
            <a:endParaRPr kumimoji="1" lang="ja-JP" altLang="en-US" dirty="0">
              <a:latin typeface="Times New Roman" panose="02020603050405020304" pitchFamily="18" charset="0"/>
              <a:ea typeface="Microsoft YaHei" panose="020B0503020204020204" pitchFamily="3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3b3834a8-5490-4dba-b647-0f078711bfd3"/>
  <p:tag name="COMMONDATA" val="eyJoZGlkIjoiZDRmN2NlNzJkZGU3ZmI0MDM3MDI0Y2RiNmIwNjJiODU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1271</TotalTime>
  <Words>3</Words>
  <Application>Microsoft Office PowerPoint</Application>
  <PresentationFormat>ワイド画面</PresentationFormat>
  <Paragraphs>1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等线</vt:lpstr>
      <vt:lpstr>等线 Light</vt:lpstr>
      <vt:lpstr>Arial</vt:lpstr>
      <vt:lpstr>Times New Roman</vt:lpstr>
      <vt:lpstr>Office 主题​​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xiangyue</dc:creator>
  <cp:lastModifiedBy>久芳 さやか</cp:lastModifiedBy>
  <cp:revision>59</cp:revision>
  <dcterms:created xsi:type="dcterms:W3CDTF">2022-08-24T10:34:00Z</dcterms:created>
  <dcterms:modified xsi:type="dcterms:W3CDTF">2022-12-14T13:11:48Z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06853651A19246669C6BF92B816D8368</vt:lpwstr>
  </property>
  <property fmtid="{D5CDD505-2E9C-101B-9397-08002B2CF9AE}" pid="3" name="KSOProductBuildVer">
    <vt:lpwstr>2052-11.1.0.12763</vt:lpwstr>
  </property>
</Properties>
</file>