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0" d="100"/>
          <a:sy n="200" d="100"/>
        </p:scale>
        <p:origin x="-3702" y="-19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1BAD04-DDB6-4102-9CBB-0D670EC3B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8522B71-DC0E-45E0-9C86-A4F930114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79D345-E3B0-486B-BDE5-26DDE1B7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EF6DA7-244E-4618-9F41-E290E42FB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AED387-D83A-4602-9301-4C1E60CBC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2938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8F7E6C-CB0A-4A7D-BF8B-0688FEE9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DFCA87-A294-4372-8A2B-14478011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3E21C9-B41B-42F5-8EBB-C3FF44A1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9A865C-4D58-4624-970D-C0F45B942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4AD4BF-E138-4459-81EA-DB1619163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730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370C1C-EDDC-4B78-80FD-0133D9586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2B9E28A-EBB8-433D-BCA8-16C3B893F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8E0678-305F-43C3-B9B6-AB512273F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8CCE1B-A515-40B3-98C5-7B0048A4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FCC45E-FAC8-4841-A153-7303AA7C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74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E7B3AE-1DDC-438A-9A69-A6B017D48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A91535-8FF3-4009-9754-0E16BD7C7C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59854DC-0993-4788-8F98-A68EFB49F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844B8C-8A16-47E0-85DE-B0E6BCD91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60BE23D-7762-485B-B81A-CDF0D4283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F33BD3-122E-4686-85CF-705F23312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66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A4AF6-3E84-4B92-A827-C4E8DA18A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1B76BF-39B2-4735-9F0E-4D139A67B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D20C860-E7B8-4B01-BDBE-CCCC4E3EA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F2853E6-7420-4962-B636-F55DA8B40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A3AAE82-E599-4775-A2F5-8E69F05BB0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8A26409-DDEF-4496-B324-8C1CDA7C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73925BC-22B9-4C6B-BBCC-AADF9019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3C3FA7-3CE7-46B4-BABD-CC6114C36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333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E02629-983A-4A5A-AF6D-DA2529B3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D68281-4C1A-4FAA-9E7A-C07D5A7B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70E973-1EE9-4919-A2B9-1B698432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4946413-ED6F-483F-92A8-79D4B2A90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148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9AC4797-CA73-4950-A9BD-1E3B9BFE4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1FB85AA-0D6D-4013-8408-E4397E177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03D550-7948-4ED3-B103-5AC8E9DCA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434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4D03E-0BFA-4028-B67F-156FF7791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1E7128-24CE-489D-A196-1CB477F63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B1506B-79C7-43E0-94E4-591240BB7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B402E63-C814-42F3-A4F9-F9F297FDE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A701FC9-1363-4569-A1AE-A637EE5DE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2DC0994-B2BA-4543-84DC-96E8FEBF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0665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E568C8-2116-4D5D-9851-C4B1D862D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DEB01D0-42DC-4530-B026-61CDCC954E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556654-57F5-4A75-824A-893DC2305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0A004AA-2375-4202-9623-EB821274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041A414-19E9-43C4-9672-770A74D49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B7D2119-2CF6-4E15-B4F7-C6FCBC4D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5100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8A86F-C742-48E9-A986-CEE7E94DA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3AAA198-87D8-4BF1-B808-0A55DF8953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E48414-2A34-45D8-A75C-619221428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66809F-977F-4241-A92A-D2243CB52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7651F5-6781-4596-BAC9-0BB6B15C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214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935164E-7161-41A0-A2A8-0FB2380A5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F44DCE7-5131-40ED-AE63-A7100B3A0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315A2-8EA4-4FC5-8835-5F32D961B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119B48-1E41-4765-B172-1293A8FF7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20062C-00AA-4410-958F-A910F8352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373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339E190-EB6B-48DE-B12F-A6BF13205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9C438ED-2737-4A63-94A9-FC0892C20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B1046E-6B5D-46EC-B23B-514B1003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77FDB-F121-4538-B992-CF89C5261B9F}" type="datetimeFigureOut">
              <a:rPr lang="de-DE" smtClean="0"/>
              <a:t>03.04.2020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64DA6A-4633-4D96-B536-D94C4E6EE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855B51-99FD-4AAC-970F-6E499D0A4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C92BB-5B12-4B11-898E-8FCF53037C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912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B75E338-6DB7-43C0-A17B-34AD97B68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9464" y="169940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41EA80A-BFB3-4B3A-8C00-7A539F5AB267}"/>
              </a:ext>
            </a:extLst>
          </p:cNvPr>
          <p:cNvSpPr txBox="1"/>
          <p:nvPr/>
        </p:nvSpPr>
        <p:spPr>
          <a:xfrm>
            <a:off x="646981" y="534838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Figure S1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49FE4D6-22A8-4F19-A94C-2A8DBE48A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000" y="2203184"/>
            <a:ext cx="3060000" cy="245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63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Klasen, Benedikt</dc:creator>
  <cp:lastModifiedBy>Klasen, Benedikt</cp:lastModifiedBy>
  <cp:revision>2</cp:revision>
  <dcterms:created xsi:type="dcterms:W3CDTF">2020-03-30T15:45:46Z</dcterms:created>
  <dcterms:modified xsi:type="dcterms:W3CDTF">2020-04-03T18:52:27Z</dcterms:modified>
</cp:coreProperties>
</file>