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" ContentType="image/tiff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5" r:id="rId10"/>
    <p:sldId id="264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5645"/>
  </p:normalViewPr>
  <p:slideViewPr>
    <p:cSldViewPr snapToGrid="0" snapToObjects="1">
      <p:cViewPr varScale="1">
        <p:scale>
          <a:sx n="128" d="100"/>
          <a:sy n="128" d="100"/>
        </p:scale>
        <p:origin x="48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551BF9-5E9D-E04C-988D-2F12CC7032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A2C733-F500-B248-B0D2-2F387BC08A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47906F-0CE3-3444-BC38-DF5B50DB63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964DC-44F1-C44A-851A-DC764CD42A55}" type="datetimeFigureOut">
              <a:rPr lang="en-US" smtClean="0"/>
              <a:t>12/15/22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C0232D-67BA-4C4C-B01E-7F0ADB44E3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9F7329-2F87-A045-855B-5CC7D31512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C29A8-2FE1-934C-B9C3-BE29B64694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6244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7CC645-8FC4-C94F-8327-C35D5D008E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91E994F-9057-434B-A684-90EB58557A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5BFE12-B6DD-D648-9874-EE42CEDF7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964DC-44F1-C44A-851A-DC764CD42A55}" type="datetimeFigureOut">
              <a:rPr lang="en-US" smtClean="0"/>
              <a:t>12/15/22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C41BD7-6774-4B40-9AF0-D4CC310A42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FFD37D-DA0D-3847-9DD1-1C3E247C2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C29A8-2FE1-934C-B9C3-BE29B64694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480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BA6EAF3-DE84-7F4F-B106-4CE9522800B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5024F3D-D39B-E345-A66A-8548BF06CB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96184A-BF58-A740-964C-A4D60EB3B2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964DC-44F1-C44A-851A-DC764CD42A55}" type="datetimeFigureOut">
              <a:rPr lang="en-US" smtClean="0"/>
              <a:t>12/15/22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471AA5-A465-0044-B993-085AAD0D8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49949B-12C0-3040-A73A-B7673FCC3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C29A8-2FE1-934C-B9C3-BE29B64694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0931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B19087-B10E-CF47-B23B-80D2417394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ECE04A-74BD-5F4E-B7D0-4805D6D12C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390128-04BB-0647-84DD-062D90FA9B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964DC-44F1-C44A-851A-DC764CD42A55}" type="datetimeFigureOut">
              <a:rPr lang="en-US" smtClean="0"/>
              <a:t>12/15/22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9FA03A-2F42-8049-B821-9E1F8B2BAB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277E88-E6BC-954F-BCB6-2C044FF744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C29A8-2FE1-934C-B9C3-BE29B64694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83171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1716B4-7B55-3943-B45F-A9F7BA702D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FB608F-6F7E-AC4D-8949-43B82ADED5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31AC5C-621F-C347-B89D-26799C75F4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964DC-44F1-C44A-851A-DC764CD42A55}" type="datetimeFigureOut">
              <a:rPr lang="en-US" smtClean="0"/>
              <a:t>12/15/22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B2B071-37A3-FC4A-851F-D58ADE0F5F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5C9DEB-1415-5B40-9B09-8268E45DC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C29A8-2FE1-934C-B9C3-BE29B64694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6576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1DDA6C-975A-9540-94CC-21FABFE45A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55F55D-2530-0D41-A19B-036EFA066D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0A372E-326D-6D47-A17C-35B1A1D597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B941F7-5237-8640-A752-D44012129F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964DC-44F1-C44A-851A-DC764CD42A55}" type="datetimeFigureOut">
              <a:rPr lang="en-US" smtClean="0"/>
              <a:t>12/15/22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2CE1DC-1E77-FC4E-B4C0-63C291D2CA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1327E4-989D-284F-BFA3-152D2BA4D0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C29A8-2FE1-934C-B9C3-BE29B64694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61618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88CF89-4A50-2941-99A2-C3A41B6DC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7FA3CD-3248-2441-B598-42ABE27A00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AF958D-8EA9-2141-946B-8EA90EEA66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94E0805-BDE1-8442-BBEC-A9A17E11DCF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8C404F3-4587-4E49-8696-2ED5EFE128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816ACDE-E0D0-EF42-9174-8D7234CBBF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964DC-44F1-C44A-851A-DC764CD42A55}" type="datetimeFigureOut">
              <a:rPr lang="en-US" smtClean="0"/>
              <a:t>12/15/22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977AC9-1D93-554B-8C77-50BCB8405D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AA20074-9EF1-5841-81CB-22D54D74B0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C29A8-2FE1-934C-B9C3-BE29B64694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1046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5CDB50-5AFB-C045-8E2E-442EA656C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A0D20D7-CA6D-724A-ABC1-824A7A715D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964DC-44F1-C44A-851A-DC764CD42A55}" type="datetimeFigureOut">
              <a:rPr lang="en-US" smtClean="0"/>
              <a:t>12/15/22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E408D2C-6B62-CB4E-8842-5E27AAA65F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D224F1E-6D67-B441-808D-3DE4BA0736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C29A8-2FE1-934C-B9C3-BE29B64694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315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9AF46E-EE88-8446-813F-E3FC004490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964DC-44F1-C44A-851A-DC764CD42A55}" type="datetimeFigureOut">
              <a:rPr lang="en-US" smtClean="0"/>
              <a:t>12/15/22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2C5CE83-9F77-4D4B-BC99-FCC4CD0DC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AFDF8F-CC8F-9242-9188-F0580F25CE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C29A8-2FE1-934C-B9C3-BE29B64694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7220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EA4796-D4B0-4D43-BDA2-01DB133995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C2EC20-216A-104B-9A2B-6408C75A2B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031F02B-15DA-AC4C-B8CD-73254F6748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F38A5FE-8AB8-0644-8F1A-434384FC85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964DC-44F1-C44A-851A-DC764CD42A55}" type="datetimeFigureOut">
              <a:rPr lang="en-US" smtClean="0"/>
              <a:t>12/15/22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CCBC7D-8497-7849-91CA-06DF842A88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1242AF-E0E9-DC46-8BF7-AE9C72FAF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C29A8-2FE1-934C-B9C3-BE29B64694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9219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10F9CD-B565-1646-91FC-C1D7C64497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0950E57-732C-9242-9B25-7FB35DA07B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D6ABB2-6659-4242-B347-AFCAE1CA3C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82226C-0528-874D-99F3-E373B0D690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964DC-44F1-C44A-851A-DC764CD42A55}" type="datetimeFigureOut">
              <a:rPr lang="en-US" smtClean="0"/>
              <a:t>12/15/22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B7AC76-1460-B74F-8434-AD7F9F4B44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5F11A0-9B2C-6146-B339-B3DC17926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C29A8-2FE1-934C-B9C3-BE29B64694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95251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BD8FF99-D12D-C244-ABAE-26BC6EC707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D9EF97-C5E4-6D49-89B2-E86AD8C323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B497FC-B7E1-B14F-B26B-115F9A66F2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4964DC-44F1-C44A-851A-DC764CD42A55}" type="datetimeFigureOut">
              <a:rPr lang="en-US" smtClean="0"/>
              <a:t>12/15/22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BF486C-13DE-0C4E-9467-B9FAA463876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5161EB-5E4A-A94B-921F-758F359621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C29A8-2FE1-934C-B9C3-BE29B64694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034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"/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"/><Relationship Id="rId2" Type="http://schemas.openxmlformats.org/officeDocument/2006/relationships/image" Target="../media/image3.t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tif"/><Relationship Id="rId4" Type="http://schemas.openxmlformats.org/officeDocument/2006/relationships/image" Target="../media/image5.t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tif"/><Relationship Id="rId7" Type="http://schemas.openxmlformats.org/officeDocument/2006/relationships/image" Target="../media/image24.ti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tif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tiff"/><Relationship Id="rId2" Type="http://schemas.openxmlformats.org/officeDocument/2006/relationships/image" Target="../media/image40.t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text, monitor, white, electronics&#10;&#10;Description automatically generated">
            <a:extLst>
              <a:ext uri="{FF2B5EF4-FFF2-40B4-BE49-F238E27FC236}">
                <a16:creationId xmlns:a16="http://schemas.microsoft.com/office/drawing/2014/main" id="{A7DB6322-F48E-0E4B-8FE0-849DF9C966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7550" y="1962150"/>
            <a:ext cx="3225800" cy="2590800"/>
          </a:xfrm>
          <a:prstGeom prst="rect">
            <a:avLst/>
          </a:prstGeom>
        </p:spPr>
      </p:pic>
      <p:pic>
        <p:nvPicPr>
          <p:cNvPr id="11" name="Picture 10" descr="A picture containing text, old&#10;&#10;Description automatically generated">
            <a:extLst>
              <a:ext uri="{FF2B5EF4-FFF2-40B4-BE49-F238E27FC236}">
                <a16:creationId xmlns:a16="http://schemas.microsoft.com/office/drawing/2014/main" id="{BE48BE77-E99E-D146-BE70-CF11F32811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5637" y="1962150"/>
            <a:ext cx="3225800" cy="25908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57181D0-0073-6845-9081-284028ECB691}"/>
              </a:ext>
            </a:extLst>
          </p:cNvPr>
          <p:cNvSpPr txBox="1"/>
          <p:nvPr/>
        </p:nvSpPr>
        <p:spPr>
          <a:xfrm>
            <a:off x="387615" y="200025"/>
            <a:ext cx="1047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Figure 1a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08332A1-BE35-7D40-8DDE-2B927794F806}"/>
              </a:ext>
            </a:extLst>
          </p:cNvPr>
          <p:cNvSpPr txBox="1"/>
          <p:nvPr/>
        </p:nvSpPr>
        <p:spPr>
          <a:xfrm>
            <a:off x="2971800" y="1428750"/>
            <a:ext cx="7596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ACTIN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BDD8B23-0CDC-7041-ADDC-1066CB4ADEC2}"/>
              </a:ext>
            </a:extLst>
          </p:cNvPr>
          <p:cNvSpPr txBox="1"/>
          <p:nvPr/>
        </p:nvSpPr>
        <p:spPr>
          <a:xfrm>
            <a:off x="6724650" y="1285875"/>
            <a:ext cx="7745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TRP53</a:t>
            </a:r>
          </a:p>
        </p:txBody>
      </p:sp>
    </p:spTree>
    <p:extLst>
      <p:ext uri="{BB962C8B-B14F-4D97-AF65-F5344CB8AC3E}">
        <p14:creationId xmlns:p14="http://schemas.microsoft.com/office/powerpoint/2010/main" val="37778104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E699B9D-CFD7-244C-A32E-C3BE9E7015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9900" y="854075"/>
            <a:ext cx="3086100" cy="24892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CB64678-888F-CE48-9CF5-71E325F9292F}"/>
              </a:ext>
            </a:extLst>
          </p:cNvPr>
          <p:cNvSpPr txBox="1"/>
          <p:nvPr/>
        </p:nvSpPr>
        <p:spPr>
          <a:xfrm>
            <a:off x="1734753" y="4759326"/>
            <a:ext cx="6671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</a:t>
            </a:r>
            <a:r>
              <a:rPr lang="en-US"/>
              <a:t>ctin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1A6EEA9-4A10-F54F-900A-42D2772F48E3}"/>
              </a:ext>
            </a:extLst>
          </p:cNvPr>
          <p:cNvSpPr txBox="1"/>
          <p:nvPr/>
        </p:nvSpPr>
        <p:spPr>
          <a:xfrm>
            <a:off x="1734753" y="1729343"/>
            <a:ext cx="7268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MLKL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9C0613F-3DE9-1A4A-BA50-DB3FEE77FA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9900" y="3712092"/>
            <a:ext cx="3086100" cy="24638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AE26174-E9CE-E344-A175-0450622889DD}"/>
              </a:ext>
            </a:extLst>
          </p:cNvPr>
          <p:cNvSpPr txBox="1"/>
          <p:nvPr/>
        </p:nvSpPr>
        <p:spPr>
          <a:xfrm>
            <a:off x="387615" y="200025"/>
            <a:ext cx="2524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Supplementary Figure S6</a:t>
            </a:r>
          </a:p>
        </p:txBody>
      </p:sp>
    </p:spTree>
    <p:extLst>
      <p:ext uri="{BB962C8B-B14F-4D97-AF65-F5344CB8AC3E}">
        <p14:creationId xmlns:p14="http://schemas.microsoft.com/office/powerpoint/2010/main" val="41426509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578CBF8-0F18-BB40-93F4-FB5D4CB495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7435" y="4048131"/>
            <a:ext cx="3225800" cy="25908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FB1C45D-307E-4C47-B4A7-066911D66793}"/>
              </a:ext>
            </a:extLst>
          </p:cNvPr>
          <p:cNvSpPr txBox="1"/>
          <p:nvPr/>
        </p:nvSpPr>
        <p:spPr>
          <a:xfrm>
            <a:off x="387615" y="200025"/>
            <a:ext cx="10584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Figure 1b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000C814-B79B-E24D-981B-34CF1A5BB513}"/>
              </a:ext>
            </a:extLst>
          </p:cNvPr>
          <p:cNvSpPr txBox="1"/>
          <p:nvPr/>
        </p:nvSpPr>
        <p:spPr>
          <a:xfrm>
            <a:off x="181233" y="5158865"/>
            <a:ext cx="170110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err="1"/>
              <a:t>E</a:t>
            </a:r>
            <a:r>
              <a:rPr lang="en-US" i="1" dirty="0" err="1">
                <a:latin typeface="Symbol" pitchFamily="2" charset="2"/>
              </a:rPr>
              <a:t>m</a:t>
            </a:r>
            <a:r>
              <a:rPr lang="en-US" i="1" dirty="0" err="1"/>
              <a:t>-Myc</a:t>
            </a:r>
            <a:r>
              <a:rPr lang="en-US" i="1" dirty="0"/>
              <a:t> </a:t>
            </a:r>
            <a:r>
              <a:rPr lang="en-US" dirty="0"/>
              <a:t>15a and</a:t>
            </a:r>
          </a:p>
          <a:p>
            <a:r>
              <a:rPr lang="en-US" i="1" dirty="0" err="1"/>
              <a:t>E</a:t>
            </a:r>
            <a:r>
              <a:rPr lang="en-US" i="1" dirty="0" err="1">
                <a:latin typeface="Symbol" pitchFamily="2" charset="2"/>
              </a:rPr>
              <a:t>m</a:t>
            </a:r>
            <a:r>
              <a:rPr lang="en-US" i="1" dirty="0" err="1"/>
              <a:t>-Myc</a:t>
            </a:r>
            <a:r>
              <a:rPr lang="en-US" dirty="0"/>
              <a:t> 47a</a:t>
            </a:r>
          </a:p>
          <a:p>
            <a:r>
              <a:rPr lang="en-US" dirty="0"/>
              <a:t>Actin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8D4586D-5687-FF4A-9184-8E328CF71305}"/>
              </a:ext>
            </a:extLst>
          </p:cNvPr>
          <p:cNvSpPr txBox="1"/>
          <p:nvPr/>
        </p:nvSpPr>
        <p:spPr>
          <a:xfrm>
            <a:off x="233331" y="2491859"/>
            <a:ext cx="170110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err="1"/>
              <a:t>E</a:t>
            </a:r>
            <a:r>
              <a:rPr lang="en-US" i="1" dirty="0" err="1">
                <a:latin typeface="Symbol" pitchFamily="2" charset="2"/>
              </a:rPr>
              <a:t>m</a:t>
            </a:r>
            <a:r>
              <a:rPr lang="en-US" i="1" dirty="0" err="1"/>
              <a:t>-Myc</a:t>
            </a:r>
            <a:r>
              <a:rPr lang="en-US" dirty="0"/>
              <a:t> 15a and</a:t>
            </a:r>
          </a:p>
          <a:p>
            <a:r>
              <a:rPr lang="en-US" i="1" dirty="0" err="1"/>
              <a:t>E</a:t>
            </a:r>
            <a:r>
              <a:rPr lang="en-US" i="1" dirty="0" err="1">
                <a:latin typeface="Symbol" pitchFamily="2" charset="2"/>
              </a:rPr>
              <a:t>m</a:t>
            </a:r>
            <a:r>
              <a:rPr lang="en-US" i="1" dirty="0" err="1"/>
              <a:t>-Myc</a:t>
            </a:r>
            <a:r>
              <a:rPr lang="en-US" dirty="0"/>
              <a:t> 47a</a:t>
            </a:r>
          </a:p>
          <a:p>
            <a:r>
              <a:rPr lang="en-US" dirty="0"/>
              <a:t>TRP53</a:t>
            </a:r>
          </a:p>
        </p:txBody>
      </p:sp>
      <p:pic>
        <p:nvPicPr>
          <p:cNvPr id="8" name="Picture 7" descr="A picture containing text, white&#10;&#10;Description automatically generated">
            <a:extLst>
              <a:ext uri="{FF2B5EF4-FFF2-40B4-BE49-F238E27FC236}">
                <a16:creationId xmlns:a16="http://schemas.microsoft.com/office/drawing/2014/main" id="{94D41505-8867-514E-A715-29E77E999A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7435" y="1457331"/>
            <a:ext cx="3225800" cy="2590800"/>
          </a:xfrm>
          <a:prstGeom prst="rect">
            <a:avLst/>
          </a:prstGeom>
        </p:spPr>
      </p:pic>
      <p:pic>
        <p:nvPicPr>
          <p:cNvPr id="7" name="Picture 6" descr="A picture containing electronics&#10;&#10;Description automatically generated">
            <a:extLst>
              <a:ext uri="{FF2B5EF4-FFF2-40B4-BE49-F238E27FC236}">
                <a16:creationId xmlns:a16="http://schemas.microsoft.com/office/drawing/2014/main" id="{E6AD5A96-553D-3546-8117-961AABA4E9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17132" y="1457331"/>
            <a:ext cx="3225800" cy="2590800"/>
          </a:xfrm>
          <a:prstGeom prst="rect">
            <a:avLst/>
          </a:prstGeom>
        </p:spPr>
      </p:pic>
      <p:pic>
        <p:nvPicPr>
          <p:cNvPr id="11" name="Picture 10" descr="A picture containing electronics, remote control&#10;&#10;Description automatically generated">
            <a:extLst>
              <a:ext uri="{FF2B5EF4-FFF2-40B4-BE49-F238E27FC236}">
                <a16:creationId xmlns:a16="http://schemas.microsoft.com/office/drawing/2014/main" id="{CFC64211-ABC7-7F4B-8816-0401900FA9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17132" y="4048131"/>
            <a:ext cx="3225800" cy="25908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C222F75-52FC-4249-A5A8-570F149AF461}"/>
              </a:ext>
            </a:extLst>
          </p:cNvPr>
          <p:cNvSpPr txBox="1"/>
          <p:nvPr/>
        </p:nvSpPr>
        <p:spPr>
          <a:xfrm>
            <a:off x="6095360" y="2548752"/>
            <a:ext cx="182453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err="1"/>
              <a:t>E</a:t>
            </a:r>
            <a:r>
              <a:rPr lang="en-US" i="1" dirty="0" err="1">
                <a:latin typeface="Symbol" pitchFamily="2" charset="2"/>
              </a:rPr>
              <a:t>m</a:t>
            </a:r>
            <a:r>
              <a:rPr lang="en-US" i="1" dirty="0" err="1"/>
              <a:t>-Myc</a:t>
            </a:r>
            <a:r>
              <a:rPr lang="en-US" i="1" dirty="0"/>
              <a:t> </a:t>
            </a:r>
            <a:r>
              <a:rPr lang="en-US" dirty="0"/>
              <a:t>1172 and</a:t>
            </a:r>
          </a:p>
          <a:p>
            <a:r>
              <a:rPr lang="en-US" i="1" dirty="0" err="1"/>
              <a:t>E</a:t>
            </a:r>
            <a:r>
              <a:rPr lang="en-US" i="1" dirty="0" err="1">
                <a:latin typeface="Symbol" pitchFamily="2" charset="2"/>
              </a:rPr>
              <a:t>m</a:t>
            </a:r>
            <a:r>
              <a:rPr lang="en-US" i="1" dirty="0" err="1"/>
              <a:t>-Myc</a:t>
            </a:r>
            <a:r>
              <a:rPr lang="en-US" i="1" dirty="0"/>
              <a:t> </a:t>
            </a:r>
            <a:r>
              <a:rPr lang="en-US" dirty="0"/>
              <a:t>412</a:t>
            </a:r>
          </a:p>
          <a:p>
            <a:r>
              <a:rPr lang="en-US" dirty="0"/>
              <a:t>TRP53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DDCEA47-6960-0841-87B5-253068A7C4B2}"/>
              </a:ext>
            </a:extLst>
          </p:cNvPr>
          <p:cNvSpPr txBox="1"/>
          <p:nvPr/>
        </p:nvSpPr>
        <p:spPr>
          <a:xfrm>
            <a:off x="6142655" y="4974199"/>
            <a:ext cx="182453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err="1"/>
              <a:t>E</a:t>
            </a:r>
            <a:r>
              <a:rPr lang="en-US" i="1" dirty="0" err="1">
                <a:latin typeface="Symbol" pitchFamily="2" charset="2"/>
              </a:rPr>
              <a:t>m</a:t>
            </a:r>
            <a:r>
              <a:rPr lang="en-US" i="1" dirty="0" err="1"/>
              <a:t>-Myc</a:t>
            </a:r>
            <a:r>
              <a:rPr lang="en-US" i="1" dirty="0"/>
              <a:t> </a:t>
            </a:r>
            <a:r>
              <a:rPr lang="en-US" dirty="0"/>
              <a:t>1172 and</a:t>
            </a:r>
          </a:p>
          <a:p>
            <a:r>
              <a:rPr lang="en-US" i="1" dirty="0" err="1"/>
              <a:t>E</a:t>
            </a:r>
            <a:r>
              <a:rPr lang="en-US" i="1" dirty="0" err="1">
                <a:latin typeface="Symbol" pitchFamily="2" charset="2"/>
              </a:rPr>
              <a:t>m</a:t>
            </a:r>
            <a:r>
              <a:rPr lang="en-US" i="1" dirty="0" err="1"/>
              <a:t>-Myc</a:t>
            </a:r>
            <a:r>
              <a:rPr lang="en-US" i="1" dirty="0"/>
              <a:t> </a:t>
            </a:r>
            <a:r>
              <a:rPr lang="en-US" dirty="0"/>
              <a:t>412</a:t>
            </a:r>
          </a:p>
          <a:p>
            <a:r>
              <a:rPr lang="en-US" dirty="0"/>
              <a:t>Actin</a:t>
            </a:r>
          </a:p>
        </p:txBody>
      </p:sp>
    </p:spTree>
    <p:extLst>
      <p:ext uri="{BB962C8B-B14F-4D97-AF65-F5344CB8AC3E}">
        <p14:creationId xmlns:p14="http://schemas.microsoft.com/office/powerpoint/2010/main" val="29867146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216A3F0-8AC9-ED43-B7C8-8B65346744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6862" y="3428999"/>
            <a:ext cx="2243708" cy="145149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E03D68B-A94A-6A4B-9FD3-EE4C234D84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2961" y="3403343"/>
            <a:ext cx="1973293" cy="145149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548330F-6961-7447-ACDA-752BEB0682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47107" y="1878265"/>
            <a:ext cx="2303463" cy="145149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CE31D73-CE23-4B42-869F-02ACB4E12519}"/>
              </a:ext>
            </a:extLst>
          </p:cNvPr>
          <p:cNvSpPr txBox="1"/>
          <p:nvPr/>
        </p:nvSpPr>
        <p:spPr>
          <a:xfrm>
            <a:off x="1133375" y="2624431"/>
            <a:ext cx="6671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Actin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DDF799A-1410-854A-BD8C-B8AF707B5609}"/>
              </a:ext>
            </a:extLst>
          </p:cNvPr>
          <p:cNvSpPr txBox="1"/>
          <p:nvPr/>
        </p:nvSpPr>
        <p:spPr>
          <a:xfrm>
            <a:off x="1023938" y="4260594"/>
            <a:ext cx="7745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TRP53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265F9E3-3AB3-3646-93E0-B7A4F20E6B9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15212" y="1649305"/>
            <a:ext cx="1973293" cy="175403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DEBA16D-CE8C-DD4B-9FA0-DADFAC577E2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71600" y="1468033"/>
            <a:ext cx="1973293" cy="186172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0ADC5E7-95B0-8C41-BC5C-30F3F42CD820}"/>
              </a:ext>
            </a:extLst>
          </p:cNvPr>
          <p:cNvSpPr txBox="1"/>
          <p:nvPr/>
        </p:nvSpPr>
        <p:spPr>
          <a:xfrm>
            <a:off x="387615" y="200025"/>
            <a:ext cx="1047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Figure 3a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188EDF0-34FA-A844-8C4C-20A46669445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08645" y="3428999"/>
            <a:ext cx="1973293" cy="1637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8674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E0FE9AC-9177-3746-8755-7C98314426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8103" y="384691"/>
            <a:ext cx="3028950" cy="210185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4274D88-588D-C242-8894-3718A3806A75}"/>
              </a:ext>
            </a:extLst>
          </p:cNvPr>
          <p:cNvSpPr txBox="1"/>
          <p:nvPr/>
        </p:nvSpPr>
        <p:spPr>
          <a:xfrm>
            <a:off x="387615" y="200025"/>
            <a:ext cx="10584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Figure 4b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763BD2D-D723-CD4A-8203-43869E78452E}"/>
              </a:ext>
            </a:extLst>
          </p:cNvPr>
          <p:cNvSpPr txBox="1"/>
          <p:nvPr/>
        </p:nvSpPr>
        <p:spPr>
          <a:xfrm>
            <a:off x="641047" y="4698484"/>
            <a:ext cx="6671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Actin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8059B50-4E86-9245-AE7A-5FD9B51EACA4}"/>
              </a:ext>
            </a:extLst>
          </p:cNvPr>
          <p:cNvSpPr txBox="1"/>
          <p:nvPr/>
        </p:nvSpPr>
        <p:spPr>
          <a:xfrm>
            <a:off x="859859" y="2778357"/>
            <a:ext cx="5645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BIM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E514829-0809-774C-B767-DFD618A10A7A}"/>
              </a:ext>
            </a:extLst>
          </p:cNvPr>
          <p:cNvSpPr txBox="1"/>
          <p:nvPr/>
        </p:nvSpPr>
        <p:spPr>
          <a:xfrm>
            <a:off x="884864" y="1227562"/>
            <a:ext cx="7809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PUMA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3C945EC-5F5C-F048-9A5D-53906D1287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0425" y="384691"/>
            <a:ext cx="3365849" cy="210185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7602D4E-FA00-3E42-B46A-5CA12ECE7D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78104" y="2407005"/>
            <a:ext cx="3028950" cy="18394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191AF2F-3691-CF43-9340-C48D5181496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18216" y="2421292"/>
            <a:ext cx="2891757" cy="220009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FE455E5-5056-E54C-A127-5B6BFAED1D0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74766" y="4371460"/>
            <a:ext cx="3435624" cy="234914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86FEEDC-9E2B-2342-A287-9E359D19F0C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68492" y="4371459"/>
            <a:ext cx="2949307" cy="2468039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3F3CD69D-9187-1048-B171-6AF47E27B654}"/>
              </a:ext>
            </a:extLst>
          </p:cNvPr>
          <p:cNvSpPr txBox="1"/>
          <p:nvPr/>
        </p:nvSpPr>
        <p:spPr>
          <a:xfrm>
            <a:off x="2764020" y="24884"/>
            <a:ext cx="5293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15a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604753A-DC37-9A44-B812-9096C9809A4E}"/>
              </a:ext>
            </a:extLst>
          </p:cNvPr>
          <p:cNvSpPr txBox="1"/>
          <p:nvPr/>
        </p:nvSpPr>
        <p:spPr>
          <a:xfrm>
            <a:off x="6402934" y="73201"/>
            <a:ext cx="5293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47a</a:t>
            </a:r>
          </a:p>
        </p:txBody>
      </p:sp>
    </p:spTree>
    <p:extLst>
      <p:ext uri="{BB962C8B-B14F-4D97-AF65-F5344CB8AC3E}">
        <p14:creationId xmlns:p14="http://schemas.microsoft.com/office/powerpoint/2010/main" val="5879183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2A0D4AC-358C-E048-9144-8B4EDEA6F419}"/>
              </a:ext>
            </a:extLst>
          </p:cNvPr>
          <p:cNvSpPr txBox="1"/>
          <p:nvPr/>
        </p:nvSpPr>
        <p:spPr>
          <a:xfrm>
            <a:off x="641047" y="4698484"/>
            <a:ext cx="6671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Actin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8514A87-EEB4-3145-8DCB-1A15F596940B}"/>
              </a:ext>
            </a:extLst>
          </p:cNvPr>
          <p:cNvSpPr txBox="1"/>
          <p:nvPr/>
        </p:nvSpPr>
        <p:spPr>
          <a:xfrm>
            <a:off x="859859" y="2778357"/>
            <a:ext cx="560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BAX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A9C0A83-24A3-AA4B-A36F-B1342FD86D83}"/>
              </a:ext>
            </a:extLst>
          </p:cNvPr>
          <p:cNvSpPr txBox="1"/>
          <p:nvPr/>
        </p:nvSpPr>
        <p:spPr>
          <a:xfrm>
            <a:off x="884864" y="1227562"/>
            <a:ext cx="560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BAK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A2F199F-6F92-584F-9788-BE0A0AEBEE04}"/>
              </a:ext>
            </a:extLst>
          </p:cNvPr>
          <p:cNvSpPr txBox="1"/>
          <p:nvPr/>
        </p:nvSpPr>
        <p:spPr>
          <a:xfrm>
            <a:off x="1919193" y="24884"/>
            <a:ext cx="12939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err="1"/>
              <a:t>E</a:t>
            </a:r>
            <a:r>
              <a:rPr lang="en-US" i="1" dirty="0" err="1">
                <a:latin typeface="Symbol" pitchFamily="2" charset="2"/>
              </a:rPr>
              <a:t>m</a:t>
            </a:r>
            <a:r>
              <a:rPr lang="en-US" i="1" dirty="0" err="1"/>
              <a:t>-Myc</a:t>
            </a:r>
            <a:r>
              <a:rPr lang="en-US" i="1" dirty="0"/>
              <a:t> </a:t>
            </a:r>
            <a:r>
              <a:rPr lang="en-US" dirty="0"/>
              <a:t>15a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6C19EE4-2DE7-AC46-9C9F-EC725E863CFE}"/>
              </a:ext>
            </a:extLst>
          </p:cNvPr>
          <p:cNvSpPr txBox="1"/>
          <p:nvPr/>
        </p:nvSpPr>
        <p:spPr>
          <a:xfrm>
            <a:off x="5627681" y="73201"/>
            <a:ext cx="12939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err="1"/>
              <a:t>E</a:t>
            </a:r>
            <a:r>
              <a:rPr lang="en-US" i="1" dirty="0" err="1">
                <a:latin typeface="Symbol" pitchFamily="2" charset="2"/>
              </a:rPr>
              <a:t>m</a:t>
            </a:r>
            <a:r>
              <a:rPr lang="en-US" i="1" dirty="0" err="1"/>
              <a:t>-Myc</a:t>
            </a:r>
            <a:r>
              <a:rPr lang="en-US" i="1" dirty="0"/>
              <a:t> </a:t>
            </a:r>
            <a:r>
              <a:rPr lang="en-US" dirty="0"/>
              <a:t>47a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3595404-CD5F-BE47-B50F-885546F28581}"/>
              </a:ext>
            </a:extLst>
          </p:cNvPr>
          <p:cNvSpPr txBox="1"/>
          <p:nvPr/>
        </p:nvSpPr>
        <p:spPr>
          <a:xfrm>
            <a:off x="387615" y="200025"/>
            <a:ext cx="10344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Figure 4c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37B3D77A-A1D3-0D49-9C49-A98848EDDF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6164" y="4086120"/>
            <a:ext cx="1995712" cy="1594059"/>
          </a:xfrm>
          <a:prstGeom prst="rect">
            <a:avLst/>
          </a:prstGeom>
        </p:spPr>
      </p:pic>
      <p:pic>
        <p:nvPicPr>
          <p:cNvPr id="24" name="Picture 23" descr="A picture containing text&#10;&#10;Description automatically generated">
            <a:extLst>
              <a:ext uri="{FF2B5EF4-FFF2-40B4-BE49-F238E27FC236}">
                <a16:creationId xmlns:a16="http://schemas.microsoft.com/office/drawing/2014/main" id="{0ED37E21-2425-1044-8D10-32A898FBCA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7419" y="2446538"/>
            <a:ext cx="2127638" cy="1705359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00FF1049-0564-4945-B27C-ABC07B8C22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5411" y="442533"/>
            <a:ext cx="1898650" cy="149860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E928EA80-4478-C24E-B3A3-F589C41315B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55411" y="2241383"/>
            <a:ext cx="2063008" cy="1498600"/>
          </a:xfrm>
          <a:prstGeom prst="rect">
            <a:avLst/>
          </a:prstGeom>
        </p:spPr>
      </p:pic>
      <p:pic>
        <p:nvPicPr>
          <p:cNvPr id="28" name="Picture 27" descr="A picture containing text, black, white&#10;&#10;Description automatically generated">
            <a:extLst>
              <a:ext uri="{FF2B5EF4-FFF2-40B4-BE49-F238E27FC236}">
                <a16:creationId xmlns:a16="http://schemas.microsoft.com/office/drawing/2014/main" id="{9508AA73-FB2F-594F-A27A-0DE84457028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97419" y="4153443"/>
            <a:ext cx="1970634" cy="1579516"/>
          </a:xfrm>
          <a:prstGeom prst="rect">
            <a:avLst/>
          </a:prstGeom>
        </p:spPr>
      </p:pic>
      <p:pic>
        <p:nvPicPr>
          <p:cNvPr id="30" name="Picture 29" descr="A picture containing white, black&#10;&#10;Description automatically generated">
            <a:extLst>
              <a:ext uri="{FF2B5EF4-FFF2-40B4-BE49-F238E27FC236}">
                <a16:creationId xmlns:a16="http://schemas.microsoft.com/office/drawing/2014/main" id="{EEA61754-DF2E-2442-8C5F-91D462C522B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97419" y="569357"/>
            <a:ext cx="2344180" cy="1878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8474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650C91F-EEB4-0D4F-B72B-EB6889A4E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1322" y="205669"/>
            <a:ext cx="2468878" cy="204378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1B68433-17D7-4943-803C-95D6DA2F30A5}"/>
              </a:ext>
            </a:extLst>
          </p:cNvPr>
          <p:cNvSpPr txBox="1"/>
          <p:nvPr/>
        </p:nvSpPr>
        <p:spPr>
          <a:xfrm>
            <a:off x="641047" y="4698484"/>
            <a:ext cx="6671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Actin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5F0931-B313-124E-8743-F84CABA11511}"/>
              </a:ext>
            </a:extLst>
          </p:cNvPr>
          <p:cNvSpPr txBox="1"/>
          <p:nvPr/>
        </p:nvSpPr>
        <p:spPr>
          <a:xfrm>
            <a:off x="859859" y="2778357"/>
            <a:ext cx="5645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BIM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411A603-FEDD-BB47-BC49-74AB2DB3A5A3}"/>
              </a:ext>
            </a:extLst>
          </p:cNvPr>
          <p:cNvSpPr txBox="1"/>
          <p:nvPr/>
        </p:nvSpPr>
        <p:spPr>
          <a:xfrm>
            <a:off x="884864" y="1227562"/>
            <a:ext cx="7809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PUMA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6FE7A88-37A4-AE4E-AE70-97E4357AF4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8797" y="2313861"/>
            <a:ext cx="2332832" cy="196223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CB187CE-5508-5847-AF4D-F538DACEF9BE}"/>
              </a:ext>
            </a:extLst>
          </p:cNvPr>
          <p:cNvSpPr txBox="1"/>
          <p:nvPr/>
        </p:nvSpPr>
        <p:spPr>
          <a:xfrm>
            <a:off x="387615" y="200025"/>
            <a:ext cx="10584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Figure 4d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020677C-7280-8944-A7E8-E361A55313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88797" y="4349271"/>
            <a:ext cx="2332832" cy="1835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1655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E27F1B9-8A9F-AA43-ABCF-319FCEF62A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3127" y="534347"/>
            <a:ext cx="1624013" cy="129379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BF16C92-713E-3C4D-B88F-E136AA53ECB5}"/>
              </a:ext>
            </a:extLst>
          </p:cNvPr>
          <p:cNvSpPr txBox="1"/>
          <p:nvPr/>
        </p:nvSpPr>
        <p:spPr>
          <a:xfrm>
            <a:off x="387615" y="200025"/>
            <a:ext cx="1047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Figure 5a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6367097-AEBF-A84A-8757-FEAD07653538}"/>
              </a:ext>
            </a:extLst>
          </p:cNvPr>
          <p:cNvSpPr txBox="1"/>
          <p:nvPr/>
        </p:nvSpPr>
        <p:spPr>
          <a:xfrm>
            <a:off x="823148" y="5630438"/>
            <a:ext cx="6671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Actin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98E5C2B-F6A7-BE45-BD20-CFEF71DBD12B}"/>
              </a:ext>
            </a:extLst>
          </p:cNvPr>
          <p:cNvSpPr txBox="1"/>
          <p:nvPr/>
        </p:nvSpPr>
        <p:spPr>
          <a:xfrm>
            <a:off x="891789" y="2211299"/>
            <a:ext cx="560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BAX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4651D01-B060-824D-A36D-86356C8EE98E}"/>
              </a:ext>
            </a:extLst>
          </p:cNvPr>
          <p:cNvSpPr txBox="1"/>
          <p:nvPr/>
        </p:nvSpPr>
        <p:spPr>
          <a:xfrm>
            <a:off x="884864" y="923978"/>
            <a:ext cx="560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BAK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F539BFA-2FE0-BE45-922F-94BE665317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4093" y="1861905"/>
            <a:ext cx="1862082" cy="137782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87D5C10-50E3-3841-8EED-9A892ED0247F}"/>
              </a:ext>
            </a:extLst>
          </p:cNvPr>
          <p:cNvSpPr txBox="1"/>
          <p:nvPr/>
        </p:nvSpPr>
        <p:spPr>
          <a:xfrm>
            <a:off x="2827742" y="15359"/>
            <a:ext cx="6832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U937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1E0B9B7-88E2-A140-A161-AEE930878C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1002" y="3239730"/>
            <a:ext cx="2073480" cy="174493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BD7FAFD-4FC9-6C46-B2FE-309E927D9F52}"/>
              </a:ext>
            </a:extLst>
          </p:cNvPr>
          <p:cNvSpPr txBox="1"/>
          <p:nvPr/>
        </p:nvSpPr>
        <p:spPr>
          <a:xfrm>
            <a:off x="891790" y="3771899"/>
            <a:ext cx="7268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MLKL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94C04F1-37E0-DB4E-990A-AC300DF3E0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1001" y="5018426"/>
            <a:ext cx="2073481" cy="164496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4A0F9EF-F55E-C445-8058-2FE05DAB5A1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93754" y="530656"/>
            <a:ext cx="1173162" cy="150120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14DFD8DB-81DF-DA4C-BA56-A0A568ADB9BF}"/>
              </a:ext>
            </a:extLst>
          </p:cNvPr>
          <p:cNvSpPr txBox="1"/>
          <p:nvPr/>
        </p:nvSpPr>
        <p:spPr>
          <a:xfrm>
            <a:off x="6742743" y="161324"/>
            <a:ext cx="6751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HT29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6AFA7D1-90B7-2D4F-8573-4D4CCB81A20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93754" y="2057399"/>
            <a:ext cx="1173162" cy="150120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2F25C78-71AB-8D45-AF68-1AEA5D3C16E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93754" y="3584142"/>
            <a:ext cx="1173162" cy="150120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98A7173-F6C8-5742-969A-E76933F7FAD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93754" y="5249168"/>
            <a:ext cx="1173163" cy="1501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7965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93DC30F-F47E-4947-A124-B707D911E0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0925" y="569357"/>
            <a:ext cx="2651125" cy="213713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F6DB58F-D4D5-8447-A8AA-DBF12577EC8C}"/>
              </a:ext>
            </a:extLst>
          </p:cNvPr>
          <p:cNvSpPr txBox="1"/>
          <p:nvPr/>
        </p:nvSpPr>
        <p:spPr>
          <a:xfrm>
            <a:off x="387615" y="200025"/>
            <a:ext cx="1047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Figure 7a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0B50699-C5D6-1B46-BE9C-3652C5983B8E}"/>
              </a:ext>
            </a:extLst>
          </p:cNvPr>
          <p:cNvSpPr txBox="1"/>
          <p:nvPr/>
        </p:nvSpPr>
        <p:spPr>
          <a:xfrm>
            <a:off x="641047" y="4698484"/>
            <a:ext cx="6671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Actin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7EA7FEE-59C6-C445-8E63-816F82131B45}"/>
              </a:ext>
            </a:extLst>
          </p:cNvPr>
          <p:cNvSpPr txBox="1"/>
          <p:nvPr/>
        </p:nvSpPr>
        <p:spPr>
          <a:xfrm>
            <a:off x="884864" y="1227562"/>
            <a:ext cx="7312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NINJ1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35147FD-28C4-6C47-91F1-D555E3EC10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8692" y="569357"/>
            <a:ext cx="3090863" cy="249161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02BB832-5043-F54E-BBA4-E62F55E350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20925" y="3176587"/>
            <a:ext cx="2651125" cy="213713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6053AD8-F10B-234F-9F0E-B2417AEA40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78692" y="3176587"/>
            <a:ext cx="3342312" cy="250871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CA8937E-DC71-6841-A38B-526680CBAE80}"/>
              </a:ext>
            </a:extLst>
          </p:cNvPr>
          <p:cNvSpPr txBox="1"/>
          <p:nvPr/>
        </p:nvSpPr>
        <p:spPr>
          <a:xfrm>
            <a:off x="3212757" y="214874"/>
            <a:ext cx="12939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err="1"/>
              <a:t>E</a:t>
            </a:r>
            <a:r>
              <a:rPr lang="en-US" i="1" dirty="0" err="1">
                <a:latin typeface="Symbol" pitchFamily="2" charset="2"/>
              </a:rPr>
              <a:t>m</a:t>
            </a:r>
            <a:r>
              <a:rPr lang="en-US" i="1" dirty="0" err="1"/>
              <a:t>-Myc</a:t>
            </a:r>
            <a:r>
              <a:rPr lang="en-US" i="1" dirty="0"/>
              <a:t> </a:t>
            </a:r>
            <a:r>
              <a:rPr lang="en-US" dirty="0"/>
              <a:t>15a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F10A109-2DD9-0046-9D04-8F1D995D8A8D}"/>
              </a:ext>
            </a:extLst>
          </p:cNvPr>
          <p:cNvSpPr txBox="1"/>
          <p:nvPr/>
        </p:nvSpPr>
        <p:spPr>
          <a:xfrm>
            <a:off x="6466923" y="214874"/>
            <a:ext cx="12939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err="1"/>
              <a:t>E</a:t>
            </a:r>
            <a:r>
              <a:rPr lang="en-US" i="1" dirty="0" err="1">
                <a:latin typeface="Symbol" pitchFamily="2" charset="2"/>
              </a:rPr>
              <a:t>m</a:t>
            </a:r>
            <a:r>
              <a:rPr lang="en-US" i="1" dirty="0" err="1"/>
              <a:t>-Myc</a:t>
            </a:r>
            <a:r>
              <a:rPr lang="en-US" i="1" dirty="0"/>
              <a:t> </a:t>
            </a:r>
            <a:r>
              <a:rPr lang="en-US" dirty="0"/>
              <a:t>47a</a:t>
            </a:r>
          </a:p>
        </p:txBody>
      </p:sp>
    </p:spTree>
    <p:extLst>
      <p:ext uri="{BB962C8B-B14F-4D97-AF65-F5344CB8AC3E}">
        <p14:creationId xmlns:p14="http://schemas.microsoft.com/office/powerpoint/2010/main" val="28483158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&#10;&#10;Description automatically generated">
            <a:extLst>
              <a:ext uri="{FF2B5EF4-FFF2-40B4-BE49-F238E27FC236}">
                <a16:creationId xmlns:a16="http://schemas.microsoft.com/office/drawing/2014/main" id="{ABCF7FB7-A618-B443-B3AA-02E5DEC842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012" y="1047750"/>
            <a:ext cx="5117400" cy="411003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1532AF0-028E-8D4B-B8B3-8409F24CC9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9788" y="1047750"/>
            <a:ext cx="5117400" cy="409584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DA58C51-AF19-AF45-B98F-7C4AC3B29B81}"/>
              </a:ext>
            </a:extLst>
          </p:cNvPr>
          <p:cNvSpPr txBox="1"/>
          <p:nvPr/>
        </p:nvSpPr>
        <p:spPr>
          <a:xfrm>
            <a:off x="387615" y="170208"/>
            <a:ext cx="3190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Supplementary Figure S1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AD043B5-D077-EE45-8DEC-6EF0FD7CD5FB}"/>
              </a:ext>
            </a:extLst>
          </p:cNvPr>
          <p:cNvSpPr txBox="1"/>
          <p:nvPr/>
        </p:nvSpPr>
        <p:spPr>
          <a:xfrm>
            <a:off x="8156124" y="569357"/>
            <a:ext cx="6671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Actin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494FA1A-6B90-4D4A-8432-8000805ECA11}"/>
              </a:ext>
            </a:extLst>
          </p:cNvPr>
          <p:cNvSpPr txBox="1"/>
          <p:nvPr/>
        </p:nvSpPr>
        <p:spPr>
          <a:xfrm>
            <a:off x="2484134" y="569357"/>
            <a:ext cx="7745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TRP53</a:t>
            </a:r>
          </a:p>
        </p:txBody>
      </p:sp>
    </p:spTree>
    <p:extLst>
      <p:ext uri="{BB962C8B-B14F-4D97-AF65-F5344CB8AC3E}">
        <p14:creationId xmlns:p14="http://schemas.microsoft.com/office/powerpoint/2010/main" val="21337874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81</Words>
  <Application>Microsoft Macintosh PowerPoint</Application>
  <PresentationFormat>Widescreen</PresentationFormat>
  <Paragraphs>53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Symbol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Zilu Wang</dc:creator>
  <cp:lastModifiedBy>Andreas Strasser</cp:lastModifiedBy>
  <cp:revision>15</cp:revision>
  <dcterms:created xsi:type="dcterms:W3CDTF">2022-06-29T23:44:56Z</dcterms:created>
  <dcterms:modified xsi:type="dcterms:W3CDTF">2022-12-14T23:35:04Z</dcterms:modified>
</cp:coreProperties>
</file>