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8" r:id="rId2"/>
    <p:sldId id="258" r:id="rId3"/>
    <p:sldId id="309" r:id="rId4"/>
    <p:sldId id="271" r:id="rId5"/>
    <p:sldId id="282" r:id="rId6"/>
    <p:sldId id="310" r:id="rId7"/>
    <p:sldId id="291" r:id="rId8"/>
  </p:sldIdLst>
  <p:sldSz cx="6858000" cy="12192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45" autoAdjust="0"/>
    <p:restoredTop sz="94660"/>
  </p:normalViewPr>
  <p:slideViewPr>
    <p:cSldViewPr snapToGrid="0">
      <p:cViewPr>
        <p:scale>
          <a:sx n="60" d="100"/>
          <a:sy n="60" d="100"/>
        </p:scale>
        <p:origin x="184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B5C66-738D-4404-82A8-D8CAE9498375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77FE-F124-40B0-89EB-F09D833674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850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B5C66-738D-4404-82A8-D8CAE9498375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77FE-F124-40B0-89EB-F09D833674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333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B5C66-738D-4404-82A8-D8CAE9498375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77FE-F124-40B0-89EB-F09D833674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596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B5C66-738D-4404-82A8-D8CAE9498375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77FE-F124-40B0-89EB-F09D833674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488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B5C66-738D-4404-82A8-D8CAE9498375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77FE-F124-40B0-89EB-F09D833674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7231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B5C66-738D-4404-82A8-D8CAE9498375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77FE-F124-40B0-89EB-F09D833674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6609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B5C66-738D-4404-82A8-D8CAE9498375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77FE-F124-40B0-89EB-F09D833674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534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B5C66-738D-4404-82A8-D8CAE9498375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77FE-F124-40B0-89EB-F09D833674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546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B5C66-738D-4404-82A8-D8CAE9498375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77FE-F124-40B0-89EB-F09D833674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930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B5C66-738D-4404-82A8-D8CAE9498375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77FE-F124-40B0-89EB-F09D833674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389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B5C66-738D-4404-82A8-D8CAE9498375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77FE-F124-40B0-89EB-F09D833674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4803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5C66-738D-4404-82A8-D8CAE9498375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F77FE-F124-40B0-89EB-F09D833674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942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microsoft.com/office/2007/relationships/hdphoto" Target="../media/hdphoto1.wdp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image" Target="../media/image37.png"/><Relationship Id="rId16" Type="http://schemas.openxmlformats.org/officeDocument/2006/relationships/image" Target="../media/image51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19" Type="http://schemas.openxmlformats.org/officeDocument/2006/relationships/image" Target="../media/image53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openxmlformats.org/officeDocument/2006/relationships/image" Target="../media/image55.png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19" Type="http://schemas.openxmlformats.org/officeDocument/2006/relationships/image" Target="../media/image72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18" Type="http://schemas.openxmlformats.org/officeDocument/2006/relationships/image" Target="../media/image8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17" Type="http://schemas.openxmlformats.org/officeDocument/2006/relationships/image" Target="../media/image88.png"/><Relationship Id="rId2" Type="http://schemas.openxmlformats.org/officeDocument/2006/relationships/image" Target="../media/image73.png"/><Relationship Id="rId16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5" Type="http://schemas.openxmlformats.org/officeDocument/2006/relationships/image" Target="../media/image86.png"/><Relationship Id="rId10" Type="http://schemas.openxmlformats.org/officeDocument/2006/relationships/image" Target="../media/image81.png"/><Relationship Id="rId19" Type="http://schemas.openxmlformats.org/officeDocument/2006/relationships/image" Target="../media/image90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18" Type="http://schemas.openxmlformats.org/officeDocument/2006/relationships/image" Target="../media/image10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17" Type="http://schemas.openxmlformats.org/officeDocument/2006/relationships/image" Target="../media/image106.png"/><Relationship Id="rId2" Type="http://schemas.openxmlformats.org/officeDocument/2006/relationships/image" Target="../media/image91.png"/><Relationship Id="rId16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5" Type="http://schemas.openxmlformats.org/officeDocument/2006/relationships/image" Target="../media/image104.png"/><Relationship Id="rId10" Type="http://schemas.openxmlformats.org/officeDocument/2006/relationships/image" Target="../media/image99.png"/><Relationship Id="rId19" Type="http://schemas.openxmlformats.org/officeDocument/2006/relationships/image" Target="../media/image108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Relationship Id="rId14" Type="http://schemas.openxmlformats.org/officeDocument/2006/relationships/image" Target="../media/image10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9.png"/><Relationship Id="rId3" Type="http://schemas.microsoft.com/office/2007/relationships/hdphoto" Target="../media/hdphoto2.wdp"/><Relationship Id="rId7" Type="http://schemas.openxmlformats.org/officeDocument/2006/relationships/image" Target="../media/image113.png"/><Relationship Id="rId12" Type="http://schemas.openxmlformats.org/officeDocument/2006/relationships/image" Target="../media/image118.png"/><Relationship Id="rId17" Type="http://schemas.openxmlformats.org/officeDocument/2006/relationships/image" Target="../media/image123.png"/><Relationship Id="rId2" Type="http://schemas.openxmlformats.org/officeDocument/2006/relationships/image" Target="../media/image109.png"/><Relationship Id="rId16" Type="http://schemas.openxmlformats.org/officeDocument/2006/relationships/image" Target="../media/image1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5" Type="http://schemas.openxmlformats.org/officeDocument/2006/relationships/image" Target="../media/image111.png"/><Relationship Id="rId15" Type="http://schemas.openxmlformats.org/officeDocument/2006/relationships/image" Target="../media/image121.png"/><Relationship Id="rId10" Type="http://schemas.openxmlformats.org/officeDocument/2006/relationships/image" Target="../media/image116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Relationship Id="rId14" Type="http://schemas.openxmlformats.org/officeDocument/2006/relationships/image" Target="../media/image1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256" y="86834"/>
            <a:ext cx="662498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</a:t>
            </a:r>
          </a:p>
          <a:p>
            <a:pPr>
              <a:lnSpc>
                <a:spcPct val="150000"/>
              </a:lnSpc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Chest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computerized tomography (CT) images of the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hUC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-MSC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control groups.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56962" y="1849093"/>
            <a:ext cx="6376177" cy="7786942"/>
            <a:chOff x="145025" y="1720757"/>
            <a:chExt cx="6376177" cy="7786942"/>
          </a:xfrm>
        </p:grpSpPr>
        <p:pic>
          <p:nvPicPr>
            <p:cNvPr id="3" name="图片 2"/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3445" y="4326657"/>
              <a:ext cx="1620000" cy="1260000"/>
            </a:xfrm>
            <a:prstGeom prst="rect">
              <a:avLst/>
            </a:prstGeom>
          </p:spPr>
        </p:pic>
        <p:pic>
          <p:nvPicPr>
            <p:cNvPr id="4" name="图片 3"/>
            <p:cNvPicPr preferRelativeResize="0"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1861" y="4326657"/>
              <a:ext cx="1620000" cy="1260000"/>
            </a:xfrm>
            <a:prstGeom prst="rect">
              <a:avLst/>
            </a:prstGeom>
          </p:spPr>
        </p:pic>
        <p:pic>
          <p:nvPicPr>
            <p:cNvPr id="5" name="图片 4"/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0596" y="4326657"/>
              <a:ext cx="1620000" cy="1260000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 rot="16200000">
              <a:off x="-672925" y="5417380"/>
              <a:ext cx="19744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hUC</a:t>
              </a:r>
              <a:r>
                <a:rPr lang="en-US" altLang="zh-CN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-MSC group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201258" y="1971441"/>
              <a:ext cx="53199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Pro-treated        1W after treated     2W after treated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8" name="图片 7"/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3445" y="6932303"/>
              <a:ext cx="1620000" cy="1260000"/>
            </a:xfrm>
            <a:prstGeom prst="rect">
              <a:avLst/>
            </a:prstGeom>
          </p:spPr>
        </p:pic>
        <p:pic>
          <p:nvPicPr>
            <p:cNvPr id="9" name="图片 8"/>
            <p:cNvPicPr preferRelativeResize="0">
              <a:picLocks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0596" y="6932303"/>
              <a:ext cx="1620000" cy="1260000"/>
            </a:xfrm>
            <a:prstGeom prst="rect">
              <a:avLst/>
            </a:prstGeom>
          </p:spPr>
        </p:pic>
        <p:pic>
          <p:nvPicPr>
            <p:cNvPr id="10" name="图片 9"/>
            <p:cNvPicPr preferRelativeResize="0"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1861" y="6941122"/>
              <a:ext cx="1620000" cy="1260000"/>
            </a:xfrm>
            <a:prstGeom prst="rect">
              <a:avLst/>
            </a:prstGeom>
          </p:spPr>
        </p:pic>
        <p:cxnSp>
          <p:nvCxnSpPr>
            <p:cNvPr id="14" name="直接连接符 13"/>
            <p:cNvCxnSpPr/>
            <p:nvPr/>
          </p:nvCxnSpPr>
          <p:spPr>
            <a:xfrm>
              <a:off x="663154" y="1755042"/>
              <a:ext cx="0" cy="773464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图片 33"/>
            <p:cNvPicPr>
              <a:picLocks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576"/>
            <a:stretch/>
          </p:blipFill>
          <p:spPr>
            <a:xfrm>
              <a:off x="1073445" y="1720757"/>
              <a:ext cx="1620000" cy="1260000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288" b="8391"/>
            <a:stretch/>
          </p:blipFill>
          <p:spPr>
            <a:xfrm>
              <a:off x="4410596" y="1720757"/>
              <a:ext cx="1620000" cy="1260000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89" b="14849"/>
            <a:stretch/>
          </p:blipFill>
          <p:spPr>
            <a:xfrm>
              <a:off x="2741861" y="1720757"/>
              <a:ext cx="1620000" cy="1260000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9" t="31558" r="10912" b="16796"/>
            <a:stretch/>
          </p:blipFill>
          <p:spPr>
            <a:xfrm>
              <a:off x="1073445" y="3023707"/>
              <a:ext cx="1620000" cy="1260000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2" t="29516" r="5038" b="14304"/>
            <a:stretch/>
          </p:blipFill>
          <p:spPr>
            <a:xfrm>
              <a:off x="2741861" y="3014888"/>
              <a:ext cx="1620000" cy="1260000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7" t="27250" r="6741" b="12674"/>
            <a:stretch/>
          </p:blipFill>
          <p:spPr>
            <a:xfrm>
              <a:off x="4410596" y="3023707"/>
              <a:ext cx="1620000" cy="1260000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38" t="26393" r="9197" b="13408"/>
            <a:stretch/>
          </p:blipFill>
          <p:spPr>
            <a:xfrm>
              <a:off x="1073445" y="5642053"/>
              <a:ext cx="1620000" cy="1260000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83" t="28726" r="8845" b="13081"/>
            <a:stretch/>
          </p:blipFill>
          <p:spPr>
            <a:xfrm>
              <a:off x="4410596" y="5642053"/>
              <a:ext cx="1620000" cy="1260000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0" t="20015" r="3622" b="11618"/>
            <a:stretch/>
          </p:blipFill>
          <p:spPr>
            <a:xfrm>
              <a:off x="2741861" y="5642053"/>
              <a:ext cx="1620000" cy="1260000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8" t="25448" r="7988" b="16447"/>
            <a:stretch/>
          </p:blipFill>
          <p:spPr>
            <a:xfrm>
              <a:off x="1073445" y="8247699"/>
              <a:ext cx="1620000" cy="1260000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20" t="30177" r="7988" b="13355"/>
            <a:stretch/>
          </p:blipFill>
          <p:spPr>
            <a:xfrm>
              <a:off x="2741861" y="8247699"/>
              <a:ext cx="1620000" cy="1260000"/>
            </a:xfrm>
            <a:prstGeom prst="rect">
              <a:avLst/>
            </a:prstGeom>
          </p:spPr>
        </p:pic>
        <p:pic>
          <p:nvPicPr>
            <p:cNvPr id="51" name="图片 50"/>
            <p:cNvPicPr>
              <a:picLocks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43" t="22137" r="6703" b="16761"/>
            <a:stretch/>
          </p:blipFill>
          <p:spPr>
            <a:xfrm>
              <a:off x="4410596" y="8247699"/>
              <a:ext cx="1620000" cy="1260000"/>
            </a:xfrm>
            <a:prstGeom prst="rect">
              <a:avLst/>
            </a:prstGeom>
          </p:spPr>
        </p:pic>
        <p:sp>
          <p:nvSpPr>
            <p:cNvPr id="61" name="文本框 60"/>
            <p:cNvSpPr txBox="1"/>
            <p:nvPr/>
          </p:nvSpPr>
          <p:spPr>
            <a:xfrm rot="16200000">
              <a:off x="-2696468" y="5363044"/>
              <a:ext cx="7121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/>
                <a:t>P6                        P5                      P4                         P3                        P2                     P1                </a:t>
              </a: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1213195" y="1491005"/>
            <a:ext cx="5319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Pretreatment    1W after treatment     2W after treatment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8489" y="9888245"/>
            <a:ext cx="66460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 imaging results for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(P1 to P12 were the patients treated with </a:t>
            </a:r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hUC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-MSCs, and P13 to P41 were patients from control group.</a:t>
            </a:r>
            <a:r>
              <a:rPr lang="en-US" altLang="zh-CN" dirty="0"/>
              <a:t> During 2 weeks of treatment, two </a:t>
            </a:r>
            <a:r>
              <a:rPr lang="en-US" altLang="zh-CN" dirty="0" smtClean="0"/>
              <a:t>patients (P20 and P25) </a:t>
            </a:r>
            <a:r>
              <a:rPr lang="en-US" altLang="zh-CN" dirty="0"/>
              <a:t>in the control group did not receive CT examination due to their serious illness</a:t>
            </a:r>
            <a:r>
              <a:rPr lang="en-US" altLang="zh-CN" dirty="0" smtClean="0"/>
              <a:t>, </a:t>
            </a:r>
            <a:r>
              <a:rPr lang="en-US" altLang="zh-CN" dirty="0"/>
              <a:t> </a:t>
            </a:r>
            <a:r>
              <a:rPr lang="en-US" altLang="zh-CN" dirty="0" smtClean="0"/>
              <a:t>and used bedside </a:t>
            </a:r>
            <a:r>
              <a:rPr lang="en-US" altLang="zh-CN" dirty="0"/>
              <a:t>chest radiographs instead of </a:t>
            </a:r>
            <a:r>
              <a:rPr lang="en-US" altLang="zh-CN" dirty="0" smtClean="0"/>
              <a:t>CT scan.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86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64322" y="1729137"/>
            <a:ext cx="5871487" cy="7756492"/>
            <a:chOff x="180364" y="2515200"/>
            <a:chExt cx="5871487" cy="7756492"/>
          </a:xfrm>
        </p:grpSpPr>
        <p:pic>
          <p:nvPicPr>
            <p:cNvPr id="30" name="图片 29"/>
            <p:cNvPicPr>
              <a:picLocks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3" t="17098" r="4989" b="14528"/>
            <a:stretch/>
          </p:blipFill>
          <p:spPr>
            <a:xfrm>
              <a:off x="1127845" y="3806910"/>
              <a:ext cx="1620000" cy="1260000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1" t="17887" r="4092" b="17017"/>
            <a:stretch/>
          </p:blipFill>
          <p:spPr>
            <a:xfrm>
              <a:off x="2778233" y="3806910"/>
              <a:ext cx="1620000" cy="1260000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89" t="18575" r="4544" b="16804"/>
            <a:stretch/>
          </p:blipFill>
          <p:spPr>
            <a:xfrm>
              <a:off x="4431851" y="3806910"/>
              <a:ext cx="1620000" cy="1260000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5" t="27472" r="9970" b="9582"/>
            <a:stretch/>
          </p:blipFill>
          <p:spPr>
            <a:xfrm>
              <a:off x="1127845" y="2516921"/>
              <a:ext cx="1620000" cy="1260000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55" t="32346" r="11316" b="14031"/>
            <a:stretch/>
          </p:blipFill>
          <p:spPr>
            <a:xfrm>
              <a:off x="2778233" y="2516921"/>
              <a:ext cx="1620000" cy="1260000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119" r="2662" b="5164"/>
            <a:stretch/>
          </p:blipFill>
          <p:spPr>
            <a:xfrm>
              <a:off x="4431851" y="2516921"/>
              <a:ext cx="1620000" cy="1260000"/>
            </a:xfrm>
            <a:prstGeom prst="rect">
              <a:avLst/>
            </a:prstGeom>
          </p:spPr>
        </p:pic>
        <p:pic>
          <p:nvPicPr>
            <p:cNvPr id="64" name="图片 63"/>
            <p:cNvPicPr>
              <a:picLocks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074" b="18094"/>
            <a:stretch/>
          </p:blipFill>
          <p:spPr>
            <a:xfrm>
              <a:off x="2778233" y="5109599"/>
              <a:ext cx="1620000" cy="1260000"/>
            </a:xfrm>
            <a:prstGeom prst="rect">
              <a:avLst/>
            </a:prstGeom>
          </p:spPr>
        </p:pic>
        <p:pic>
          <p:nvPicPr>
            <p:cNvPr id="65" name="图片 64"/>
            <p:cNvPicPr>
              <a:picLocks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8" t="29630" r="8548" b="16396"/>
            <a:stretch/>
          </p:blipFill>
          <p:spPr>
            <a:xfrm>
              <a:off x="1127845" y="5109599"/>
              <a:ext cx="1620000" cy="1260000"/>
            </a:xfrm>
            <a:prstGeom prst="rect">
              <a:avLst/>
            </a:prstGeom>
          </p:spPr>
        </p:pic>
        <p:pic>
          <p:nvPicPr>
            <p:cNvPr id="66" name="图片 65"/>
            <p:cNvPicPr>
              <a:picLocks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107" b="17171"/>
            <a:stretch/>
          </p:blipFill>
          <p:spPr>
            <a:xfrm>
              <a:off x="4431851" y="5109599"/>
              <a:ext cx="1620000" cy="1260000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28" t="32186" r="13505" b="19073"/>
            <a:stretch/>
          </p:blipFill>
          <p:spPr>
            <a:xfrm>
              <a:off x="1127845" y="6419478"/>
              <a:ext cx="1620000" cy="1260000"/>
            </a:xfrm>
            <a:prstGeom prst="rect">
              <a:avLst/>
            </a:prstGeom>
          </p:spPr>
        </p:pic>
        <p:pic>
          <p:nvPicPr>
            <p:cNvPr id="68" name="图片 67"/>
            <p:cNvPicPr>
              <a:picLocks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50" t="31125" r="7749" b="15897"/>
            <a:stretch/>
          </p:blipFill>
          <p:spPr>
            <a:xfrm>
              <a:off x="2778233" y="6419478"/>
              <a:ext cx="1620000" cy="1260000"/>
            </a:xfrm>
            <a:prstGeom prst="rect">
              <a:avLst/>
            </a:prstGeom>
          </p:spPr>
        </p:pic>
        <p:pic>
          <p:nvPicPr>
            <p:cNvPr id="69" name="图片 68"/>
            <p:cNvPicPr>
              <a:picLocks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2" t="28512" r="6792" b="15619"/>
            <a:stretch/>
          </p:blipFill>
          <p:spPr>
            <a:xfrm>
              <a:off x="4431851" y="6419478"/>
              <a:ext cx="1620000" cy="1260000"/>
            </a:xfrm>
            <a:prstGeom prst="rect">
              <a:avLst/>
            </a:prstGeom>
          </p:spPr>
        </p:pic>
        <p:pic>
          <p:nvPicPr>
            <p:cNvPr id="70" name="图片 69"/>
            <p:cNvPicPr>
              <a:picLocks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59" t="34109" r="5638" b="11373"/>
            <a:stretch/>
          </p:blipFill>
          <p:spPr>
            <a:xfrm>
              <a:off x="1127845" y="9011692"/>
              <a:ext cx="1620000" cy="1260000"/>
            </a:xfrm>
            <a:prstGeom prst="rect">
              <a:avLst/>
            </a:prstGeom>
          </p:spPr>
        </p:pic>
        <p:pic>
          <p:nvPicPr>
            <p:cNvPr id="71" name="图片 70"/>
            <p:cNvPicPr>
              <a:picLocks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222" b="18108"/>
            <a:stretch/>
          </p:blipFill>
          <p:spPr>
            <a:xfrm>
              <a:off x="2778233" y="9011692"/>
              <a:ext cx="1620000" cy="1260000"/>
            </a:xfrm>
            <a:prstGeom prst="rect">
              <a:avLst/>
            </a:prstGeom>
          </p:spPr>
        </p:pic>
        <p:pic>
          <p:nvPicPr>
            <p:cNvPr id="72" name="图片 71"/>
            <p:cNvPicPr>
              <a:picLocks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4" t="29124" r="4427" b="9149"/>
            <a:stretch/>
          </p:blipFill>
          <p:spPr>
            <a:xfrm>
              <a:off x="4431851" y="9011692"/>
              <a:ext cx="1620000" cy="1260000"/>
            </a:xfrm>
            <a:prstGeom prst="rect">
              <a:avLst/>
            </a:prstGeom>
          </p:spPr>
        </p:pic>
        <p:pic>
          <p:nvPicPr>
            <p:cNvPr id="73" name="图片 72"/>
            <p:cNvPicPr preferRelativeResize="0">
              <a:picLocks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845" y="7716657"/>
              <a:ext cx="1620000" cy="1260000"/>
            </a:xfrm>
            <a:prstGeom prst="rect">
              <a:avLst/>
            </a:prstGeom>
          </p:spPr>
        </p:pic>
        <p:pic>
          <p:nvPicPr>
            <p:cNvPr id="74" name="图片 73"/>
            <p:cNvPicPr preferRelativeResize="0">
              <a:picLocks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8233" y="7716657"/>
              <a:ext cx="1620000" cy="1260000"/>
            </a:xfrm>
            <a:prstGeom prst="rect">
              <a:avLst/>
            </a:prstGeom>
          </p:spPr>
        </p:pic>
        <p:pic>
          <p:nvPicPr>
            <p:cNvPr id="75" name="图片 74"/>
            <p:cNvPicPr preferRelativeResize="0">
              <a:picLocks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1851" y="7716657"/>
              <a:ext cx="1620000" cy="1260000"/>
            </a:xfrm>
            <a:prstGeom prst="rect">
              <a:avLst/>
            </a:prstGeom>
          </p:spPr>
        </p:pic>
        <p:sp>
          <p:nvSpPr>
            <p:cNvPr id="85" name="文本框 84"/>
            <p:cNvSpPr txBox="1"/>
            <p:nvPr/>
          </p:nvSpPr>
          <p:spPr>
            <a:xfrm rot="16200000">
              <a:off x="-637586" y="6291838"/>
              <a:ext cx="19744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hUC</a:t>
              </a:r>
              <a:r>
                <a:rPr lang="en-US" altLang="zh-CN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-MSC group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6" name="直接连接符 85"/>
            <p:cNvCxnSpPr/>
            <p:nvPr/>
          </p:nvCxnSpPr>
          <p:spPr>
            <a:xfrm>
              <a:off x="698493" y="2515200"/>
              <a:ext cx="0" cy="773464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文本框 90"/>
            <p:cNvSpPr txBox="1"/>
            <p:nvPr/>
          </p:nvSpPr>
          <p:spPr>
            <a:xfrm rot="16200000">
              <a:off x="-2778320" y="6213247"/>
              <a:ext cx="73757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/>
                <a:t>    P12                     P11                   P10                        P9                       P8                         P7                 </a:t>
              </a: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267950" y="1342425"/>
            <a:ext cx="5319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Pretreatment    1W after treatment     2W after treatment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87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231229" y="1328950"/>
            <a:ext cx="5915092" cy="8191229"/>
            <a:chOff x="295397" y="1328950"/>
            <a:chExt cx="5915092" cy="8191229"/>
          </a:xfrm>
        </p:grpSpPr>
        <p:pic>
          <p:nvPicPr>
            <p:cNvPr id="2" name="图片 1"/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1513" y="5583555"/>
              <a:ext cx="1620000" cy="1260000"/>
            </a:xfrm>
            <a:prstGeom prst="rect">
              <a:avLst/>
            </a:prstGeom>
          </p:spPr>
        </p:pic>
        <p:pic>
          <p:nvPicPr>
            <p:cNvPr id="3" name="图片 2"/>
            <p:cNvPicPr preferRelativeResize="0"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6001" y="5583555"/>
              <a:ext cx="1620000" cy="1260000"/>
            </a:xfrm>
            <a:prstGeom prst="rect">
              <a:avLst/>
            </a:prstGeom>
          </p:spPr>
        </p:pic>
        <p:pic>
          <p:nvPicPr>
            <p:cNvPr id="4" name="图片 3"/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0489" y="5583555"/>
              <a:ext cx="1620000" cy="126000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95" b="10645"/>
            <a:stretch/>
          </p:blipFill>
          <p:spPr>
            <a:xfrm>
              <a:off x="1221513" y="1681875"/>
              <a:ext cx="1620000" cy="1260000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8" t="26443" r="4082" b="12557"/>
            <a:stretch/>
          </p:blipFill>
          <p:spPr>
            <a:xfrm>
              <a:off x="2906001" y="1681875"/>
              <a:ext cx="1620000" cy="1260000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39" t="24178" r="3760" b="17500"/>
            <a:stretch/>
          </p:blipFill>
          <p:spPr>
            <a:xfrm>
              <a:off x="4590489" y="1681875"/>
              <a:ext cx="1620000" cy="1260000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" t="32104" r="4193" b="7445"/>
            <a:stretch/>
          </p:blipFill>
          <p:spPr>
            <a:xfrm>
              <a:off x="1221513" y="2991801"/>
              <a:ext cx="1620000" cy="1260000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61" r="3109" b="3771"/>
            <a:stretch/>
          </p:blipFill>
          <p:spPr>
            <a:xfrm>
              <a:off x="2906001" y="2991801"/>
              <a:ext cx="1620000" cy="1260000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95" t="23091" r="4279" b="17141"/>
            <a:stretch/>
          </p:blipFill>
          <p:spPr>
            <a:xfrm>
              <a:off x="4590489" y="2991801"/>
              <a:ext cx="1620000" cy="1260000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65" t="36212" r="10306" b="15602"/>
            <a:stretch/>
          </p:blipFill>
          <p:spPr>
            <a:xfrm>
              <a:off x="1221513" y="6889065"/>
              <a:ext cx="1620000" cy="1260000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6" t="29390" r="11351" b="16250"/>
            <a:stretch/>
          </p:blipFill>
          <p:spPr>
            <a:xfrm>
              <a:off x="4590489" y="6889065"/>
              <a:ext cx="1620000" cy="1260000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71" t="31836" r="6861" b="16396"/>
            <a:stretch/>
          </p:blipFill>
          <p:spPr>
            <a:xfrm>
              <a:off x="2906001" y="6889065"/>
              <a:ext cx="1620000" cy="1260000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33" r="6461" b="13183"/>
            <a:stretch/>
          </p:blipFill>
          <p:spPr>
            <a:xfrm>
              <a:off x="1221513" y="4290681"/>
              <a:ext cx="1620000" cy="1260000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3" t="22689" r="4400" b="18919"/>
            <a:stretch/>
          </p:blipFill>
          <p:spPr>
            <a:xfrm>
              <a:off x="2906001" y="4290681"/>
              <a:ext cx="1620000" cy="1260000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14" t="24153" r="8004" b="17758"/>
            <a:stretch/>
          </p:blipFill>
          <p:spPr>
            <a:xfrm>
              <a:off x="4590489" y="4290681"/>
              <a:ext cx="1620000" cy="1260000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/>
            </p:cNvPicPr>
            <p:nvPr/>
          </p:nvPicPr>
          <p:blipFill rotWithShape="1"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harpenSoften amount="-3000"/>
                      </a14:imgEffect>
                      <a14:imgEffect>
                        <a14:saturation sat="14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21" t="17216" r="7500" b="16698"/>
            <a:stretch/>
          </p:blipFill>
          <p:spPr>
            <a:xfrm>
              <a:off x="1221513" y="8199593"/>
              <a:ext cx="1620000" cy="1260000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2" t="12647" r="8234" b="15981"/>
            <a:stretch/>
          </p:blipFill>
          <p:spPr>
            <a:xfrm>
              <a:off x="2906001" y="8199593"/>
              <a:ext cx="1620000" cy="1260000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6" t="18845" r="4700" b="11390"/>
            <a:stretch/>
          </p:blipFill>
          <p:spPr>
            <a:xfrm>
              <a:off x="4590489" y="8199593"/>
              <a:ext cx="1620000" cy="1260000"/>
            </a:xfrm>
            <a:prstGeom prst="rect">
              <a:avLst/>
            </a:prstGeom>
          </p:spPr>
        </p:pic>
        <p:cxnSp>
          <p:nvCxnSpPr>
            <p:cNvPr id="49" name="直接连接符 48"/>
            <p:cNvCxnSpPr/>
            <p:nvPr/>
          </p:nvCxnSpPr>
          <p:spPr>
            <a:xfrm>
              <a:off x="806233" y="1785530"/>
              <a:ext cx="0" cy="773464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/>
            <p:cNvSpPr txBox="1"/>
            <p:nvPr/>
          </p:nvSpPr>
          <p:spPr>
            <a:xfrm rot="16200000">
              <a:off x="-2868232" y="5078826"/>
              <a:ext cx="78383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/>
                <a:t>P18                     P17                        P16                    P15                     P14                       P13                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 rot="16200000">
              <a:off x="-207145" y="5483577"/>
              <a:ext cx="13436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Control group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365921" y="1292793"/>
            <a:ext cx="5319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Pretreatment     1W after treatment     2W after treatment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38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组合 77"/>
          <p:cNvGrpSpPr/>
          <p:nvPr/>
        </p:nvGrpSpPr>
        <p:grpSpPr>
          <a:xfrm>
            <a:off x="215191" y="1328950"/>
            <a:ext cx="5929773" cy="8333054"/>
            <a:chOff x="215191" y="1328950"/>
            <a:chExt cx="5929773" cy="8333054"/>
          </a:xfrm>
        </p:grpSpPr>
        <p:pic>
          <p:nvPicPr>
            <p:cNvPr id="19" name="图片 18"/>
            <p:cNvPicPr>
              <a:picLocks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98" r="17094" b="16534"/>
            <a:stretch/>
          </p:blipFill>
          <p:spPr>
            <a:xfrm>
              <a:off x="1179722" y="1785530"/>
              <a:ext cx="1620000" cy="1260000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5" t="23188" r="8062" b="18199"/>
            <a:stretch/>
          </p:blipFill>
          <p:spPr>
            <a:xfrm>
              <a:off x="2850726" y="1785530"/>
              <a:ext cx="1620000" cy="12600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6" t="22180" r="8440" b="15136"/>
            <a:stretch/>
          </p:blipFill>
          <p:spPr>
            <a:xfrm>
              <a:off x="4524964" y="1785530"/>
              <a:ext cx="1620000" cy="1260000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94" t="25868" r="17753" b="18705"/>
            <a:stretch/>
          </p:blipFill>
          <p:spPr>
            <a:xfrm>
              <a:off x="2850726" y="3091145"/>
              <a:ext cx="1620000" cy="1260000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26" t="30227" r="14941" b="13537"/>
            <a:stretch/>
          </p:blipFill>
          <p:spPr>
            <a:xfrm>
              <a:off x="1179722" y="3091145"/>
              <a:ext cx="1620000" cy="1260000"/>
            </a:xfrm>
            <a:prstGeom prst="rect">
              <a:avLst/>
            </a:prstGeom>
          </p:spPr>
        </p:pic>
        <p:pic>
          <p:nvPicPr>
            <p:cNvPr id="24" name="图片 23"/>
            <p:cNvPicPr preferRelativeResize="0">
              <a:picLocks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46" r="6155" b="27980"/>
            <a:stretch/>
          </p:blipFill>
          <p:spPr>
            <a:xfrm>
              <a:off x="4524964" y="3091145"/>
              <a:ext cx="1620000" cy="1260000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09" t="31300" r="8811" b="16134"/>
            <a:stretch/>
          </p:blipFill>
          <p:spPr>
            <a:xfrm>
              <a:off x="1179722" y="4387299"/>
              <a:ext cx="1620000" cy="1260000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4" t="21056" r="5206" b="21014"/>
            <a:stretch/>
          </p:blipFill>
          <p:spPr>
            <a:xfrm>
              <a:off x="2850726" y="4387299"/>
              <a:ext cx="1620000" cy="126000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78" t="24221" r="5139" b="16968"/>
            <a:stretch/>
          </p:blipFill>
          <p:spPr>
            <a:xfrm>
              <a:off x="4524964" y="4387299"/>
              <a:ext cx="1620000" cy="1260000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13" t="32695" r="10737" b="9827"/>
            <a:stretch/>
          </p:blipFill>
          <p:spPr>
            <a:xfrm>
              <a:off x="1179722" y="5681259"/>
              <a:ext cx="1620000" cy="1260000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621" r="11956" b="9057"/>
            <a:stretch/>
          </p:blipFill>
          <p:spPr>
            <a:xfrm>
              <a:off x="2850726" y="5681259"/>
              <a:ext cx="1620000" cy="1260000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25" t="18657" r="5540" b="21010"/>
            <a:stretch/>
          </p:blipFill>
          <p:spPr>
            <a:xfrm>
              <a:off x="4524964" y="5681259"/>
              <a:ext cx="1620000" cy="1260000"/>
            </a:xfrm>
            <a:prstGeom prst="rect">
              <a:avLst/>
            </a:prstGeom>
          </p:spPr>
        </p:pic>
        <p:pic>
          <p:nvPicPr>
            <p:cNvPr id="34" name="图片 33"/>
            <p:cNvPicPr preferRelativeResize="0">
              <a:picLocks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722" y="7023028"/>
              <a:ext cx="1620000" cy="1260000"/>
            </a:xfrm>
            <a:prstGeom prst="rect">
              <a:avLst/>
            </a:prstGeom>
          </p:spPr>
        </p:pic>
        <p:pic>
          <p:nvPicPr>
            <p:cNvPr id="35" name="图片 34"/>
            <p:cNvPicPr preferRelativeResize="0">
              <a:picLocks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4964" y="7023028"/>
              <a:ext cx="1620000" cy="1260000"/>
            </a:xfrm>
            <a:prstGeom prst="rect">
              <a:avLst/>
            </a:prstGeom>
          </p:spPr>
        </p:pic>
        <p:pic>
          <p:nvPicPr>
            <p:cNvPr id="36" name="图片 35"/>
            <p:cNvPicPr preferRelativeResize="0">
              <a:picLocks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0726" y="7023028"/>
              <a:ext cx="1620000" cy="1260000"/>
            </a:xfrm>
            <a:prstGeom prst="rect">
              <a:avLst/>
            </a:prstGeom>
          </p:spPr>
        </p:pic>
        <p:cxnSp>
          <p:nvCxnSpPr>
            <p:cNvPr id="55" name="直接连接符 54"/>
            <p:cNvCxnSpPr/>
            <p:nvPr/>
          </p:nvCxnSpPr>
          <p:spPr>
            <a:xfrm>
              <a:off x="726027" y="1865740"/>
              <a:ext cx="0" cy="773464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文本框 55"/>
            <p:cNvSpPr txBox="1"/>
            <p:nvPr/>
          </p:nvSpPr>
          <p:spPr>
            <a:xfrm rot="16200000">
              <a:off x="-2948438" y="5078826"/>
              <a:ext cx="78383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/>
                <a:t>P24                  P23                      P22                       P21                    P20                       P19                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 rot="16200000">
              <a:off x="-287351" y="5483577"/>
              <a:ext cx="13436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Control group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0" name="图片 59"/>
            <p:cNvPicPr>
              <a:picLocks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" t="19212" r="3386" b="13464"/>
            <a:stretch/>
          </p:blipFill>
          <p:spPr>
            <a:xfrm>
              <a:off x="1179722" y="8402004"/>
              <a:ext cx="1620000" cy="1260000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424" r="5547" b="15960"/>
            <a:stretch/>
          </p:blipFill>
          <p:spPr>
            <a:xfrm>
              <a:off x="2850726" y="8402004"/>
              <a:ext cx="1620000" cy="1260000"/>
            </a:xfrm>
            <a:prstGeom prst="rect">
              <a:avLst/>
            </a:prstGeom>
          </p:spPr>
        </p:pic>
        <p:pic>
          <p:nvPicPr>
            <p:cNvPr id="62" name="图片 61"/>
            <p:cNvPicPr>
              <a:picLocks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62" t="19519" r="6142" b="17678"/>
            <a:stretch/>
          </p:blipFill>
          <p:spPr>
            <a:xfrm>
              <a:off x="4524964" y="8402004"/>
              <a:ext cx="1620000" cy="1260000"/>
            </a:xfrm>
            <a:prstGeom prst="rect">
              <a:avLst/>
            </a:prstGeom>
          </p:spPr>
        </p:pic>
      </p:grpSp>
      <p:sp>
        <p:nvSpPr>
          <p:cNvPr id="31" name="文本框 30"/>
          <p:cNvSpPr txBox="1"/>
          <p:nvPr/>
        </p:nvSpPr>
        <p:spPr>
          <a:xfrm>
            <a:off x="1382250" y="1328000"/>
            <a:ext cx="5319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Pretreatment    1W after treatment     2W after treatment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60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94417" y="1292245"/>
            <a:ext cx="5842671" cy="8055539"/>
            <a:chOff x="308717" y="1609745"/>
            <a:chExt cx="5842671" cy="8055539"/>
          </a:xfrm>
        </p:grpSpPr>
        <p:pic>
          <p:nvPicPr>
            <p:cNvPr id="9" name="图片 8"/>
            <p:cNvPicPr>
              <a:picLocks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646" r="6772" b="7542"/>
            <a:stretch/>
          </p:blipFill>
          <p:spPr>
            <a:xfrm>
              <a:off x="1220028" y="1970148"/>
              <a:ext cx="1620000" cy="12600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9" t="6955" r="14234" b="26698"/>
            <a:stretch/>
          </p:blipFill>
          <p:spPr>
            <a:xfrm>
              <a:off x="4531388" y="1970148"/>
              <a:ext cx="1620000" cy="126000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0" t="10800" r="5831" b="8189"/>
            <a:stretch/>
          </p:blipFill>
          <p:spPr>
            <a:xfrm>
              <a:off x="2873339" y="1970148"/>
              <a:ext cx="1620000" cy="126000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" t="31048" r="7072" b="11450"/>
            <a:stretch/>
          </p:blipFill>
          <p:spPr>
            <a:xfrm>
              <a:off x="1220028" y="3249341"/>
              <a:ext cx="1620000" cy="12600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04" t="24702" r="10169" b="16545"/>
            <a:stretch/>
          </p:blipFill>
          <p:spPr>
            <a:xfrm>
              <a:off x="2873339" y="3249341"/>
              <a:ext cx="1620000" cy="126000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9" t="24198" r="13029" b="17629"/>
            <a:stretch/>
          </p:blipFill>
          <p:spPr>
            <a:xfrm>
              <a:off x="4531388" y="3249341"/>
              <a:ext cx="1620000" cy="1260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4" t="23931" r="5052" b="18281"/>
            <a:stretch/>
          </p:blipFill>
          <p:spPr>
            <a:xfrm>
              <a:off x="1220028" y="4536778"/>
              <a:ext cx="1620000" cy="1260000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0" t="25372" r="6968" b="14772"/>
            <a:stretch/>
          </p:blipFill>
          <p:spPr>
            <a:xfrm>
              <a:off x="2873339" y="4536778"/>
              <a:ext cx="1620000" cy="1260000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8" t="23395" r="5757" b="18675"/>
            <a:stretch/>
          </p:blipFill>
          <p:spPr>
            <a:xfrm>
              <a:off x="4531388" y="4536778"/>
              <a:ext cx="1620000" cy="12600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8" t="19208" r="6096" b="18570"/>
            <a:stretch/>
          </p:blipFill>
          <p:spPr>
            <a:xfrm>
              <a:off x="1220028" y="5812120"/>
              <a:ext cx="1620000" cy="1260000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744" r="1567" b="13889"/>
            <a:stretch/>
          </p:blipFill>
          <p:spPr>
            <a:xfrm>
              <a:off x="2873339" y="5812120"/>
              <a:ext cx="1620000" cy="1260000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" t="15379" r="2798" b="15870"/>
            <a:stretch/>
          </p:blipFill>
          <p:spPr>
            <a:xfrm>
              <a:off x="4531388" y="5812120"/>
              <a:ext cx="1620000" cy="1260000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1" t="22629" r="4407" b="12419"/>
            <a:stretch/>
          </p:blipFill>
          <p:spPr>
            <a:xfrm>
              <a:off x="1220028" y="7100162"/>
              <a:ext cx="1620000" cy="1260000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1" t="24431" r="4483" b="14336"/>
            <a:stretch/>
          </p:blipFill>
          <p:spPr>
            <a:xfrm>
              <a:off x="2873339" y="7100162"/>
              <a:ext cx="1620000" cy="1260000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63" t="22204" r="7023" b="14602"/>
            <a:stretch/>
          </p:blipFill>
          <p:spPr>
            <a:xfrm>
              <a:off x="4531388" y="7100162"/>
              <a:ext cx="1620000" cy="126000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5" t="24529" r="3656" b="11261"/>
            <a:stretch/>
          </p:blipFill>
          <p:spPr>
            <a:xfrm>
              <a:off x="1220028" y="8388204"/>
              <a:ext cx="1620000" cy="1260000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7" t="22579" r="6735" b="10533"/>
            <a:stretch/>
          </p:blipFill>
          <p:spPr>
            <a:xfrm>
              <a:off x="2873339" y="8388204"/>
              <a:ext cx="1620000" cy="1260000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" t="24523" r="6724" b="12510"/>
            <a:stretch/>
          </p:blipFill>
          <p:spPr>
            <a:xfrm>
              <a:off x="4531388" y="8388204"/>
              <a:ext cx="1620000" cy="1260000"/>
            </a:xfrm>
            <a:prstGeom prst="rect">
              <a:avLst/>
            </a:prstGeom>
          </p:spPr>
        </p:pic>
        <p:cxnSp>
          <p:nvCxnSpPr>
            <p:cNvPr id="36" name="直接连接符 35"/>
            <p:cNvCxnSpPr/>
            <p:nvPr/>
          </p:nvCxnSpPr>
          <p:spPr>
            <a:xfrm>
              <a:off x="730653" y="1930635"/>
              <a:ext cx="0" cy="773464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 rot="16200000">
              <a:off x="-2943812" y="5344232"/>
              <a:ext cx="78383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    </a:t>
              </a:r>
              <a:r>
                <a:rPr lang="en-US" altLang="zh-CN" sz="1600" dirty="0" smtClean="0"/>
                <a:t>P30                  P29                      P28                     P27                     P26                     P25                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 rot="16200000">
              <a:off x="-193825" y="5586572"/>
              <a:ext cx="13436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Control group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267950" y="1293438"/>
            <a:ext cx="5319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Pretreatment    1W after treatment     2W after treatment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62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/>
          <p:cNvGrpSpPr/>
          <p:nvPr/>
        </p:nvGrpSpPr>
        <p:grpSpPr>
          <a:xfrm>
            <a:off x="346817" y="1729488"/>
            <a:ext cx="5854510" cy="8055539"/>
            <a:chOff x="232517" y="339745"/>
            <a:chExt cx="5854510" cy="8055539"/>
          </a:xfrm>
        </p:grpSpPr>
        <p:sp>
          <p:nvSpPr>
            <p:cNvPr id="22" name="文本框 21"/>
            <p:cNvSpPr txBox="1"/>
            <p:nvPr/>
          </p:nvSpPr>
          <p:spPr>
            <a:xfrm rot="16200000">
              <a:off x="-3020013" y="4074232"/>
              <a:ext cx="78383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   </a:t>
              </a:r>
              <a:r>
                <a:rPr lang="en-US" altLang="zh-CN" sz="1600" dirty="0" smtClean="0"/>
                <a:t>P36                   P35                     P34                       P33                    P32                      P31                </a:t>
              </a:r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232517" y="660635"/>
              <a:ext cx="5854510" cy="7734649"/>
              <a:chOff x="232517" y="660635"/>
              <a:chExt cx="5854510" cy="7734649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692553" y="660635"/>
                <a:ext cx="0" cy="773464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文本框 22"/>
              <p:cNvSpPr txBox="1"/>
              <p:nvPr/>
            </p:nvSpPr>
            <p:spPr>
              <a:xfrm rot="16200000">
                <a:off x="-270025" y="4303872"/>
                <a:ext cx="13436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Control group</a:t>
                </a:r>
                <a:endParaRPr lang="zh-CN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42" name="图片 41"/>
              <p:cNvPicPr>
                <a:picLocks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49" t="14709" r="3991" b="14541"/>
              <a:stretch/>
            </p:blipFill>
            <p:spPr>
              <a:xfrm>
                <a:off x="2806478" y="660636"/>
                <a:ext cx="1620000" cy="1260000"/>
              </a:xfrm>
              <a:prstGeom prst="rect">
                <a:avLst/>
              </a:prstGeom>
            </p:spPr>
          </p:pic>
          <p:pic>
            <p:nvPicPr>
              <p:cNvPr id="43" name="图片 42"/>
              <p:cNvPicPr>
                <a:picLocks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71" t="22386" r="7847" b="14041"/>
              <a:stretch/>
            </p:blipFill>
            <p:spPr>
              <a:xfrm>
                <a:off x="1143828" y="660635"/>
                <a:ext cx="1620000" cy="1260000"/>
              </a:xfrm>
              <a:prstGeom prst="rect">
                <a:avLst/>
              </a:prstGeom>
            </p:spPr>
          </p:pic>
          <p:pic>
            <p:nvPicPr>
              <p:cNvPr id="44" name="图片 43"/>
              <p:cNvPicPr>
                <a:picLocks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40" t="21668" r="10844" b="15802"/>
              <a:stretch/>
            </p:blipFill>
            <p:spPr>
              <a:xfrm>
                <a:off x="4467027" y="660636"/>
                <a:ext cx="1620000" cy="1260000"/>
              </a:xfrm>
              <a:prstGeom prst="rect">
                <a:avLst/>
              </a:prstGeom>
            </p:spPr>
          </p:pic>
          <p:pic>
            <p:nvPicPr>
              <p:cNvPr id="45" name="图片 44"/>
              <p:cNvPicPr>
                <a:picLocks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02" t="26925" r="14254" b="16562"/>
              <a:stretch/>
            </p:blipFill>
            <p:spPr>
              <a:xfrm>
                <a:off x="1143828" y="1947931"/>
                <a:ext cx="1620000" cy="1260000"/>
              </a:xfrm>
              <a:prstGeom prst="rect">
                <a:avLst/>
              </a:prstGeom>
            </p:spPr>
          </p:pic>
          <p:pic>
            <p:nvPicPr>
              <p:cNvPr id="46" name="图片 45"/>
              <p:cNvPicPr>
                <a:picLocks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88" t="29290" r="8135" b="16339"/>
              <a:stretch/>
            </p:blipFill>
            <p:spPr>
              <a:xfrm>
                <a:off x="2806478" y="1947931"/>
                <a:ext cx="1620000" cy="1260000"/>
              </a:xfrm>
              <a:prstGeom prst="rect">
                <a:avLst/>
              </a:prstGeom>
            </p:spPr>
          </p:pic>
          <p:pic>
            <p:nvPicPr>
              <p:cNvPr id="47" name="图片 46"/>
              <p:cNvPicPr>
                <a:picLocks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01" t="28595" r="8368" b="13820"/>
              <a:stretch/>
            </p:blipFill>
            <p:spPr>
              <a:xfrm>
                <a:off x="4467027" y="1947931"/>
                <a:ext cx="1620000" cy="1260000"/>
              </a:xfrm>
              <a:prstGeom prst="rect">
                <a:avLst/>
              </a:prstGeom>
            </p:spPr>
          </p:pic>
          <p:pic>
            <p:nvPicPr>
              <p:cNvPr id="48" name="图片 47"/>
              <p:cNvPicPr>
                <a:picLocks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60" t="26495" r="12633" b="13196"/>
              <a:stretch/>
            </p:blipFill>
            <p:spPr>
              <a:xfrm>
                <a:off x="1143828" y="3235226"/>
                <a:ext cx="1620000" cy="1260000"/>
              </a:xfrm>
              <a:prstGeom prst="rect">
                <a:avLst/>
              </a:prstGeom>
            </p:spPr>
          </p:pic>
          <p:pic>
            <p:nvPicPr>
              <p:cNvPr id="49" name="图片 48"/>
              <p:cNvPicPr>
                <a:picLocks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090" t="30764" r="15135" b="18120"/>
              <a:stretch/>
            </p:blipFill>
            <p:spPr>
              <a:xfrm>
                <a:off x="2806478" y="3235226"/>
                <a:ext cx="1620000" cy="1260000"/>
              </a:xfrm>
              <a:prstGeom prst="rect">
                <a:avLst/>
              </a:prstGeom>
            </p:spPr>
          </p:pic>
          <p:pic>
            <p:nvPicPr>
              <p:cNvPr id="50" name="图片 49"/>
              <p:cNvPicPr>
                <a:picLocks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84" t="32876" r="13832" b="13500"/>
              <a:stretch/>
            </p:blipFill>
            <p:spPr>
              <a:xfrm>
                <a:off x="4467027" y="3235226"/>
                <a:ext cx="1620000" cy="1260000"/>
              </a:xfrm>
              <a:prstGeom prst="rect">
                <a:avLst/>
              </a:prstGeom>
            </p:spPr>
          </p:pic>
          <p:pic>
            <p:nvPicPr>
              <p:cNvPr id="51" name="图片 50"/>
              <p:cNvPicPr>
                <a:picLocks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1793" r="3767" b="13904"/>
              <a:stretch/>
            </p:blipFill>
            <p:spPr>
              <a:xfrm>
                <a:off x="1143828" y="4519179"/>
                <a:ext cx="1620000" cy="1260000"/>
              </a:xfrm>
              <a:prstGeom prst="rect">
                <a:avLst/>
              </a:prstGeom>
            </p:spPr>
          </p:pic>
          <p:pic>
            <p:nvPicPr>
              <p:cNvPr id="52" name="图片 51"/>
              <p:cNvPicPr>
                <a:picLocks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652" r="10058" b="13019"/>
              <a:stretch/>
            </p:blipFill>
            <p:spPr>
              <a:xfrm>
                <a:off x="4467027" y="4519179"/>
                <a:ext cx="1620000" cy="1260000"/>
              </a:xfrm>
              <a:prstGeom prst="rect">
                <a:avLst/>
              </a:prstGeom>
            </p:spPr>
          </p:pic>
          <p:pic>
            <p:nvPicPr>
              <p:cNvPr id="53" name="图片 52"/>
              <p:cNvPicPr>
                <a:picLocks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07" t="30492" r="5799" b="15706"/>
              <a:stretch/>
            </p:blipFill>
            <p:spPr>
              <a:xfrm>
                <a:off x="2806478" y="4519179"/>
                <a:ext cx="1620000" cy="1260000"/>
              </a:xfrm>
              <a:prstGeom prst="rect">
                <a:avLst/>
              </a:prstGeom>
            </p:spPr>
          </p:pic>
          <p:pic>
            <p:nvPicPr>
              <p:cNvPr id="54" name="图片 53"/>
              <p:cNvPicPr>
                <a:picLocks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55" t="28099" r="6733" b="12536"/>
              <a:stretch/>
            </p:blipFill>
            <p:spPr>
              <a:xfrm>
                <a:off x="1143828" y="5806474"/>
                <a:ext cx="1620000" cy="1260000"/>
              </a:xfrm>
              <a:prstGeom prst="rect">
                <a:avLst/>
              </a:prstGeom>
            </p:spPr>
          </p:pic>
          <p:pic>
            <p:nvPicPr>
              <p:cNvPr id="55" name="图片 54"/>
              <p:cNvPicPr>
                <a:picLocks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5" t="23205" r="7174" b="18303"/>
              <a:stretch/>
            </p:blipFill>
            <p:spPr>
              <a:xfrm>
                <a:off x="2806478" y="5806474"/>
                <a:ext cx="1620000" cy="1260000"/>
              </a:xfrm>
              <a:prstGeom prst="rect">
                <a:avLst/>
              </a:prstGeom>
            </p:spPr>
          </p:pic>
          <p:pic>
            <p:nvPicPr>
              <p:cNvPr id="56" name="图片 55"/>
              <p:cNvPicPr>
                <a:picLocks/>
              </p:cNvPicPr>
              <p:nvPr/>
            </p:nvPicPr>
            <p:blipFill rotWithShape="1"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4716" r="6692" b="17566"/>
              <a:stretch/>
            </p:blipFill>
            <p:spPr>
              <a:xfrm>
                <a:off x="4467027" y="5806474"/>
                <a:ext cx="1620000" cy="1260000"/>
              </a:xfrm>
              <a:prstGeom prst="rect">
                <a:avLst/>
              </a:prstGeom>
            </p:spPr>
          </p:pic>
          <p:pic>
            <p:nvPicPr>
              <p:cNvPr id="57" name="图片 56"/>
              <p:cNvPicPr>
                <a:picLocks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94" t="29113" r="5715" b="14844"/>
              <a:stretch/>
            </p:blipFill>
            <p:spPr>
              <a:xfrm>
                <a:off x="1143828" y="7081069"/>
                <a:ext cx="1620000" cy="1260000"/>
              </a:xfrm>
              <a:prstGeom prst="rect">
                <a:avLst/>
              </a:prstGeom>
            </p:spPr>
          </p:pic>
          <p:pic>
            <p:nvPicPr>
              <p:cNvPr id="58" name="图片 57"/>
              <p:cNvPicPr>
                <a:picLocks/>
              </p:cNvPicPr>
              <p:nvPr/>
            </p:nvPicPr>
            <p:blipFill rotWithShape="1"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766" r="11179" b="13897"/>
              <a:stretch/>
            </p:blipFill>
            <p:spPr>
              <a:xfrm>
                <a:off x="4467027" y="7081069"/>
                <a:ext cx="1620000" cy="1260000"/>
              </a:xfrm>
              <a:prstGeom prst="rect">
                <a:avLst/>
              </a:prstGeom>
            </p:spPr>
          </p:pic>
          <p:pic>
            <p:nvPicPr>
              <p:cNvPr id="59" name="图片 58"/>
              <p:cNvPicPr>
                <a:picLocks/>
              </p:cNvPicPr>
              <p:nvPr/>
            </p:nvPicPr>
            <p:blipFill rotWithShape="1"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53" t="23730" r="7397" b="18685"/>
              <a:stretch/>
            </p:blipFill>
            <p:spPr>
              <a:xfrm>
                <a:off x="2806478" y="7081069"/>
                <a:ext cx="1620000" cy="1260000"/>
              </a:xfrm>
              <a:prstGeom prst="rect">
                <a:avLst/>
              </a:prstGeom>
            </p:spPr>
          </p:pic>
        </p:grpSp>
      </p:grpSp>
      <p:sp>
        <p:nvSpPr>
          <p:cNvPr id="25" name="文本框 24"/>
          <p:cNvSpPr txBox="1"/>
          <p:nvPr/>
        </p:nvSpPr>
        <p:spPr>
          <a:xfrm>
            <a:off x="1414908" y="1684528"/>
            <a:ext cx="5319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Pretreatment     1W after treatment     2W after treatment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70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03886" y="2129556"/>
            <a:ext cx="5869185" cy="6445141"/>
            <a:chOff x="255759" y="2723114"/>
            <a:chExt cx="5869185" cy="6445141"/>
          </a:xfrm>
        </p:grpSpPr>
        <p:pic>
          <p:nvPicPr>
            <p:cNvPr id="25" name="图片 24"/>
            <p:cNvPicPr>
              <a:picLocks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110000"/>
                      </a14:imgEffect>
                      <a14:imgEffect>
                        <a14:brightnessContrast bright="14000" contrast="2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0" t="29395" r="8637" b="19456"/>
            <a:stretch/>
          </p:blipFill>
          <p:spPr>
            <a:xfrm>
              <a:off x="2851633" y="6613413"/>
              <a:ext cx="1620000" cy="1260000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" t="24390" r="16961" b="19799"/>
            <a:stretch/>
          </p:blipFill>
          <p:spPr>
            <a:xfrm>
              <a:off x="1202954" y="6613413"/>
              <a:ext cx="1620000" cy="126000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0" t="19039" r="6908" b="14958"/>
            <a:stretch/>
          </p:blipFill>
          <p:spPr>
            <a:xfrm>
              <a:off x="4504944" y="6613413"/>
              <a:ext cx="1620000" cy="1260000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9" t="28740" r="2713" b="11648"/>
            <a:stretch/>
          </p:blipFill>
          <p:spPr>
            <a:xfrm>
              <a:off x="1202954" y="7908255"/>
              <a:ext cx="1620000" cy="1260000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159" r="8558" b="15897"/>
            <a:stretch/>
          </p:blipFill>
          <p:spPr>
            <a:xfrm>
              <a:off x="2851633" y="7908255"/>
              <a:ext cx="1620000" cy="1260000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422" r="7720" b="14213"/>
            <a:stretch/>
          </p:blipFill>
          <p:spPr>
            <a:xfrm>
              <a:off x="4504944" y="7908255"/>
              <a:ext cx="1620000" cy="1260000"/>
            </a:xfrm>
            <a:prstGeom prst="rect">
              <a:avLst/>
            </a:prstGeom>
          </p:spPr>
        </p:pic>
        <p:cxnSp>
          <p:nvCxnSpPr>
            <p:cNvPr id="31" name="直接连接符 30"/>
            <p:cNvCxnSpPr/>
            <p:nvPr/>
          </p:nvCxnSpPr>
          <p:spPr>
            <a:xfrm>
              <a:off x="689811" y="2784443"/>
              <a:ext cx="0" cy="631217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/>
          </p:nvSpPr>
          <p:spPr>
            <a:xfrm rot="16200000">
              <a:off x="-2012464" y="5750538"/>
              <a:ext cx="6031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 </a:t>
              </a:r>
              <a:r>
                <a:rPr lang="en-US" altLang="zh-CN" sz="1600" dirty="0" smtClean="0"/>
                <a:t>P41                     P40                     P39                        P38                        P37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 rot="16200000">
              <a:off x="-246783" y="5777939"/>
              <a:ext cx="13436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Control group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4" name="图片 33"/>
            <p:cNvPicPr preferRelativeResize="0">
              <a:picLocks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2954" y="2723114"/>
              <a:ext cx="1620000" cy="1260000"/>
            </a:xfrm>
            <a:prstGeom prst="rect">
              <a:avLst/>
            </a:prstGeom>
          </p:spPr>
        </p:pic>
        <p:pic>
          <p:nvPicPr>
            <p:cNvPr id="35" name="图片 34"/>
            <p:cNvPicPr preferRelativeResize="0">
              <a:picLocks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1633" y="2723114"/>
              <a:ext cx="1620000" cy="1260000"/>
            </a:xfrm>
            <a:prstGeom prst="rect">
              <a:avLst/>
            </a:prstGeom>
          </p:spPr>
        </p:pic>
        <p:pic>
          <p:nvPicPr>
            <p:cNvPr id="36" name="图片 35"/>
            <p:cNvPicPr preferRelativeResize="0">
              <a:picLocks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4944" y="2723114"/>
              <a:ext cx="1620000" cy="1260000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5" t="28417" r="4046" b="13079"/>
            <a:stretch/>
          </p:blipFill>
          <p:spPr>
            <a:xfrm>
              <a:off x="1202954" y="4010486"/>
              <a:ext cx="1620000" cy="1260000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092" b="11261"/>
            <a:stretch/>
          </p:blipFill>
          <p:spPr>
            <a:xfrm>
              <a:off x="2851633" y="4010486"/>
              <a:ext cx="1620000" cy="1260000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4" t="18661" r="7155" b="20548"/>
            <a:stretch/>
          </p:blipFill>
          <p:spPr>
            <a:xfrm>
              <a:off x="4504944" y="4010486"/>
              <a:ext cx="1620000" cy="1260000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043" r="6345" b="3962"/>
            <a:stretch/>
          </p:blipFill>
          <p:spPr>
            <a:xfrm>
              <a:off x="1202954" y="5310528"/>
              <a:ext cx="1620000" cy="1260000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062" r="9693" b="9506"/>
            <a:stretch/>
          </p:blipFill>
          <p:spPr>
            <a:xfrm>
              <a:off x="2851633" y="5310528"/>
              <a:ext cx="1620000" cy="1260000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0" t="30250" r="15600" b="14094"/>
            <a:stretch/>
          </p:blipFill>
          <p:spPr>
            <a:xfrm>
              <a:off x="4504944" y="5310528"/>
              <a:ext cx="1620000" cy="1260000"/>
            </a:xfrm>
            <a:prstGeom prst="rect">
              <a:avLst/>
            </a:prstGeom>
          </p:spPr>
        </p:pic>
      </p:grpSp>
      <p:sp>
        <p:nvSpPr>
          <p:cNvPr id="21" name="文本框 20"/>
          <p:cNvSpPr txBox="1"/>
          <p:nvPr/>
        </p:nvSpPr>
        <p:spPr>
          <a:xfrm>
            <a:off x="1251081" y="1748117"/>
            <a:ext cx="5319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Pretreatment     1W after treatment     2W after treatment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33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1374</TotalTime>
  <Words>199</Words>
  <Application>Microsoft Office PowerPoint</Application>
  <PresentationFormat>宽屏</PresentationFormat>
  <Paragraphs>25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等线</vt:lpstr>
      <vt:lpstr>等线 Light</vt:lpstr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DoubleOX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lei shu</dc:creator>
  <cp:lastModifiedBy>lei shu</cp:lastModifiedBy>
  <cp:revision>105</cp:revision>
  <dcterms:created xsi:type="dcterms:W3CDTF">2020-03-29T07:25:27Z</dcterms:created>
  <dcterms:modified xsi:type="dcterms:W3CDTF">2020-07-07T05:38:31Z</dcterms:modified>
</cp:coreProperties>
</file>