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ECE19D-CCC7-3C3B-3678-A22D9DFB9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A4BF608-2496-9566-B21D-F5575AF9DD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D080D6-72A8-CD6A-2253-1EEBDFA10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8AADB3-194A-B9BC-7C98-F0A7C40C7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6A25A8-03AC-DADB-8716-0802EC22D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559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A024A5-ED76-6452-BB9E-7809EEDA6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45871B-9988-BBFA-66DA-476DEC420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0C86DD-0D35-4AED-C15D-4B529255A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368C16-6701-BB17-493A-4F34435D5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6A12DD4-8469-664F-5126-668AE63BE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8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64E5D78-DE1B-1250-E344-A5B70FA671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13ACE25-0C37-12F6-DFD1-E769960DCC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62BF3C-0E13-DDBB-A34E-BA9A67D6A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F3C2B8-6114-4955-A16B-CD45F0E33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18F9C4-CF07-E704-D13B-DD3907FB1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7572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545F93-3A2B-1F36-5F5D-A9767BD1E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817262-09A1-3630-BC23-96D11D02A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C77EFEB-C082-346B-F71C-B3F4F118C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9C371D-7939-BE9A-09E2-8AF21D085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1B2D7E-FDCA-02F0-16F8-94329303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81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047A3A-B215-7942-E7B4-C4D449520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B3265F-DE40-846F-2C11-A1A4C719F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775E6D-8275-5822-A369-8A717B752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FB9306-376A-70A1-7DA0-03B5E2DEA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D1EB7E-51E9-6964-E786-3A4C9086D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175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FD0131-BC2B-97D7-A5A5-C8192DF0E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069F09-F7BB-992D-476F-D129A01ACC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6DFA6EA-6893-6822-94E5-4AF4A688F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ECAF86D-73BE-8E07-D068-A984CEB3F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2D18B0-6451-F7C1-695A-142FFA3E8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FB5F81-CE94-FDB4-E385-587C3B09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79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D8337A-FFA6-3EB5-CEF8-2546C94DD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970454-ECB5-E522-97C1-905A0B503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97A6439-B41F-B15C-5FAE-677520F19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73E90A6-C930-737B-6E2E-2FF22BD741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2CF70AC-9110-7944-8AA0-D72A18629F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8E903D3-9346-4839-4DAC-636B13E65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8849525-CDDD-F373-66CC-50D5F59E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2411570-2ACC-882F-00FF-0A72A58C4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046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F962C7-9C9E-7F25-A66D-DD607A4A2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2F7AAFC-3407-68A3-3595-DFC423E23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97C1D24-906B-12F5-3BF0-91914A368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3B75B84-075A-444E-7873-4DE60F3B6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458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482305A-844E-723E-A3CC-40043E4E8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46D20A6-BBB5-2E21-631A-BB9F75BD9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0361288-284D-5283-67F9-9017490B9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86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B3793F-1F70-1228-F0BC-EB405492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B81DEA-C57C-311A-9AD4-595754C3C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1A2AA1-1BFF-FD32-758F-6B84BEEAE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77CEC7B-C3EC-370D-E0E0-8693E471F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5AE5169-3C4D-A819-F758-19DEDEF3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D9DD21D-AEC6-A866-5660-9EE46A1B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87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CC2928-A120-DCF0-56CD-32FAFF128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0978C1F-7066-B8A2-8FE9-7F1F2B1E5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06027F6-0483-FB93-5E24-76F87CFEF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FCD167-8278-40FC-0A63-9AD22F508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BC40C6E-EDEB-CBD1-7308-0E4040298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0C52EE-8292-4D02-19CA-D0D409FB0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5762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2BE62CD-4E30-C38A-4E0D-1E6C43E00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42D73A-B170-AB6B-E408-3DD4C1406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5E41B41-A7EB-F3E7-A628-BD68AE7FE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5A773-05F9-4AD3-BD29-DCFD6C2B1191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586A33-A5E7-161E-73AF-F5C32CE0EE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2417B7-6355-D48F-9EC0-61A5A5581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80EEB-E20A-4421-854B-06D646248B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67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4F3979E-2184-D717-0C99-6E9E7A5DB78C}"/>
              </a:ext>
            </a:extLst>
          </p:cNvPr>
          <p:cNvSpPr txBox="1"/>
          <p:nvPr/>
        </p:nvSpPr>
        <p:spPr>
          <a:xfrm>
            <a:off x="1502229" y="4969328"/>
            <a:ext cx="9029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800" kern="1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</a:t>
            </a:r>
            <a:r>
              <a:rPr lang="zh-CN" altLang="zh-CN" sz="1800" kern="1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</a:rPr>
              <a:t>：</a:t>
            </a:r>
            <a:r>
              <a:rPr lang="en-US" altLang="zh-CN" sz="1800" kern="1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the video for the patient’s airway </a:t>
            </a:r>
            <a:r>
              <a:rPr lang="en-US" altLang="zh-CN" sz="1800" kern="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manifestations following </a:t>
            </a:r>
            <a:r>
              <a:rPr lang="en-US" altLang="zh-CN" sz="1800" kern="0" dirty="0" err="1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remimazolam</a:t>
            </a:r>
            <a:r>
              <a:rPr lang="en-US" altLang="zh-CN" sz="1800" kern="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administration under procedural sedation. 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airway compromise">
            <a:hlinkClick r:id="" action="ppaction://media"/>
            <a:extLst>
              <a:ext uri="{FF2B5EF4-FFF2-40B4-BE49-F238E27FC236}">
                <a16:creationId xmlns:a16="http://schemas.microsoft.com/office/drawing/2014/main" id="{D7562042-1552-48F6-72E3-4D21CD9EBE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1360" y="315687"/>
            <a:ext cx="7247643" cy="410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4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宽屏</PresentationFormat>
  <Paragraphs>1</Paragraphs>
  <Slides>1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Segoe UI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胡 霞蔚</dc:creator>
  <cp:lastModifiedBy>胡 霞蔚</cp:lastModifiedBy>
  <cp:revision>2</cp:revision>
  <dcterms:created xsi:type="dcterms:W3CDTF">2022-12-21T01:44:44Z</dcterms:created>
  <dcterms:modified xsi:type="dcterms:W3CDTF">2022-12-21T01:46:56Z</dcterms:modified>
</cp:coreProperties>
</file>