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/>
    <p:restoredTop sz="94700"/>
  </p:normalViewPr>
  <p:slideViewPr>
    <p:cSldViewPr snapToGrid="0" snapToObjects="1">
      <p:cViewPr varScale="1">
        <p:scale>
          <a:sx n="70" d="100"/>
          <a:sy n="70" d="100"/>
        </p:scale>
        <p:origin x="32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DB6C1-02AF-B747-B993-BBA29C30BCFE}" type="datetimeFigureOut">
              <a:t>2022/12/17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AF25B-06E4-974C-8A4A-40C895AF9C9B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14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AF25B-06E4-974C-8A4A-40C895AF9C9B}" type="slidenum">
              <a:rPr lang="en-US" altLang="ja-JP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487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730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511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69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45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28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1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794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281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dirty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46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45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9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154A7-7B19-614E-89EC-5B5992BFC405}" type="datetimeFigureOut">
              <a:t>2022/12/17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95BFB-70FA-E847-8C49-1B6C7524D158}" type="slidenum">
              <a:rPr lang="en-US" altLang="ja-JP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70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88A127A-459E-4F38-ED5E-8442E99C70B7}"/>
              </a:ext>
            </a:extLst>
          </p:cNvPr>
          <p:cNvSpPr txBox="1"/>
          <p:nvPr/>
        </p:nvSpPr>
        <p:spPr>
          <a:xfrm>
            <a:off x="161582" y="126540"/>
            <a:ext cx="18582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  <a:endParaRPr lang="ja-JP" altLang="en-US" sz="135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3E7831E-27C0-338A-ACFE-4D9FE64C55A9}"/>
              </a:ext>
            </a:extLst>
          </p:cNvPr>
          <p:cNvGrpSpPr/>
          <p:nvPr/>
        </p:nvGrpSpPr>
        <p:grpSpPr>
          <a:xfrm>
            <a:off x="860294" y="426622"/>
            <a:ext cx="5137412" cy="9281599"/>
            <a:chOff x="719704" y="486460"/>
            <a:chExt cx="5137412" cy="9281599"/>
          </a:xfrm>
        </p:grpSpPr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96115DFD-5856-ABEB-6D38-214DA75B9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704" y="8055589"/>
              <a:ext cx="5137409" cy="1712470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C22FD009-E669-7F83-96CA-7CF02BACD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9705" y="6243840"/>
              <a:ext cx="5137409" cy="1712470"/>
            </a:xfrm>
            <a:prstGeom prst="rect">
              <a:avLst/>
            </a:prstGeom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56987FFD-3665-9F4C-DBCE-F53DF4C63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9706" y="4398741"/>
              <a:ext cx="5137410" cy="1712470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75BE2784-78A6-1452-D2F9-514A39F41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9706" y="2543965"/>
              <a:ext cx="5137409" cy="1712470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BE0D1515-01F3-5221-7879-00983A56D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9707" y="710539"/>
              <a:ext cx="5137409" cy="1712470"/>
            </a:xfrm>
            <a:prstGeom prst="rect">
              <a:avLst/>
            </a:prstGeom>
          </p:spPr>
        </p:pic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4A357BC-6184-E708-6551-423C09B4D2EE}"/>
                </a:ext>
              </a:extLst>
            </p:cNvPr>
            <p:cNvSpPr txBox="1"/>
            <p:nvPr/>
          </p:nvSpPr>
          <p:spPr>
            <a:xfrm>
              <a:off x="719713" y="486460"/>
              <a:ext cx="68005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>
                  <a:latin typeface="Times New Roman" panose="02020603050405020304" pitchFamily="18" charset="0"/>
                  <a:cs typeface="Times New Roman" panose="02020603050405020304" pitchFamily="18" charset="0"/>
                </a:rPr>
                <a:t>A: Age</a:t>
              </a:r>
              <a:endParaRPr lang="ja-JP" altLang="en-US" sz="135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7398402-7059-9273-DDFC-5C03BA6C06EC}"/>
                </a:ext>
              </a:extLst>
            </p:cNvPr>
            <p:cNvSpPr txBox="1"/>
            <p:nvPr/>
          </p:nvSpPr>
          <p:spPr>
            <a:xfrm>
              <a:off x="719713" y="2334320"/>
              <a:ext cx="742511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>
                  <a:latin typeface="Times New Roman" panose="02020603050405020304" pitchFamily="18" charset="0"/>
                  <a:cs typeface="Times New Roman" panose="02020603050405020304" pitchFamily="18" charset="0"/>
                </a:rPr>
                <a:t>B:WBC</a:t>
              </a:r>
              <a:endParaRPr lang="ja-JP" altLang="en-US" sz="135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043FAE6-4F7D-B23D-6196-B8E71017839A}"/>
                </a:ext>
              </a:extLst>
            </p:cNvPr>
            <p:cNvSpPr txBox="1"/>
            <p:nvPr/>
          </p:nvSpPr>
          <p:spPr>
            <a:xfrm>
              <a:off x="719713" y="4173915"/>
              <a:ext cx="256999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>
                  <a:latin typeface="Times New Roman" panose="02020603050405020304" pitchFamily="18" charset="0"/>
                  <a:cs typeface="Times New Roman" panose="02020603050405020304" pitchFamily="18" charset="0"/>
                </a:rPr>
                <a:t>C: Monocyte-to-Lymphocyte ratio</a:t>
              </a:r>
              <a:endParaRPr lang="ja-JP" altLang="en-US" sz="135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E423527-F698-EE03-CEE9-F159438C3EE2}"/>
                </a:ext>
              </a:extLst>
            </p:cNvPr>
            <p:cNvSpPr txBox="1"/>
            <p:nvPr/>
          </p:nvSpPr>
          <p:spPr>
            <a:xfrm>
              <a:off x="719712" y="6015698"/>
              <a:ext cx="92044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>
                  <a:latin typeface="Times New Roman" panose="02020603050405020304" pitchFamily="18" charset="0"/>
                  <a:cs typeface="Times New Roman" panose="02020603050405020304" pitchFamily="18" charset="0"/>
                </a:rPr>
                <a:t>D: Platelet</a:t>
              </a:r>
              <a:endParaRPr lang="ja-JP" altLang="en-US" sz="135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3CA321F-FC23-0285-8CC5-76FC89BB992D}"/>
                </a:ext>
              </a:extLst>
            </p:cNvPr>
            <p:cNvSpPr txBox="1"/>
            <p:nvPr/>
          </p:nvSpPr>
          <p:spPr>
            <a:xfrm>
              <a:off x="719710" y="7854199"/>
              <a:ext cx="737702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>
                  <a:latin typeface="Times New Roman" panose="02020603050405020304" pitchFamily="18" charset="0"/>
                  <a:cs typeface="Times New Roman" panose="02020603050405020304" pitchFamily="18" charset="0"/>
                </a:rPr>
                <a:t>E: LDH</a:t>
              </a:r>
              <a:endParaRPr lang="ja-JP" altLang="en-US" sz="135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6D931DB-722E-E19A-A29D-7C12FDCB7EB4}"/>
                </a:ext>
              </a:extLst>
            </p:cNvPr>
            <p:cNvSpPr txBox="1"/>
            <p:nvPr/>
          </p:nvSpPr>
          <p:spPr>
            <a:xfrm>
              <a:off x="1695724" y="1677316"/>
              <a:ext cx="648119" cy="4854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no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73 years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46.2%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69.0%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0.59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05206A5-E7ED-9930-B2B9-F924B8F323C6}"/>
                </a:ext>
              </a:extLst>
            </p:cNvPr>
            <p:cNvSpPr txBox="1"/>
            <p:nvPr/>
          </p:nvSpPr>
          <p:spPr>
            <a:xfrm>
              <a:off x="3410116" y="1677315"/>
              <a:ext cx="648119" cy="4854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72 years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53.8%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67.5%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0.62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0B84DA46-97F6-2970-6214-900E27652E8A}"/>
                </a:ext>
              </a:extLst>
            </p:cNvPr>
            <p:cNvSpPr txBox="1"/>
            <p:nvPr/>
          </p:nvSpPr>
          <p:spPr>
            <a:xfrm>
              <a:off x="5125888" y="2012944"/>
              <a:ext cx="648119" cy="1440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0.50</a:t>
              </a: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C97C95ED-0195-3504-0FAF-98EBEF857011}"/>
                </a:ext>
              </a:extLst>
            </p:cNvPr>
            <p:cNvSpPr txBox="1"/>
            <p:nvPr/>
          </p:nvSpPr>
          <p:spPr>
            <a:xfrm>
              <a:off x="1649910" y="3514364"/>
              <a:ext cx="693933" cy="4854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no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6.3x10</a:t>
              </a:r>
              <a:r>
                <a:rPr lang="en-US" altLang="ja-JP" sz="700" baseline="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/L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58.8%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62.1%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0.62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81C910D-EF95-5EBF-2561-3A1DCCCD67B7}"/>
                </a:ext>
              </a:extLst>
            </p:cNvPr>
            <p:cNvSpPr txBox="1"/>
            <p:nvPr/>
          </p:nvSpPr>
          <p:spPr>
            <a:xfrm>
              <a:off x="3364302" y="3531803"/>
              <a:ext cx="693933" cy="4672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6.3x10</a:t>
              </a:r>
              <a:r>
                <a:rPr lang="en-US" altLang="ja-JP" sz="700" baseline="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/L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63.5%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63.4%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0.65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4CCA7BE-5963-CC27-4BC1-D77EAB313A44}"/>
                </a:ext>
              </a:extLst>
            </p:cNvPr>
            <p:cNvSpPr txBox="1"/>
            <p:nvPr/>
          </p:nvSpPr>
          <p:spPr>
            <a:xfrm>
              <a:off x="5125888" y="3849992"/>
              <a:ext cx="648119" cy="1440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0.54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AF152D8-50EA-0C5C-4283-7215F25BC87B}"/>
                </a:ext>
              </a:extLst>
            </p:cNvPr>
            <p:cNvSpPr txBox="1"/>
            <p:nvPr/>
          </p:nvSpPr>
          <p:spPr>
            <a:xfrm>
              <a:off x="1695724" y="5363568"/>
              <a:ext cx="648119" cy="4854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no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0.625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65.0%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59.8%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0.63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1E27E8F-3823-1977-E8E7-52FBBC3B0754}"/>
                </a:ext>
              </a:extLst>
            </p:cNvPr>
            <p:cNvSpPr txBox="1"/>
            <p:nvPr/>
          </p:nvSpPr>
          <p:spPr>
            <a:xfrm>
              <a:off x="3410116" y="5363567"/>
              <a:ext cx="648119" cy="4854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0.625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75.0%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56.1%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0.66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2A3B66-8DD1-069B-8211-2A23E80640CA}"/>
                </a:ext>
              </a:extLst>
            </p:cNvPr>
            <p:cNvSpPr txBox="1"/>
            <p:nvPr/>
          </p:nvSpPr>
          <p:spPr>
            <a:xfrm>
              <a:off x="5125888" y="5699196"/>
              <a:ext cx="648119" cy="1440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0.57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0C29D6B-4212-3BD2-E6E0-4C2B2C7BE21A}"/>
                </a:ext>
              </a:extLst>
            </p:cNvPr>
            <p:cNvSpPr txBox="1"/>
            <p:nvPr/>
          </p:nvSpPr>
          <p:spPr>
            <a:xfrm>
              <a:off x="1621831" y="7201865"/>
              <a:ext cx="722012" cy="4854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no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138x10</a:t>
              </a:r>
              <a:r>
                <a:rPr lang="en-US" altLang="ja-JP" sz="700" baseline="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/L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51.2%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73.9%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0.65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CCB71B04-6AED-7D70-BBB6-0829104F6730}"/>
                </a:ext>
              </a:extLst>
            </p:cNvPr>
            <p:cNvSpPr txBox="1"/>
            <p:nvPr/>
          </p:nvSpPr>
          <p:spPr>
            <a:xfrm>
              <a:off x="3342958" y="7216120"/>
              <a:ext cx="722012" cy="4672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154x10</a:t>
              </a:r>
              <a:r>
                <a:rPr lang="en-US" altLang="ja-JP" sz="700" baseline="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/L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75.0%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68.3%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0.75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8ABB5FC-61BC-2D03-09BF-0E03923E421C}"/>
                </a:ext>
              </a:extLst>
            </p:cNvPr>
            <p:cNvSpPr txBox="1"/>
            <p:nvPr/>
          </p:nvSpPr>
          <p:spPr>
            <a:xfrm>
              <a:off x="5125888" y="7551749"/>
              <a:ext cx="648119" cy="1440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0.52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9317225-699A-7ABF-183E-C94F78D6D47A}"/>
                </a:ext>
              </a:extLst>
            </p:cNvPr>
            <p:cNvSpPr txBox="1"/>
            <p:nvPr/>
          </p:nvSpPr>
          <p:spPr>
            <a:xfrm>
              <a:off x="1614305" y="9011996"/>
              <a:ext cx="734325" cy="4854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no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404 IU/L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60.0%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74.3%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0.70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9AEA8A2-24B4-0689-DBCB-8EE5900E636C}"/>
                </a:ext>
              </a:extLst>
            </p:cNvPr>
            <p:cNvSpPr txBox="1"/>
            <p:nvPr/>
          </p:nvSpPr>
          <p:spPr>
            <a:xfrm>
              <a:off x="3328697" y="9030784"/>
              <a:ext cx="734325" cy="4672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Cutoff 345 IU/L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Se 82.7%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Sp 65.3%</a:t>
              </a:r>
            </a:p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0.77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16F547A-D4BD-56E1-ED34-70CC788D63DA}"/>
                </a:ext>
              </a:extLst>
            </p:cNvPr>
            <p:cNvSpPr txBox="1"/>
            <p:nvPr/>
          </p:nvSpPr>
          <p:spPr>
            <a:xfrm>
              <a:off x="5125888" y="9360150"/>
              <a:ext cx="648119" cy="1440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18000" rIns="36000" bIns="18000" rtlCol="0">
              <a:spAutoFit/>
            </a:bodyPr>
            <a:lstStyle/>
            <a:p>
              <a:r>
                <a:rPr lang="en-US" altLang="ja-JP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AUROC 0.55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7995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1112</TotalTime>
  <Words>166</Words>
  <Application>Microsoft Macintosh PowerPoint</Application>
  <PresentationFormat>A4 210 x 297 mm</PresentationFormat>
  <Paragraphs>52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Kanda Naoki</dc:creator>
  <cp:lastModifiedBy>Naoki Kanda</cp:lastModifiedBy>
  <cp:revision>160</cp:revision>
  <cp:lastPrinted>2022-11-21T01:17:41Z</cp:lastPrinted>
  <dcterms:created xsi:type="dcterms:W3CDTF">2021-09-17T03:27:29Z</dcterms:created>
  <dcterms:modified xsi:type="dcterms:W3CDTF">2022-12-17T07:21:20Z</dcterms:modified>
</cp:coreProperties>
</file>