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6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239">
          <p15:clr>
            <a:srgbClr val="A4A3A4"/>
          </p15:clr>
        </p15:guide>
        <p15:guide id="2" pos="4319">
          <p15:clr>
            <a:srgbClr val="A4A3A4"/>
          </p15:clr>
        </p15:guide>
        <p15:guide id="3" orient="horz" pos="60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2" autoAdjust="0"/>
    <p:restoredTop sz="94733" autoAdjust="0"/>
  </p:normalViewPr>
  <p:slideViewPr>
    <p:cSldViewPr snapToObjects="1" showGuides="1">
      <p:cViewPr>
        <p:scale>
          <a:sx n="96" d="100"/>
          <a:sy n="96" d="100"/>
        </p:scale>
        <p:origin x="-1824" y="928"/>
      </p:cViewPr>
      <p:guideLst>
        <p:guide orient="horz" pos="6239"/>
        <p:guide orient="horz" pos="6026"/>
        <p:guide pos="4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91C55-63E4-A640-9D44-DDE3CAE33F2F}" type="datetimeFigureOut">
              <a:rPr lang="en-US" smtClean="0"/>
              <a:t>12/9/22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A3E84-6238-6B48-AE8A-82E34A396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1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3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3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2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3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54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4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0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9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86545-69BB-6540-8730-184A0C8336A8}" type="datetimeFigureOut">
              <a:rPr lang="en-US" smtClean="0"/>
              <a:t>12/9/22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C2B45-7806-064F-A772-2D5386E2B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8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35918" y="1117600"/>
            <a:ext cx="5698749" cy="5715000"/>
            <a:chOff x="567268" y="1073150"/>
            <a:chExt cx="5867400" cy="5911850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2"/>
            <a:srcRect l="1746" t="86410" r="15892" b="1923"/>
            <a:stretch/>
          </p:blipFill>
          <p:spPr>
            <a:xfrm>
              <a:off x="567268" y="6172200"/>
              <a:ext cx="5867400" cy="812800"/>
            </a:xfrm>
            <a:prstGeom prst="rect">
              <a:avLst/>
            </a:prstGeom>
          </p:spPr>
        </p:pic>
        <p:pic>
          <p:nvPicPr>
            <p:cNvPr id="6" name="図 4"/>
            <p:cNvPicPr>
              <a:picLocks noChangeAspect="1"/>
            </p:cNvPicPr>
            <p:nvPr/>
          </p:nvPicPr>
          <p:blipFill rotWithShape="1">
            <a:blip r:embed="rId2"/>
            <a:srcRect l="1746" t="74470" r="27599" b="13863"/>
            <a:stretch/>
          </p:blipFill>
          <p:spPr>
            <a:xfrm>
              <a:off x="567268" y="5308600"/>
              <a:ext cx="5033432" cy="812800"/>
            </a:xfrm>
            <a:prstGeom prst="rect">
              <a:avLst/>
            </a:prstGeom>
          </p:spPr>
        </p:pic>
        <p:pic>
          <p:nvPicPr>
            <p:cNvPr id="7" name="図 4"/>
            <p:cNvPicPr>
              <a:picLocks noChangeAspect="1"/>
            </p:cNvPicPr>
            <p:nvPr/>
          </p:nvPicPr>
          <p:blipFill rotWithShape="1">
            <a:blip r:embed="rId2"/>
            <a:srcRect l="1746" t="62347" r="39365" b="25986"/>
            <a:stretch/>
          </p:blipFill>
          <p:spPr>
            <a:xfrm>
              <a:off x="567268" y="4451350"/>
              <a:ext cx="4195232" cy="812800"/>
            </a:xfrm>
            <a:prstGeom prst="rect">
              <a:avLst/>
            </a:prstGeom>
          </p:spPr>
        </p:pic>
        <p:pic>
          <p:nvPicPr>
            <p:cNvPr id="8" name="図 4"/>
            <p:cNvPicPr>
              <a:picLocks noChangeAspect="1"/>
            </p:cNvPicPr>
            <p:nvPr/>
          </p:nvPicPr>
          <p:blipFill rotWithShape="1">
            <a:blip r:embed="rId2"/>
            <a:srcRect l="1835" t="50000" r="51131" b="37968"/>
            <a:stretch/>
          </p:blipFill>
          <p:spPr>
            <a:xfrm>
              <a:off x="567268" y="3587750"/>
              <a:ext cx="3350682" cy="838200"/>
            </a:xfrm>
            <a:prstGeom prst="rect">
              <a:avLst/>
            </a:prstGeom>
          </p:spPr>
        </p:pic>
        <p:pic>
          <p:nvPicPr>
            <p:cNvPr id="9" name="図 4"/>
            <p:cNvPicPr>
              <a:picLocks noChangeAspect="1"/>
            </p:cNvPicPr>
            <p:nvPr/>
          </p:nvPicPr>
          <p:blipFill rotWithShape="1">
            <a:blip r:embed="rId2"/>
            <a:srcRect l="1745" t="37968" r="62987" b="50000"/>
            <a:stretch/>
          </p:blipFill>
          <p:spPr>
            <a:xfrm>
              <a:off x="567268" y="2749550"/>
              <a:ext cx="2512482" cy="838200"/>
            </a:xfrm>
            <a:prstGeom prst="rect">
              <a:avLst/>
            </a:prstGeom>
          </p:spPr>
        </p:pic>
        <p:pic>
          <p:nvPicPr>
            <p:cNvPr id="10" name="図 4"/>
            <p:cNvPicPr>
              <a:picLocks noChangeAspect="1"/>
            </p:cNvPicPr>
            <p:nvPr/>
          </p:nvPicPr>
          <p:blipFill rotWithShape="1">
            <a:blip r:embed="rId2"/>
            <a:srcRect l="1745" t="25936" r="74842" b="62032"/>
            <a:stretch/>
          </p:blipFill>
          <p:spPr>
            <a:xfrm>
              <a:off x="567268" y="1911350"/>
              <a:ext cx="1667932" cy="838200"/>
            </a:xfrm>
            <a:prstGeom prst="rect">
              <a:avLst/>
            </a:prstGeom>
          </p:spPr>
        </p:pic>
        <p:pic>
          <p:nvPicPr>
            <p:cNvPr id="11" name="図 4"/>
            <p:cNvPicPr>
              <a:picLocks noChangeAspect="1"/>
            </p:cNvPicPr>
            <p:nvPr/>
          </p:nvPicPr>
          <p:blipFill rotWithShape="1">
            <a:blip r:embed="rId2"/>
            <a:srcRect l="1745" t="13904" r="86519" b="74064"/>
            <a:stretch/>
          </p:blipFill>
          <p:spPr>
            <a:xfrm>
              <a:off x="567268" y="1073150"/>
              <a:ext cx="836082" cy="83820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475909" y="1803824"/>
            <a:ext cx="6224206" cy="5378985"/>
            <a:chOff x="475909" y="1803824"/>
            <a:chExt cx="6224206" cy="5378985"/>
          </a:xfrm>
        </p:grpSpPr>
        <p:sp>
          <p:nvSpPr>
            <p:cNvPr id="13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7937" y="2028473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PC3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4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7939" y="2926165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PC4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5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1260" y="3695568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PC5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6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1261" y="4588768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PC6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7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7942" y="5319645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PC7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8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 rot="16200000">
              <a:off x="257945" y="6204628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PC8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19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1824288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PC2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0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2617330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PC3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1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3451969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PC4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2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4299961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PC5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3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5121247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PC6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4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5990807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PC7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25" name="Text Box 200">
              <a:extLst>
                <a:ext uri="{FF2B5EF4-FFF2-40B4-BE49-F238E27FC236}">
                  <a16:creationId xmlns:a16="http://schemas.microsoft.com/office/drawing/2014/main" xmlns="" id="{A0E66621-28A2-2746-A452-2686040FB858}"/>
                </a:ext>
              </a:extLst>
            </p:cNvPr>
            <p:cNvSpPr txBox="1"/>
            <p:nvPr/>
          </p:nvSpPr>
          <p:spPr>
            <a:xfrm>
              <a:off x="941374" y="6922799"/>
              <a:ext cx="709308" cy="260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 kern="1200" dirty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PC1</a:t>
              </a:r>
              <a:endParaRPr lang="en-US" sz="1000" dirty="0">
                <a:effectLst/>
                <a:latin typeface="Times New Roman"/>
                <a:ea typeface="ＭＳ 明朝"/>
              </a:endParaRPr>
            </a:p>
          </p:txBody>
        </p:sp>
      </p:grpSp>
      <p:sp>
        <p:nvSpPr>
          <p:cNvPr id="26" name="Text Box 200">
            <a:extLst>
              <a:ext uri="{FF2B5EF4-FFF2-40B4-BE49-F238E27FC236}">
                <a16:creationId xmlns:a16="http://schemas.microsoft.com/office/drawing/2014/main" xmlns="" id="{A0E66621-28A2-2746-A452-2686040FB858}"/>
              </a:ext>
            </a:extLst>
          </p:cNvPr>
          <p:cNvSpPr txBox="1"/>
          <p:nvPr/>
        </p:nvSpPr>
        <p:spPr>
          <a:xfrm rot="16200000">
            <a:off x="251259" y="1230265"/>
            <a:ext cx="709308" cy="2600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000" b="1" kern="12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PC2</a:t>
            </a:r>
            <a:endParaRPr lang="en-US" sz="1000" dirty="0">
              <a:effectLst/>
              <a:latin typeface="Times New Roman"/>
              <a:ea typeface="ＭＳ 明朝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891490" y="1741101"/>
            <a:ext cx="1049015" cy="581799"/>
            <a:chOff x="4891490" y="1741101"/>
            <a:chExt cx="1049015" cy="581799"/>
          </a:xfrm>
        </p:grpSpPr>
        <p:grpSp>
          <p:nvGrpSpPr>
            <p:cNvPr id="28" name="Group 8"/>
            <p:cNvGrpSpPr/>
            <p:nvPr/>
          </p:nvGrpSpPr>
          <p:grpSpPr>
            <a:xfrm>
              <a:off x="4891490" y="1741101"/>
              <a:ext cx="1049015" cy="581799"/>
              <a:chOff x="4299961" y="1932800"/>
              <a:chExt cx="1049015" cy="581799"/>
            </a:xfrm>
          </p:grpSpPr>
          <p:sp>
            <p:nvSpPr>
              <p:cNvPr id="31" name="TextBox 9"/>
              <p:cNvSpPr txBox="1"/>
              <p:nvPr/>
            </p:nvSpPr>
            <p:spPr>
              <a:xfrm>
                <a:off x="4382045" y="1932800"/>
                <a:ext cx="77457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SKIII-NDP</a:t>
                </a:r>
              </a:p>
            </p:txBody>
          </p:sp>
          <p:sp>
            <p:nvSpPr>
              <p:cNvPr id="32" name="Oval 10"/>
              <p:cNvSpPr/>
              <p:nvPr/>
            </p:nvSpPr>
            <p:spPr>
              <a:xfrm>
                <a:off x="4299961" y="2032000"/>
                <a:ext cx="106939" cy="1016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40000" dist="23000" dir="5400000" sx="0" sy="0" rotWithShape="0">
                  <a:srgbClr val="000000"/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12"/>
              <p:cNvSpPr txBox="1"/>
              <p:nvPr/>
            </p:nvSpPr>
            <p:spPr>
              <a:xfrm>
                <a:off x="4382045" y="2085200"/>
                <a:ext cx="8899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SKIII-</a:t>
                </a:r>
                <a:r>
                  <a:rPr lang="en-US" sz="1200" dirty="0" err="1"/>
                  <a:t>DDwR</a:t>
                </a:r>
                <a:endParaRPr lang="en-US" sz="1200" dirty="0"/>
              </a:p>
            </p:txBody>
          </p:sp>
          <p:sp>
            <p:nvSpPr>
              <p:cNvPr id="34" name="TextBox 14"/>
              <p:cNvSpPr txBox="1"/>
              <p:nvPr/>
            </p:nvSpPr>
            <p:spPr>
              <a:xfrm>
                <a:off x="4382045" y="2237600"/>
                <a:ext cx="9669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SKIII-</a:t>
                </a:r>
                <a:r>
                  <a:rPr lang="en-US" sz="1200" dirty="0" err="1"/>
                  <a:t>DDwoR</a:t>
                </a:r>
                <a:endParaRPr lang="en-US" sz="1200" dirty="0"/>
              </a:p>
            </p:txBody>
          </p:sp>
        </p:grpSp>
        <p:sp>
          <p:nvSpPr>
            <p:cNvPr id="29" name="二等辺三角形 12"/>
            <p:cNvSpPr/>
            <p:nvPr/>
          </p:nvSpPr>
          <p:spPr>
            <a:xfrm>
              <a:off x="4900892" y="2004460"/>
              <a:ext cx="94716" cy="855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13"/>
            <p:cNvSpPr/>
            <p:nvPr/>
          </p:nvSpPr>
          <p:spPr>
            <a:xfrm>
              <a:off x="4900892" y="2172380"/>
              <a:ext cx="90000" cy="9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727216" y="7334872"/>
            <a:ext cx="5527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 </a:t>
            </a:r>
            <a:endParaRPr lang="en-US" sz="1200" dirty="0"/>
          </a:p>
          <a:p>
            <a:r>
              <a:rPr lang="en-GB" sz="1200" b="1" dirty="0">
                <a:latin typeface="Times New Roman"/>
                <a:cs typeface="Times New Roman"/>
              </a:rPr>
              <a:t>Supplementary figure.</a:t>
            </a:r>
            <a:r>
              <a:rPr lang="en-GB" sz="1200" dirty="0">
                <a:latin typeface="Times New Roman"/>
                <a:cs typeface="Times New Roman"/>
              </a:rPr>
              <a:t> 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2770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3cef40-5c85-4c4a-b41b-9378f7da5d40" xsi:nil="true"/>
    <lcf76f155ced4ddcb4097134ff3c332f xmlns="5e5a114e-3828-4d5b-a9e5-67c5813957d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BE998D8EC0E540919418BCB30AFB88" ma:contentTypeVersion="13" ma:contentTypeDescription="Create a new document." ma:contentTypeScope="" ma:versionID="244273cf440facc850b64a8f6dfa576b">
  <xsd:schema xmlns:xsd="http://www.w3.org/2001/XMLSchema" xmlns:xs="http://www.w3.org/2001/XMLSchema" xmlns:p="http://schemas.microsoft.com/office/2006/metadata/properties" xmlns:ns2="473cef40-5c85-4c4a-b41b-9378f7da5d40" xmlns:ns3="5e5a114e-3828-4d5b-a9e5-67c5813957db" targetNamespace="http://schemas.microsoft.com/office/2006/metadata/properties" ma:root="true" ma:fieldsID="d6f59c148e769d0c1a35479175421821" ns2:_="" ns3:_="">
    <xsd:import namespace="473cef40-5c85-4c4a-b41b-9378f7da5d40"/>
    <xsd:import namespace="5e5a114e-3828-4d5b-a9e5-67c5813957d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cef40-5c85-4c4a-b41b-9378f7da5d4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03188d2-d269-4518-a857-fc5bff2d8651}" ma:internalName="TaxCatchAll" ma:showField="CatchAllData" ma:web="473cef40-5c85-4c4a-b41b-9378f7da5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5a114e-3828-4d5b-a9e5-67c5813957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B2C855-0837-41A6-B01B-847B61C1FF0F}">
  <ds:schemaRefs>
    <ds:schemaRef ds:uri="http://schemas.microsoft.com/office/2006/metadata/properties"/>
    <ds:schemaRef ds:uri="http://schemas.microsoft.com/office/infopath/2007/PartnerControls"/>
    <ds:schemaRef ds:uri="473cef40-5c85-4c4a-b41b-9378f7da5d40"/>
    <ds:schemaRef ds:uri="5e5a114e-3828-4d5b-a9e5-67c5813957db"/>
  </ds:schemaRefs>
</ds:datastoreItem>
</file>

<file path=customXml/itemProps2.xml><?xml version="1.0" encoding="utf-8"?>
<ds:datastoreItem xmlns:ds="http://schemas.openxmlformats.org/officeDocument/2006/customXml" ds:itemID="{C5ABFE86-B987-49FC-89FE-D8DAB023C2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F2BF09-5C7C-4EA6-A517-276C1D1B8E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3cef40-5c85-4c4a-b41b-9378f7da5d40"/>
    <ds:schemaRef ds:uri="5e5a114e-3828-4d5b-a9e5-67c5813957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16359</TotalTime>
  <Words>23</Words>
  <Application>Microsoft Macintosh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</dc:creator>
  <cp:lastModifiedBy>apple</cp:lastModifiedBy>
  <cp:revision>76</cp:revision>
  <cp:lastPrinted>2021-02-19T08:37:46Z</cp:lastPrinted>
  <dcterms:created xsi:type="dcterms:W3CDTF">2021-02-17T06:05:51Z</dcterms:created>
  <dcterms:modified xsi:type="dcterms:W3CDTF">2022-12-09T03:03:31Z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0x010100D7BE998D8EC0E540919418BCB30AFB88</vt:lpwstr>
  </property>
  <property fmtid="{D5CDD505-2E9C-101B-9397-08002B2CF9AE}" pid="3" name="MediaServiceImageTags">
    <vt:lpwstr/>
  </property>
</Properties>
</file>