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419" r:id="rId2"/>
    <p:sldId id="420" r:id="rId3"/>
    <p:sldId id="421" r:id="rId4"/>
    <p:sldId id="422" r:id="rId5"/>
  </p:sldIdLst>
  <p:sldSz cx="13716000" cy="18288000"/>
  <p:notesSz cx="7023100" cy="9309100"/>
  <p:defaultTextStyle>
    <a:defPPr>
      <a:defRPr lang="en-US"/>
    </a:defPPr>
    <a:lvl1pPr algn="l" defTabSz="1828800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914400" indent="-457200" algn="l" defTabSz="1828800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1828800" indent="-914400" algn="l" defTabSz="1828800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2743200" indent="-1371600" algn="l" defTabSz="1828800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3657600" indent="-1828800" algn="l" defTabSz="1828800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8112">
          <p15:clr>
            <a:srgbClr val="A4A3A4"/>
          </p15:clr>
        </p15:guide>
        <p15:guide id="2" pos="4320">
          <p15:clr>
            <a:srgbClr val="A4A3A4"/>
          </p15:clr>
        </p15:guide>
        <p15:guide id="3" orient="horz" pos="5232">
          <p15:clr>
            <a:srgbClr val="A4A3A4"/>
          </p15:clr>
        </p15:guide>
        <p15:guide id="4" pos="388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nichiro Motomura" initials="KM" lastIdx="3" clrIdx="0"/>
  <p:cmAuthor id="2" name="Nardhy Gomez-Lopez" initials="NG" lastIdx="2" clrIdx="1">
    <p:extLst>
      <p:ext uri="{19B8F6BF-5375-455C-9EA6-DF929625EA0E}">
        <p15:presenceInfo xmlns:p15="http://schemas.microsoft.com/office/powerpoint/2012/main" userId="S-1-5-21-1980701284-1977824049-10498456-454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  <a:srgbClr val="4F81BD"/>
    <a:srgbClr val="0080FF"/>
    <a:srgbClr val="FFE5CC"/>
    <a:srgbClr val="FFFFFF"/>
    <a:srgbClr val="FE0909"/>
    <a:srgbClr val="616161"/>
    <a:srgbClr val="8EB4E3"/>
    <a:srgbClr val="8064A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24" autoAdjust="0"/>
    <p:restoredTop sz="96144" autoAdjust="0"/>
  </p:normalViewPr>
  <p:slideViewPr>
    <p:cSldViewPr>
      <p:cViewPr>
        <p:scale>
          <a:sx n="40" d="100"/>
          <a:sy n="40" d="100"/>
        </p:scale>
        <p:origin x="1824" y="32"/>
      </p:cViewPr>
      <p:guideLst>
        <p:guide orient="horz" pos="8112"/>
        <p:guide pos="4320"/>
        <p:guide orient="horz" pos="5232"/>
        <p:guide pos="38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00" d="100"/>
        <a:sy n="3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43238" cy="46672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78276" y="1"/>
            <a:ext cx="3043238" cy="46672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5F9C9E43-416A-774B-A59B-F9938407652A}" type="datetimeFigureOut">
              <a:rPr kumimoji="1" lang="ja-JP" altLang="en-US" smtClean="0"/>
              <a:t>2022/8/13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33625" y="1163638"/>
            <a:ext cx="2355850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8842375"/>
            <a:ext cx="3043238" cy="46672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78276" y="8842375"/>
            <a:ext cx="3043238" cy="46672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335FB13B-88AE-3345-82B8-5D93542A75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503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Graphical abstract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FB13B-88AE-3345-82B8-5D93542A756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6616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Graphical abstract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FB13B-88AE-3345-82B8-5D93542A756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3568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Graphical abstract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FB13B-88AE-3345-82B8-5D93542A756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5974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5681137"/>
            <a:ext cx="11658600" cy="392006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10363200"/>
            <a:ext cx="9601200" cy="4673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62265B-63C9-844C-856C-6980D384D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EC2CF-D07B-3E4C-BD30-47931D0F3EB6}" type="datetimeFigureOut">
              <a:rPr lang="en-US"/>
              <a:pPr>
                <a:defRPr/>
              </a:pPr>
              <a:t>8/13/2022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A2B7F-3A71-094A-95D6-6F225049E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0FF299-297F-F449-AB5D-F458D4188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07C1A-5B29-3D4D-8428-89C3505F8223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18547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F45B7-2D67-A945-9870-AB7F28729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DF38D-507D-DD4A-BB87-F2F1B5C127AD}" type="datetimeFigureOut">
              <a:rPr lang="en-US"/>
              <a:pPr>
                <a:defRPr/>
              </a:pPr>
              <a:t>8/13/2022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20BC2-D5AA-7048-9B1B-862180ACA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8FB70-F267-3A46-A17F-BC61EDC2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D1F543-0FEF-6E49-ACCF-4E8246DAF895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02281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11751734"/>
            <a:ext cx="11658600" cy="3632200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7751237"/>
            <a:ext cx="11658600" cy="4000498"/>
          </a:xfrm>
        </p:spPr>
        <p:txBody>
          <a:bodyPr anchor="b"/>
          <a:lstStyle>
            <a:lvl1pPr marL="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E9A4E-9112-0A45-90CF-E595A6CDF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CD01F-57D5-434B-BC6D-96F80CEC0652}" type="datetimeFigureOut">
              <a:rPr lang="en-US"/>
              <a:pPr>
                <a:defRPr/>
              </a:pPr>
              <a:t>8/13/2022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EB0B37-77E3-7D43-BD7C-868B70521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6E1EC-9EAC-A145-949E-17B01A232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E5EDE3-7278-1347-AE10-FB284B1C80B4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75632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1" y="5689601"/>
            <a:ext cx="4514850" cy="16090902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1" y="5689601"/>
            <a:ext cx="4514850" cy="16090902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1CD308E-21FF-A745-B921-0CF5A461F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B0BA3-E07D-6E40-8AF4-5E5CF67728EB}" type="datetimeFigureOut">
              <a:rPr lang="en-US"/>
              <a:pPr>
                <a:defRPr/>
              </a:pPr>
              <a:t>8/13/2022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6BC6864-259B-5341-850C-8668871DE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399DDF9-0E96-9F47-914C-02FBA50D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6E68C3-2D65-3E4D-96F1-4F7DA426AAB8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27886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32368"/>
            <a:ext cx="12344400" cy="3048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093634"/>
            <a:ext cx="6060282" cy="1706032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5799666"/>
            <a:ext cx="6060282" cy="10536768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9" y="4093634"/>
            <a:ext cx="6062662" cy="1706032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9" y="5799666"/>
            <a:ext cx="6062662" cy="10536768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5F12682-962B-C14D-9072-529ACBD39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FDF95-FA3C-8142-B4BF-DBB9176E59C5}" type="datetimeFigureOut">
              <a:rPr lang="en-US"/>
              <a:pPr>
                <a:defRPr/>
              </a:pPr>
              <a:t>8/13/2022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95152BB-7BFE-F442-910D-F7B5C8CF8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790E6F0-9564-964B-903D-7C1499CB8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85519E-2904-7840-86B1-351FE05FB04F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09872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9434E53-73AA-2245-BA49-A5113D38E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B8C30-5D23-644B-9ABC-33F0305C62F4}" type="datetimeFigureOut">
              <a:rPr lang="en-US"/>
              <a:pPr>
                <a:defRPr/>
              </a:pPr>
              <a:t>8/13/2022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76D5DD1-1C46-414F-BE49-26E4A28C3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98EEC9C-A79C-974D-BF89-1436CF165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9A472B-7231-F444-B040-48F19784E945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9214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A5BE0DA-2A51-9D42-9A83-1346B5984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F1E8C-5E0A-974F-AAAB-87F42A3AE56B}" type="datetimeFigureOut">
              <a:rPr lang="en-US"/>
              <a:pPr>
                <a:defRPr/>
              </a:pPr>
              <a:t>8/13/2022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2ACC573-3231-C849-BE52-5BDD01D66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C534971-B5F4-9E49-87D6-26C5B80AA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1A2857-F02E-554C-AF4A-60BB93411B96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5607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728134"/>
            <a:ext cx="4512470" cy="309880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728135"/>
            <a:ext cx="7667626" cy="15608302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3826935"/>
            <a:ext cx="4512470" cy="12509502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74088CF-79A0-E643-AD42-6DF729DA2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02F92-FE79-294C-8815-E53899850D23}" type="datetimeFigureOut">
              <a:rPr lang="en-US"/>
              <a:pPr>
                <a:defRPr/>
              </a:pPr>
              <a:t>8/13/2022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0D619A5-C8B5-7C40-8F21-906565343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F02130C-E1C7-244C-804F-0D3ACE994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94471A-F8AA-9E49-A8CD-E55127024D90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95269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12801601"/>
            <a:ext cx="8229600" cy="1511302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1634066"/>
            <a:ext cx="8229600" cy="10972800"/>
          </a:xfrm>
        </p:spPr>
        <p:txBody>
          <a:bodyPr rtlCol="0">
            <a:normAutofit/>
          </a:bodyPr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14312903"/>
            <a:ext cx="8229600" cy="2146298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A467F92-2064-A440-B27A-113645BA4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FB08B-00BB-8546-9E87-9DC17E29A0A7}" type="datetimeFigureOut">
              <a:rPr lang="en-US"/>
              <a:pPr>
                <a:defRPr/>
              </a:pPr>
              <a:t>8/13/2022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943928B-0370-8B44-B5A1-D4C771EF3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81AA680-3534-D247-8992-5E6A476E4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F569DA-9858-E546-BF28-A4C656768F1A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00522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01286-E54C-C44C-9D21-8F2414C6F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A1B02-E218-814F-8DD5-00D8C3399EB3}" type="datetimeFigureOut">
              <a:rPr lang="en-US"/>
              <a:pPr>
                <a:defRPr/>
              </a:pPr>
              <a:t>8/13/2022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E3553-29CC-0E41-BA57-7A395A774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E6536-EEDC-FD48-856F-371BDBEE5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43EA32-2F50-E447-AE56-D730945173A5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25953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8074" y="977902"/>
            <a:ext cx="2314576" cy="20802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1" y="977902"/>
            <a:ext cx="6715126" cy="20802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A2F25-D4E5-4148-9220-BB30B5DBF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3CF3B-FCFE-864B-9803-C7EAFDAC57AE}" type="datetimeFigureOut">
              <a:rPr lang="en-US"/>
              <a:pPr>
                <a:defRPr/>
              </a:pPr>
              <a:t>8/13/2022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74B58-6422-6C4C-BD7C-F998B49F9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61D27-D8E3-3D41-B9A4-E1A2FA600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9F98B2-E33B-7F48-BF59-A8ACF6607800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63128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F6F98CE-48DC-114E-8247-419B67A7D88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85800" y="731838"/>
            <a:ext cx="123444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182880" bIns="9144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9C858DA-39C1-4645-A17E-17AE3BF4451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267200"/>
            <a:ext cx="12344400" cy="1206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B6B01-920E-0B42-8190-A402C19B98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00" y="16949738"/>
            <a:ext cx="3200400" cy="974725"/>
          </a:xfrm>
          <a:prstGeom prst="rect">
            <a:avLst/>
          </a:prstGeom>
        </p:spPr>
        <p:txBody>
          <a:bodyPr vert="horz" lIns="182880" tIns="91440" rIns="182880" bIns="9144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5D5CA5D-DB36-494B-89A7-573419E51F62}" type="datetimeFigureOut">
              <a:rPr lang="en-US"/>
              <a:pPr>
                <a:defRPr/>
              </a:pPr>
              <a:t>8/13/2022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06135-10A4-AE47-9646-3D0C72149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86300" y="16949738"/>
            <a:ext cx="4343400" cy="974725"/>
          </a:xfrm>
          <a:prstGeom prst="rect">
            <a:avLst/>
          </a:prstGeom>
        </p:spPr>
        <p:txBody>
          <a:bodyPr vert="horz" lIns="182880" tIns="91440" rIns="182880" bIns="9144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2F281-E21B-6745-B9B2-7246B9DC44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29800" y="16949738"/>
            <a:ext cx="3200400" cy="974725"/>
          </a:xfrm>
          <a:prstGeom prst="rect">
            <a:avLst/>
          </a:prstGeom>
        </p:spPr>
        <p:txBody>
          <a:bodyPr vert="horz" wrap="square" lIns="182880" tIns="91440" rIns="182880" bIns="91440" numCol="1" anchor="ctr" anchorCtr="0" compatLnSpc="1">
            <a:prstTxWarp prst="textNoShape">
              <a:avLst/>
            </a:prstTxWarp>
          </a:bodyPr>
          <a:lstStyle>
            <a:lvl1pPr algn="r">
              <a:defRPr sz="2400">
                <a:solidFill>
                  <a:srgbClr val="898989"/>
                </a:solidFill>
              </a:defRPr>
            </a:lvl1pPr>
          </a:lstStyle>
          <a:p>
            <a:fld id="{5C3BC653-D78E-BA41-878B-28BDFCC3F877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28800" rtl="0" eaLnBrk="0" fontAlgn="base" hangingPunct="0">
        <a:spcBef>
          <a:spcPct val="0"/>
        </a:spcBef>
        <a:spcAft>
          <a:spcPct val="0"/>
        </a:spcAft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828800" rtl="0" eaLnBrk="0" fontAlgn="base" hangingPunct="0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2pPr>
      <a:lvl3pPr algn="ctr" defTabSz="1828800" rtl="0" eaLnBrk="0" fontAlgn="base" hangingPunct="0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3pPr>
      <a:lvl4pPr algn="ctr" defTabSz="1828800" rtl="0" eaLnBrk="0" fontAlgn="base" hangingPunct="0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4pPr>
      <a:lvl5pPr algn="ctr" defTabSz="1828800" rtl="0" eaLnBrk="0" fontAlgn="base" hangingPunct="0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5pPr>
      <a:lvl6pPr marL="457200" algn="ctr" defTabSz="1828800" rtl="0" fontAlgn="base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6pPr>
      <a:lvl7pPr marL="914400" algn="ctr" defTabSz="1828800" rtl="0" fontAlgn="base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7pPr>
      <a:lvl8pPr marL="1371600" algn="ctr" defTabSz="1828800" rtl="0" fontAlgn="base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8pPr>
      <a:lvl9pPr marL="1828800" algn="ctr" defTabSz="1828800" rtl="0" fontAlgn="base"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9pPr>
    </p:titleStyle>
    <p:bodyStyle>
      <a:lvl1pPr marL="685800" indent="-685800" algn="l" defTabSz="1828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485900" indent="-571500" algn="l" defTabSz="1828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</a:rPr>
              <a:t>Supplemental Figure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179710-53E5-FCFC-EB12-46D1C8C888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787" y="470565"/>
            <a:ext cx="7234426" cy="1734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703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</a:rPr>
              <a:t>Supplemental Figure 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5F66AE-7362-7223-D9C8-A9E017F6A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458978"/>
            <a:ext cx="6553200" cy="17370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817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</a:rPr>
              <a:t>Supplemental Figure 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BC33A3-1083-AA5F-1514-00043ED34F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602" y="594390"/>
            <a:ext cx="10344796" cy="1709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869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85800" y="762000"/>
            <a:ext cx="12192000" cy="4572000"/>
            <a:chOff x="685800" y="2667000"/>
            <a:chExt cx="12192000" cy="4572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2667000"/>
              <a:ext cx="5715000" cy="45720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2800" y="2667000"/>
              <a:ext cx="5715000" cy="4572000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0" y="0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</a:rPr>
              <a:t>Supplemental Figure </a:t>
            </a:r>
            <a:r>
              <a:rPr lang="en-US" sz="2000" b="1" dirty="0" smtClean="0">
                <a:latin typeface="Arial" panose="020B0604020202020204" pitchFamily="34" charset="0"/>
              </a:rPr>
              <a:t>4</a:t>
            </a:r>
            <a:endParaRPr lang="en-US" sz="2000" b="1" dirty="0">
              <a:latin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1879" y="540722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629400" y="546038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361614" y="660070"/>
            <a:ext cx="19055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All </a:t>
            </a:r>
            <a:r>
              <a:rPr lang="en-US" sz="2400" dirty="0" err="1" smtClean="0"/>
              <a:t>sPTB</a:t>
            </a:r>
            <a:r>
              <a:rPr lang="en-US" sz="2400" dirty="0" smtClean="0"/>
              <a:t> cases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8499391" y="681335"/>
            <a:ext cx="2549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Early PPROM cases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49512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28881</TotalTime>
  <Words>29</Words>
  <Application>Microsoft Office PowerPoint</Application>
  <PresentationFormat>Custom</PresentationFormat>
  <Paragraphs>14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ＭＳ Ｐゴシック</vt:lpstr>
      <vt:lpstr>游ゴシック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NIH/PRB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Slutsky</dc:creator>
  <cp:lastModifiedBy>Kevin Theis</cp:lastModifiedBy>
  <cp:revision>1570</cp:revision>
  <cp:lastPrinted>2022-04-14T18:11:30Z</cp:lastPrinted>
  <dcterms:created xsi:type="dcterms:W3CDTF">2019-09-10T13:33:07Z</dcterms:created>
  <dcterms:modified xsi:type="dcterms:W3CDTF">2022-08-13T20:24:00Z</dcterms:modified>
</cp:coreProperties>
</file>