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9D750B-3684-E3FD-8A7B-0FE490D4C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6EBA91B-0144-C003-CC84-614AB87141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855635-F372-7949-232F-7F90EFF15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6C71-C4A7-49DE-9EBE-660C2D48E191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161A52-87DE-03A2-95D8-51D57263E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E7E7AB-2EC7-2D71-6FA5-1EED237EB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3687-924B-424E-8ECE-23BE01F576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215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E4CFD5-2F34-E53A-F81C-AF0F54650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DCE7C4-FC00-390B-57DC-178DCC0A8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D2240B-4E0A-68ED-89E3-B7D51E0E8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6C71-C4A7-49DE-9EBE-660C2D48E191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9C985E5-B289-A13C-083F-563B113E5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15196E-A4C3-D412-0E81-6A64FD02A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3687-924B-424E-8ECE-23BE01F576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904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9F52F3-CA32-7A23-A2FE-1C786221B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5354F4C-A44C-C3AC-83AD-97A96E58E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4A4992-4FBB-8BC1-0A0B-7BAB3CD26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6C71-C4A7-49DE-9EBE-660C2D48E191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61C00A-3D39-F395-8CDF-F9E04BC66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052841-1DCB-B074-C73F-81D1026DD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3687-924B-424E-8ECE-23BE01F576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147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6C7A68-5AE2-EC92-24E6-D31DC893F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401F48-7572-7CED-F838-A7059BF02F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A4BA764-3D7D-C4EF-3E83-426A27024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C38B31E-25EC-58D8-676F-B0D2989FD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6C71-C4A7-49DE-9EBE-660C2D48E191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9AA0FA2-1A29-EC51-57FD-2B34A4034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61AEBC-968C-58EA-B5E5-C3F484717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3687-924B-424E-8ECE-23BE01F576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09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B5C0D1-D429-1E22-E130-BC8FDFF0C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4324974-AC0C-45F8-87FC-B79601C60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5DD9CB1-366D-9E3D-625C-AD80F874F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7C2F629-7A24-2E22-BF80-F1CD0BFC45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8BD0E44-155C-9794-9F89-1B3FE39284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C58FFCB-D421-4EED-25DA-BF40996FB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6C71-C4A7-49DE-9EBE-660C2D48E191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AC581A4-2AAA-5229-38C7-A24FE689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9F416B7-1185-70CA-6F70-9D56FF9DA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3687-924B-424E-8ECE-23BE01F576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219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75E0EF-F348-7B93-68DB-5691D8824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12C9B2B-CD04-49FC-CF97-179A74A56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6C71-C4A7-49DE-9EBE-660C2D48E191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0D6F761-DB18-1D63-7152-BA51937E6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E001060-F319-0BAE-87DC-D5DE8D163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3687-924B-424E-8ECE-23BE01F576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450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D37E00-C2AA-86AA-08C4-1A04A54EC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6C71-C4A7-49DE-9EBE-660C2D48E191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E7E6D7A-FD47-8CA8-1BB4-E0091A510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B52252-1B10-37AF-AE12-CBD892B17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3687-924B-424E-8ECE-23BE01F576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349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64047D-9F12-00EF-F840-6F7031644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80825A-420D-CB69-86A7-F2D97703A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4D92A3F-67BD-153E-D78C-55C351835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5859FAB-31DC-EF94-8F3F-9E277FC4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6C71-C4A7-49DE-9EBE-660C2D48E191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00C841-F9A2-C99A-8CA2-B222C29E4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A200BE4-565E-A2D8-0748-730ACE684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3687-924B-424E-8ECE-23BE01F576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575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233764-ECD0-DD06-FF2D-FD9B2CE67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2F53CA8-34E3-7EA9-EFBA-5C3E6302B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90C7F34-A03E-C914-95CA-78D2403578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81407DC-0BBC-0A6C-6B96-43144B08E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6C71-C4A7-49DE-9EBE-660C2D48E191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9244DF-A456-E3CB-B160-A874C12F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9EDA6A0-2F1A-FB65-849D-96FA11617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3687-924B-424E-8ECE-23BE01F576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286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C4851-1F40-EC65-1B7F-A3ABC8489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1148ECF-8770-6A84-C215-02FCDD6D04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F2EFC0-F685-1069-FA87-A53D90D69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6C71-C4A7-49DE-9EBE-660C2D48E191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D95C8B-DA9B-6D53-A9FF-AEE051502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70E276-E814-C889-0D34-474439DC0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3687-924B-424E-8ECE-23BE01F576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134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7AD68F2-B423-323A-75FB-4845B99943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49D534B-56BE-131E-C0F2-C32DB8DFCA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909F05-1921-015A-7DB7-0157512BE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6C71-C4A7-49DE-9EBE-660C2D48E191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7FC1AD2-DB10-6723-76D2-8B57F3557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5B51D8-EDC7-B28B-8C49-AAE93571A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3687-924B-424E-8ECE-23BE01F576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005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0C9584E-42D1-17FF-6B0C-E217D8D71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59CE338-6A8C-E917-9671-6C8AC0E61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4158D73-D8DA-9015-323D-341655B583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66C71-C4A7-49DE-9EBE-660C2D48E191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0366B7-63D9-2A77-A5F8-2514763A93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C31035-3F13-BB39-8CEF-BEDF581E3B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D3687-924B-424E-8ECE-23BE01F576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53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6579597-5EEE-5C2A-575B-2EC3F4C53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238" y="3790223"/>
            <a:ext cx="4461913" cy="265657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21E1F5A-8EE9-2EEF-D6BD-FAB2C22C5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175" y="3790223"/>
            <a:ext cx="4461913" cy="265683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BE0961F-4006-4E01-14F3-B14BFE09C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615" y="690282"/>
            <a:ext cx="4713385" cy="280523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33B2C9C-D50C-D593-85B5-54CAE6E1A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88" y="690282"/>
            <a:ext cx="4714214" cy="280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82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 zan</dc:creator>
  <cp:lastModifiedBy>li zan</cp:lastModifiedBy>
  <cp:revision>1</cp:revision>
  <dcterms:created xsi:type="dcterms:W3CDTF">2022-11-21T11:06:30Z</dcterms:created>
  <dcterms:modified xsi:type="dcterms:W3CDTF">2022-11-21T11:16:48Z</dcterms:modified>
</cp:coreProperties>
</file>