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64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Imag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4595" y="368935"/>
            <a:ext cx="9782175" cy="65811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490470" y="308610"/>
            <a:ext cx="5373370" cy="329057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4399915" y="33020"/>
            <a:ext cx="15544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latin typeface="Times New Roman" panose="02020603050405020304" charset="0"/>
                <a:cs typeface="Times New Roman" panose="02020603050405020304" charset="0"/>
              </a:rPr>
              <a:t>Myb_DNA-binding </a:t>
            </a:r>
            <a:endParaRPr lang="zh-CN" altLang="en-US" sz="12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PP_MARK_KEY" val="bd17092b-ab09-4c77-9404-c4973ebebf7a"/>
  <p:tag name="COMMONDATA" val="eyJoZGlkIjoiMDlmNGM4N2FjYjk2YmFmZmJlN2I5ZjQ2ODU4Y2IwYzQ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WPS 演示</Application>
  <PresentationFormat>宽屏</PresentationFormat>
  <Paragraphs>2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钒</cp:lastModifiedBy>
  <cp:revision>151</cp:revision>
  <dcterms:created xsi:type="dcterms:W3CDTF">2019-06-19T02:08:00Z</dcterms:created>
  <dcterms:modified xsi:type="dcterms:W3CDTF">2022-11-30T09:07:58Z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2052-11.1.0.12975</vt:lpwstr>
  </property>
  <property fmtid="{D5CDD505-2E9C-101B-9397-08002B2CF9AE}" pid="3" name="ICV">
    <vt:lpwstr>44610977D8314BF9AF414F342514A567</vt:lpwstr>
  </property>
</Properties>
</file>