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6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153" autoAdjust="0"/>
  </p:normalViewPr>
  <p:slideViewPr>
    <p:cSldViewPr snapToGrid="0">
      <p:cViewPr varScale="1">
        <p:scale>
          <a:sx n="103" d="100"/>
          <a:sy n="103" d="100"/>
        </p:scale>
        <p:origin x="18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028EE-7D08-45BC-8529-D3E13A21EEE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AE586-7FF1-455E-B34D-8A16AA1D68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197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1pPr>
    <a:lvl2pPr marL="278526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2pPr>
    <a:lvl3pPr marL="557052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3pPr>
    <a:lvl4pPr marL="835579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4pPr>
    <a:lvl5pPr marL="1114105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5pPr>
    <a:lvl6pPr marL="1392631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6pPr>
    <a:lvl7pPr marL="1671157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7pPr>
    <a:lvl8pPr marL="1949684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8pPr>
    <a:lvl9pPr marL="2228210" algn="l" defTabSz="557052" rtl="0" eaLnBrk="1" latinLnBrk="0" hangingPunct="1">
      <a:defRPr sz="7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S3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stable QTL on 1B may be located on the 1BL/1RS translocation chromosome.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(a) and (b) represent the results of mapping spikelet number per spike using partial 1BL and 1B full-length genetic map, respectively. Colored lines represent environments (E1-9).</a:t>
            </a:r>
            <a:endParaRPr lang="zh-CN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E586-7FF1-455E-B34D-8A16AA1D68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924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20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986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47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793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75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16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418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08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90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185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17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46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3311" y="291690"/>
            <a:ext cx="9459387" cy="6312720"/>
            <a:chOff x="2739604" y="1022417"/>
            <a:chExt cx="11791988" cy="7349659"/>
          </a:xfrm>
        </p:grpSpPr>
        <p:grpSp>
          <p:nvGrpSpPr>
            <p:cNvPr id="27" name="组合 26"/>
            <p:cNvGrpSpPr/>
            <p:nvPr/>
          </p:nvGrpSpPr>
          <p:grpSpPr>
            <a:xfrm>
              <a:off x="2739604" y="1022417"/>
              <a:ext cx="11791988" cy="7349659"/>
              <a:chOff x="2148079" y="641211"/>
              <a:chExt cx="11791988" cy="734965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148079" y="3560392"/>
                <a:ext cx="11791986" cy="4430478"/>
                <a:chOff x="2866536" y="4670735"/>
                <a:chExt cx="11791986" cy="4430478"/>
              </a:xfrm>
            </p:grpSpPr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4691"/>
                <a:stretch/>
              </p:blipFill>
              <p:spPr>
                <a:xfrm rot="16200000">
                  <a:off x="7409267" y="762314"/>
                  <a:ext cx="3340834" cy="11157676"/>
                </a:xfrm>
                <a:prstGeom prst="rect">
                  <a:avLst/>
                </a:prstGeom>
              </p:spPr>
            </p:pic>
            <p:sp>
              <p:nvSpPr>
                <p:cNvPr id="10" name="下箭头 9"/>
                <p:cNvSpPr/>
                <p:nvPr/>
              </p:nvSpPr>
              <p:spPr>
                <a:xfrm flipV="1">
                  <a:off x="7392193" y="7673177"/>
                  <a:ext cx="85725" cy="252001"/>
                </a:xfrm>
                <a:prstGeom prst="down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下箭头 15"/>
                <p:cNvSpPr/>
                <p:nvPr/>
              </p:nvSpPr>
              <p:spPr>
                <a:xfrm flipV="1">
                  <a:off x="7582694" y="7673177"/>
                  <a:ext cx="85725" cy="252001"/>
                </a:xfrm>
                <a:prstGeom prst="down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" name="组合 5"/>
                <p:cNvGrpSpPr/>
                <p:nvPr/>
              </p:nvGrpSpPr>
              <p:grpSpPr>
                <a:xfrm>
                  <a:off x="2866536" y="5788364"/>
                  <a:ext cx="653081" cy="1212164"/>
                  <a:chOff x="2866536" y="5880694"/>
                  <a:chExt cx="653081" cy="1212164"/>
                </a:xfrm>
              </p:grpSpPr>
              <p:sp>
                <p:nvSpPr>
                  <p:cNvPr id="4" name="文本框 3"/>
                  <p:cNvSpPr txBox="1"/>
                  <p:nvPr/>
                </p:nvSpPr>
                <p:spPr>
                  <a:xfrm rot="16200000">
                    <a:off x="2624624" y="6381815"/>
                    <a:ext cx="829129" cy="34530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Chr. 1B</a:t>
                    </a:r>
                    <a:endParaRPr lang="zh-CN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文本框 16"/>
                  <p:cNvSpPr txBox="1"/>
                  <p:nvPr/>
                </p:nvSpPr>
                <p:spPr>
                  <a:xfrm rot="16200000">
                    <a:off x="2740882" y="6314123"/>
                    <a:ext cx="1212164" cy="34530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LOD score</a:t>
                    </a:r>
                    <a:endParaRPr lang="zh-CN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2" name="矩形 21"/>
                <p:cNvSpPr/>
                <p:nvPr/>
              </p:nvSpPr>
              <p:spPr>
                <a:xfrm rot="3631804">
                  <a:off x="6992732" y="8237381"/>
                  <a:ext cx="1338523" cy="3453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AX-109320638</a:t>
                  </a: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 rot="3631804">
                  <a:off x="7239748" y="8246759"/>
                  <a:ext cx="1363605" cy="3453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AX-111731227 </a:t>
                  </a:r>
                  <a:endParaRPr lang="zh-CN" alt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5924335" y="641211"/>
                <a:ext cx="8015732" cy="4259894"/>
                <a:chOff x="6642792" y="1751554"/>
                <a:chExt cx="8015732" cy="4259894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6732"/>
                <a:stretch/>
              </p:blipFill>
              <p:spPr>
                <a:xfrm rot="16200000">
                  <a:off x="9417734" y="-389080"/>
                  <a:ext cx="3100155" cy="7381424"/>
                </a:xfrm>
                <a:prstGeom prst="rect">
                  <a:avLst/>
                </a:prstGeom>
              </p:spPr>
            </p:pic>
            <p:sp>
              <p:nvSpPr>
                <p:cNvPr id="14" name="下箭头 13"/>
                <p:cNvSpPr/>
                <p:nvPr/>
              </p:nvSpPr>
              <p:spPr>
                <a:xfrm flipV="1">
                  <a:off x="7442993" y="4564852"/>
                  <a:ext cx="85725" cy="252001"/>
                </a:xfrm>
                <a:prstGeom prst="down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下箭头 14"/>
                <p:cNvSpPr/>
                <p:nvPr/>
              </p:nvSpPr>
              <p:spPr>
                <a:xfrm flipV="1">
                  <a:off x="7633494" y="4564852"/>
                  <a:ext cx="85725" cy="252001"/>
                </a:xfrm>
                <a:prstGeom prst="down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" name="组合 4"/>
                <p:cNvGrpSpPr/>
                <p:nvPr/>
              </p:nvGrpSpPr>
              <p:grpSpPr>
                <a:xfrm>
                  <a:off x="6642792" y="2804190"/>
                  <a:ext cx="653081" cy="1212164"/>
                  <a:chOff x="3018937" y="6250365"/>
                  <a:chExt cx="653081" cy="1212164"/>
                </a:xfrm>
              </p:grpSpPr>
              <p:sp>
                <p:nvSpPr>
                  <p:cNvPr id="18" name="文本框 17"/>
                  <p:cNvSpPr txBox="1"/>
                  <p:nvPr/>
                </p:nvSpPr>
                <p:spPr>
                  <a:xfrm rot="16200000">
                    <a:off x="2777025" y="6751487"/>
                    <a:ext cx="829129" cy="34530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Chr. 1B</a:t>
                    </a:r>
                    <a:endParaRPr lang="zh-CN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文本框 18"/>
                  <p:cNvSpPr txBox="1"/>
                  <p:nvPr/>
                </p:nvSpPr>
                <p:spPr>
                  <a:xfrm rot="16200000">
                    <a:off x="2893284" y="6683794"/>
                    <a:ext cx="1212164" cy="34530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LOD score</a:t>
                    </a:r>
                    <a:endParaRPr lang="zh-CN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0" name="矩形 19"/>
                <p:cNvSpPr/>
                <p:nvPr/>
              </p:nvSpPr>
              <p:spPr>
                <a:xfrm rot="3631804">
                  <a:off x="7037077" y="5147613"/>
                  <a:ext cx="1338521" cy="3453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AX-109320638</a:t>
                  </a: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 rot="3631804">
                  <a:off x="7284094" y="5156994"/>
                  <a:ext cx="1363604" cy="3453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AX-111731227 </a:t>
                  </a:r>
                  <a:endParaRPr lang="zh-CN" alt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8" name="文本框 27"/>
            <p:cNvSpPr txBox="1"/>
            <p:nvPr/>
          </p:nvSpPr>
          <p:spPr>
            <a:xfrm>
              <a:off x="6160250" y="1888253"/>
              <a:ext cx="1638300" cy="358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955672" y="4626970"/>
              <a:ext cx="1638300" cy="358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9157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6190</TotalTime>
  <Words>73</Words>
  <Application>Microsoft Office PowerPoint</Application>
  <PresentationFormat>A4 纸张(210x297 毫米)</PresentationFormat>
  <Paragraphs>13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YQSI</dc:creator>
  <cp:lastModifiedBy>YQSI</cp:lastModifiedBy>
  <cp:revision>78</cp:revision>
  <dcterms:created xsi:type="dcterms:W3CDTF">2022-09-30T06:47:02Z</dcterms:created>
  <dcterms:modified xsi:type="dcterms:W3CDTF">2022-11-30T09:46:37Z</dcterms:modified>
</cp:coreProperties>
</file>