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8" r:id="rId2"/>
  </p:sldIdLst>
  <p:sldSz cx="17610138" cy="990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60" autoAdjust="0"/>
    <p:restoredTop sz="94660"/>
  </p:normalViewPr>
  <p:slideViewPr>
    <p:cSldViewPr snapToGrid="0">
      <p:cViewPr varScale="1">
        <p:scale>
          <a:sx n="73" d="100"/>
          <a:sy n="73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endnote\&#23567;&#31319;&#25968;&#30340;-TAG&#25991;&#31456;\ZY_108987\&#26032;&#24314;%20Microsoft%20Excel%20&#24037;&#20316;&#34920;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1B</a:t>
            </a:r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'物理-遗传比对图'!$J$419:$J$631</c:f>
              <c:numCache>
                <c:formatCode>0_ </c:formatCode>
                <c:ptCount val="213"/>
                <c:pt idx="0">
                  <c:v>0</c:v>
                </c:pt>
                <c:pt idx="1">
                  <c:v>5.0167999999999999</c:v>
                </c:pt>
                <c:pt idx="2">
                  <c:v>16.939900000000002</c:v>
                </c:pt>
                <c:pt idx="3">
                  <c:v>17.2256</c:v>
                </c:pt>
                <c:pt idx="4">
                  <c:v>17.784300000000002</c:v>
                </c:pt>
                <c:pt idx="5">
                  <c:v>18.617699999999999</c:v>
                </c:pt>
                <c:pt idx="6">
                  <c:v>19.170200000000001</c:v>
                </c:pt>
                <c:pt idx="7">
                  <c:v>19.710799999999999</c:v>
                </c:pt>
                <c:pt idx="8">
                  <c:v>20.260200000000001</c:v>
                </c:pt>
                <c:pt idx="9">
                  <c:v>20.809699999999999</c:v>
                </c:pt>
                <c:pt idx="10">
                  <c:v>21.084399999999999</c:v>
                </c:pt>
                <c:pt idx="11">
                  <c:v>21.636900000000001</c:v>
                </c:pt>
                <c:pt idx="12">
                  <c:v>21.9147</c:v>
                </c:pt>
                <c:pt idx="13">
                  <c:v>22.473400000000002</c:v>
                </c:pt>
                <c:pt idx="14">
                  <c:v>22.751200000000001</c:v>
                </c:pt>
                <c:pt idx="15">
                  <c:v>23.319400000000002</c:v>
                </c:pt>
                <c:pt idx="16">
                  <c:v>23.595600000000001</c:v>
                </c:pt>
                <c:pt idx="17">
                  <c:v>23.8689</c:v>
                </c:pt>
                <c:pt idx="18">
                  <c:v>24.142099999999999</c:v>
                </c:pt>
                <c:pt idx="19">
                  <c:v>24.691600000000001</c:v>
                </c:pt>
                <c:pt idx="20">
                  <c:v>25.2471</c:v>
                </c:pt>
                <c:pt idx="21">
                  <c:v>25.812100000000001</c:v>
                </c:pt>
                <c:pt idx="22">
                  <c:v>26.367699999999999</c:v>
                </c:pt>
                <c:pt idx="23">
                  <c:v>27.472899999999999</c:v>
                </c:pt>
                <c:pt idx="24">
                  <c:v>29.462599999999998</c:v>
                </c:pt>
                <c:pt idx="25">
                  <c:v>30.012</c:v>
                </c:pt>
                <c:pt idx="26">
                  <c:v>30.567599999999999</c:v>
                </c:pt>
                <c:pt idx="27">
                  <c:v>30.843900000000001</c:v>
                </c:pt>
                <c:pt idx="28">
                  <c:v>31.686599999999999</c:v>
                </c:pt>
                <c:pt idx="29">
                  <c:v>36.217100000000002</c:v>
                </c:pt>
                <c:pt idx="30">
                  <c:v>36.488799999999998</c:v>
                </c:pt>
                <c:pt idx="31">
                  <c:v>37.594000000000001</c:v>
                </c:pt>
                <c:pt idx="32">
                  <c:v>38.686999999999998</c:v>
                </c:pt>
                <c:pt idx="33">
                  <c:v>39.2395</c:v>
                </c:pt>
                <c:pt idx="34">
                  <c:v>39.514299999999999</c:v>
                </c:pt>
                <c:pt idx="35">
                  <c:v>40.366599999999998</c:v>
                </c:pt>
                <c:pt idx="36">
                  <c:v>40.931600000000003</c:v>
                </c:pt>
                <c:pt idx="37">
                  <c:v>41.478099999999998</c:v>
                </c:pt>
                <c:pt idx="38">
                  <c:v>41.746899999999997</c:v>
                </c:pt>
                <c:pt idx="39">
                  <c:v>46.277299999999997</c:v>
                </c:pt>
                <c:pt idx="40">
                  <c:v>47.120100000000001</c:v>
                </c:pt>
                <c:pt idx="41">
                  <c:v>47.939900000000002</c:v>
                </c:pt>
                <c:pt idx="42">
                  <c:v>48.777900000000002</c:v>
                </c:pt>
                <c:pt idx="43">
                  <c:v>49.052700000000002</c:v>
                </c:pt>
                <c:pt idx="44">
                  <c:v>49.324399999999997</c:v>
                </c:pt>
                <c:pt idx="45">
                  <c:v>51.000999999999998</c:v>
                </c:pt>
                <c:pt idx="46">
                  <c:v>51.556600000000003</c:v>
                </c:pt>
                <c:pt idx="47">
                  <c:v>52.112200000000001</c:v>
                </c:pt>
                <c:pt idx="48">
                  <c:v>52.381</c:v>
                </c:pt>
                <c:pt idx="49">
                  <c:v>52.918599999999998</c:v>
                </c:pt>
                <c:pt idx="50">
                  <c:v>53.186</c:v>
                </c:pt>
                <c:pt idx="51">
                  <c:v>53.996899999999997</c:v>
                </c:pt>
                <c:pt idx="52">
                  <c:v>54.534599999999998</c:v>
                </c:pt>
                <c:pt idx="53">
                  <c:v>56.48</c:v>
                </c:pt>
                <c:pt idx="54">
                  <c:v>58.138100000000001</c:v>
                </c:pt>
                <c:pt idx="55">
                  <c:v>58.408299999999997</c:v>
                </c:pt>
                <c:pt idx="56">
                  <c:v>58.957799999999999</c:v>
                </c:pt>
                <c:pt idx="57">
                  <c:v>59.507300000000001</c:v>
                </c:pt>
                <c:pt idx="58">
                  <c:v>59.7761</c:v>
                </c:pt>
                <c:pt idx="59">
                  <c:v>61.157699999999998</c:v>
                </c:pt>
                <c:pt idx="60">
                  <c:v>61.7012</c:v>
                </c:pt>
                <c:pt idx="61">
                  <c:v>62.250599999999999</c:v>
                </c:pt>
                <c:pt idx="62">
                  <c:v>62.803199999999997</c:v>
                </c:pt>
                <c:pt idx="63">
                  <c:v>63.072000000000003</c:v>
                </c:pt>
                <c:pt idx="64">
                  <c:v>63.612499999999997</c:v>
                </c:pt>
                <c:pt idx="65">
                  <c:v>64.150199999999998</c:v>
                </c:pt>
                <c:pt idx="66">
                  <c:v>64.969899999999996</c:v>
                </c:pt>
                <c:pt idx="67">
                  <c:v>65.240200000000002</c:v>
                </c:pt>
                <c:pt idx="68">
                  <c:v>65.509</c:v>
                </c:pt>
                <c:pt idx="69">
                  <c:v>65.780799999999999</c:v>
                </c:pt>
                <c:pt idx="70">
                  <c:v>66.324299999999994</c:v>
                </c:pt>
                <c:pt idx="71">
                  <c:v>66.591700000000003</c:v>
                </c:pt>
                <c:pt idx="72">
                  <c:v>67.402500000000003</c:v>
                </c:pt>
                <c:pt idx="73">
                  <c:v>68.769000000000005</c:v>
                </c:pt>
                <c:pt idx="74">
                  <c:v>69.584299999999999</c:v>
                </c:pt>
                <c:pt idx="75">
                  <c:v>70.124899999999997</c:v>
                </c:pt>
                <c:pt idx="76">
                  <c:v>70.680400000000006</c:v>
                </c:pt>
                <c:pt idx="77">
                  <c:v>71.236000000000004</c:v>
                </c:pt>
                <c:pt idx="78">
                  <c:v>71.782499999999999</c:v>
                </c:pt>
                <c:pt idx="79">
                  <c:v>72.054199999999994</c:v>
                </c:pt>
                <c:pt idx="80">
                  <c:v>72.325999999999993</c:v>
                </c:pt>
                <c:pt idx="81">
                  <c:v>72.875399999999999</c:v>
                </c:pt>
                <c:pt idx="82">
                  <c:v>73.690700000000007</c:v>
                </c:pt>
                <c:pt idx="83">
                  <c:v>73.958100000000002</c:v>
                </c:pt>
                <c:pt idx="84">
                  <c:v>75.045199999999994</c:v>
                </c:pt>
                <c:pt idx="85">
                  <c:v>75.582899999999995</c:v>
                </c:pt>
                <c:pt idx="86">
                  <c:v>76.393799999999999</c:v>
                </c:pt>
                <c:pt idx="87">
                  <c:v>77.204700000000003</c:v>
                </c:pt>
                <c:pt idx="88">
                  <c:v>77.7423</c:v>
                </c:pt>
                <c:pt idx="89">
                  <c:v>78.866100000000003</c:v>
                </c:pt>
                <c:pt idx="90">
                  <c:v>79.434299999999993</c:v>
                </c:pt>
                <c:pt idx="91">
                  <c:v>79.712100000000007</c:v>
                </c:pt>
                <c:pt idx="92">
                  <c:v>82.877200000000002</c:v>
                </c:pt>
                <c:pt idx="93">
                  <c:v>83.420699999999997</c:v>
                </c:pt>
                <c:pt idx="94">
                  <c:v>83.691000000000003</c:v>
                </c:pt>
                <c:pt idx="95">
                  <c:v>84.234499999999997</c:v>
                </c:pt>
                <c:pt idx="96">
                  <c:v>84.775099999999995</c:v>
                </c:pt>
                <c:pt idx="97">
                  <c:v>85.046800000000005</c:v>
                </c:pt>
                <c:pt idx="98">
                  <c:v>85.590299999999999</c:v>
                </c:pt>
                <c:pt idx="99">
                  <c:v>86.130899999999997</c:v>
                </c:pt>
                <c:pt idx="100">
                  <c:v>86.399699999999996</c:v>
                </c:pt>
                <c:pt idx="101">
                  <c:v>86.940299999999993</c:v>
                </c:pt>
                <c:pt idx="102">
                  <c:v>87.76</c:v>
                </c:pt>
                <c:pt idx="103">
                  <c:v>88.579800000000006</c:v>
                </c:pt>
                <c:pt idx="104">
                  <c:v>88.85</c:v>
                </c:pt>
                <c:pt idx="105">
                  <c:v>89.669799999999995</c:v>
                </c:pt>
                <c:pt idx="106">
                  <c:v>90.494</c:v>
                </c:pt>
                <c:pt idx="107">
                  <c:v>91.309299999999993</c:v>
                </c:pt>
                <c:pt idx="108">
                  <c:v>92.3964</c:v>
                </c:pt>
                <c:pt idx="109">
                  <c:v>93.207300000000004</c:v>
                </c:pt>
                <c:pt idx="110">
                  <c:v>94.865399999999994</c:v>
                </c:pt>
                <c:pt idx="111">
                  <c:v>96.239400000000003</c:v>
                </c:pt>
                <c:pt idx="112">
                  <c:v>96.777000000000001</c:v>
                </c:pt>
                <c:pt idx="113">
                  <c:v>97.320499999999996</c:v>
                </c:pt>
                <c:pt idx="114">
                  <c:v>97.590800000000002</c:v>
                </c:pt>
                <c:pt idx="115">
                  <c:v>97.861099999999993</c:v>
                </c:pt>
                <c:pt idx="116">
                  <c:v>98.699100000000001</c:v>
                </c:pt>
                <c:pt idx="117">
                  <c:v>99.2547</c:v>
                </c:pt>
                <c:pt idx="118">
                  <c:v>99.795299999999997</c:v>
                </c:pt>
                <c:pt idx="119">
                  <c:v>100.06699999999999</c:v>
                </c:pt>
                <c:pt idx="120">
                  <c:v>101.1722</c:v>
                </c:pt>
                <c:pt idx="121">
                  <c:v>101.44240000000001</c:v>
                </c:pt>
                <c:pt idx="122">
                  <c:v>101.998</c:v>
                </c:pt>
                <c:pt idx="123">
                  <c:v>102.2758</c:v>
                </c:pt>
                <c:pt idx="124">
                  <c:v>103.9618</c:v>
                </c:pt>
                <c:pt idx="125">
                  <c:v>104.50830000000001</c:v>
                </c:pt>
                <c:pt idx="126">
                  <c:v>105.3325</c:v>
                </c:pt>
                <c:pt idx="127">
                  <c:v>106.1523</c:v>
                </c:pt>
                <c:pt idx="128">
                  <c:v>106.9765</c:v>
                </c:pt>
                <c:pt idx="129">
                  <c:v>107.2454</c:v>
                </c:pt>
                <c:pt idx="130">
                  <c:v>108.06959999999999</c:v>
                </c:pt>
                <c:pt idx="131">
                  <c:v>108.6191</c:v>
                </c:pt>
                <c:pt idx="132">
                  <c:v>108.88939999999999</c:v>
                </c:pt>
                <c:pt idx="133">
                  <c:v>109.1567</c:v>
                </c:pt>
                <c:pt idx="134">
                  <c:v>109.7002</c:v>
                </c:pt>
                <c:pt idx="135">
                  <c:v>110.2467</c:v>
                </c:pt>
                <c:pt idx="136">
                  <c:v>110.5184</c:v>
                </c:pt>
                <c:pt idx="137">
                  <c:v>111.06189999999999</c:v>
                </c:pt>
                <c:pt idx="138">
                  <c:v>111.61750000000001</c:v>
                </c:pt>
                <c:pt idx="139">
                  <c:v>111.8969</c:v>
                </c:pt>
                <c:pt idx="140">
                  <c:v>112.1716</c:v>
                </c:pt>
                <c:pt idx="141">
                  <c:v>112.44629999999999</c:v>
                </c:pt>
                <c:pt idx="142">
                  <c:v>112.9988</c:v>
                </c:pt>
                <c:pt idx="143">
                  <c:v>113.2766</c:v>
                </c:pt>
                <c:pt idx="144">
                  <c:v>114.1194</c:v>
                </c:pt>
                <c:pt idx="145">
                  <c:v>114.6781</c:v>
                </c:pt>
                <c:pt idx="146">
                  <c:v>115.51609999999999</c:v>
                </c:pt>
                <c:pt idx="147">
                  <c:v>116.9054</c:v>
                </c:pt>
                <c:pt idx="148">
                  <c:v>117.7296</c:v>
                </c:pt>
                <c:pt idx="149">
                  <c:v>119.4157</c:v>
                </c:pt>
                <c:pt idx="150">
                  <c:v>119.6889</c:v>
                </c:pt>
                <c:pt idx="151">
                  <c:v>120.51309999999999</c:v>
                </c:pt>
                <c:pt idx="152">
                  <c:v>121.0566</c:v>
                </c:pt>
                <c:pt idx="153">
                  <c:v>121.8764</c:v>
                </c:pt>
                <c:pt idx="154">
                  <c:v>122.1467</c:v>
                </c:pt>
                <c:pt idx="155">
                  <c:v>122.4199</c:v>
                </c:pt>
                <c:pt idx="156">
                  <c:v>122.6931</c:v>
                </c:pt>
                <c:pt idx="157">
                  <c:v>122.9649</c:v>
                </c:pt>
                <c:pt idx="158">
                  <c:v>123.51130000000001</c:v>
                </c:pt>
                <c:pt idx="159">
                  <c:v>124.07</c:v>
                </c:pt>
                <c:pt idx="160">
                  <c:v>124.62869999999999</c:v>
                </c:pt>
                <c:pt idx="161">
                  <c:v>125.16930000000001</c:v>
                </c:pt>
                <c:pt idx="162">
                  <c:v>125.43810000000001</c:v>
                </c:pt>
                <c:pt idx="163">
                  <c:v>128.65889999999999</c:v>
                </c:pt>
                <c:pt idx="164">
                  <c:v>129.21449999999999</c:v>
                </c:pt>
                <c:pt idx="165">
                  <c:v>131.77350000000001</c:v>
                </c:pt>
                <c:pt idx="166">
                  <c:v>132.32300000000001</c:v>
                </c:pt>
                <c:pt idx="167">
                  <c:v>132.59620000000001</c:v>
                </c:pt>
                <c:pt idx="168">
                  <c:v>133.41149999999999</c:v>
                </c:pt>
                <c:pt idx="169">
                  <c:v>133.94919999999999</c:v>
                </c:pt>
                <c:pt idx="170">
                  <c:v>134.48679999999999</c:v>
                </c:pt>
                <c:pt idx="171">
                  <c:v>134.75710000000001</c:v>
                </c:pt>
                <c:pt idx="172">
                  <c:v>135.3006</c:v>
                </c:pt>
                <c:pt idx="173">
                  <c:v>135.8441</c:v>
                </c:pt>
                <c:pt idx="174">
                  <c:v>141.59219999999999</c:v>
                </c:pt>
                <c:pt idx="175">
                  <c:v>141.86850000000001</c:v>
                </c:pt>
                <c:pt idx="176">
                  <c:v>142.1447</c:v>
                </c:pt>
                <c:pt idx="177">
                  <c:v>142.41640000000001</c:v>
                </c:pt>
                <c:pt idx="178">
                  <c:v>142.9599</c:v>
                </c:pt>
                <c:pt idx="179">
                  <c:v>143.2302</c:v>
                </c:pt>
                <c:pt idx="180">
                  <c:v>144.05000000000001</c:v>
                </c:pt>
                <c:pt idx="181">
                  <c:v>144.59350000000001</c:v>
                </c:pt>
                <c:pt idx="182">
                  <c:v>145.71100000000001</c:v>
                </c:pt>
                <c:pt idx="183">
                  <c:v>147.108</c:v>
                </c:pt>
                <c:pt idx="184">
                  <c:v>147.6575</c:v>
                </c:pt>
                <c:pt idx="185">
                  <c:v>147.9307</c:v>
                </c:pt>
                <c:pt idx="186">
                  <c:v>148.1995</c:v>
                </c:pt>
                <c:pt idx="187">
                  <c:v>148.74010000000001</c:v>
                </c:pt>
                <c:pt idx="188">
                  <c:v>149.0103</c:v>
                </c:pt>
                <c:pt idx="189">
                  <c:v>149.28059999999999</c:v>
                </c:pt>
                <c:pt idx="190">
                  <c:v>150.93870000000001</c:v>
                </c:pt>
                <c:pt idx="191">
                  <c:v>151.20750000000001</c:v>
                </c:pt>
                <c:pt idx="192">
                  <c:v>151.751</c:v>
                </c:pt>
                <c:pt idx="193">
                  <c:v>152.02269999999999</c:v>
                </c:pt>
                <c:pt idx="194">
                  <c:v>152.29300000000001</c:v>
                </c:pt>
                <c:pt idx="195">
                  <c:v>152.56180000000001</c:v>
                </c:pt>
                <c:pt idx="196">
                  <c:v>152.8306</c:v>
                </c:pt>
                <c:pt idx="197">
                  <c:v>153.65039999999999</c:v>
                </c:pt>
                <c:pt idx="198">
                  <c:v>154.1969</c:v>
                </c:pt>
                <c:pt idx="199">
                  <c:v>154.46860000000001</c:v>
                </c:pt>
                <c:pt idx="200">
                  <c:v>155.5677</c:v>
                </c:pt>
                <c:pt idx="201">
                  <c:v>155.83799999999999</c:v>
                </c:pt>
                <c:pt idx="202">
                  <c:v>156.66679999999999</c:v>
                </c:pt>
                <c:pt idx="203">
                  <c:v>156.9385</c:v>
                </c:pt>
                <c:pt idx="204">
                  <c:v>158.0316</c:v>
                </c:pt>
                <c:pt idx="205">
                  <c:v>158.30189999999999</c:v>
                </c:pt>
                <c:pt idx="206">
                  <c:v>159.1172</c:v>
                </c:pt>
                <c:pt idx="207">
                  <c:v>159.65479999999999</c:v>
                </c:pt>
                <c:pt idx="208">
                  <c:v>159.92660000000001</c:v>
                </c:pt>
                <c:pt idx="209">
                  <c:v>160.19980000000001</c:v>
                </c:pt>
                <c:pt idx="210">
                  <c:v>162.1671</c:v>
                </c:pt>
                <c:pt idx="211">
                  <c:v>168.95699999999999</c:v>
                </c:pt>
                <c:pt idx="212">
                  <c:v>169.22730000000001</c:v>
                </c:pt>
              </c:numCache>
            </c:numRef>
          </c:xVal>
          <c:yVal>
            <c:numRef>
              <c:f>'物理-遗传比对图'!$K$419:$K$631</c:f>
              <c:numCache>
                <c:formatCode>0_);[Red]\(0\)</c:formatCode>
                <c:ptCount val="213"/>
                <c:pt idx="0">
                  <c:v>491.04476499999998</c:v>
                </c:pt>
                <c:pt idx="1">
                  <c:v>548.74947599999996</c:v>
                </c:pt>
                <c:pt idx="2">
                  <c:v>579.33757500000002</c:v>
                </c:pt>
                <c:pt idx="3">
                  <c:v>579.753918</c:v>
                </c:pt>
                <c:pt idx="4">
                  <c:v>580.37062200000003</c:v>
                </c:pt>
                <c:pt idx="5">
                  <c:v>587.68176300000005</c:v>
                </c:pt>
                <c:pt idx="6">
                  <c:v>588.25215500000002</c:v>
                </c:pt>
                <c:pt idx="7">
                  <c:v>586.96450100000004</c:v>
                </c:pt>
                <c:pt idx="8">
                  <c:v>589.72673899999995</c:v>
                </c:pt>
                <c:pt idx="9">
                  <c:v>591.490228</c:v>
                </c:pt>
                <c:pt idx="10">
                  <c:v>592.35229100000004</c:v>
                </c:pt>
                <c:pt idx="11">
                  <c:v>594.51100099999996</c:v>
                </c:pt>
                <c:pt idx="12">
                  <c:v>594.96771699999999</c:v>
                </c:pt>
                <c:pt idx="13">
                  <c:v>595.26521400000001</c:v>
                </c:pt>
                <c:pt idx="14">
                  <c:v>595.40123600000004</c:v>
                </c:pt>
                <c:pt idx="15">
                  <c:v>595.41423999999995</c:v>
                </c:pt>
                <c:pt idx="16">
                  <c:v>595.43380100000002</c:v>
                </c:pt>
                <c:pt idx="17">
                  <c:v>595.82553299999995</c:v>
                </c:pt>
                <c:pt idx="18">
                  <c:v>596.03939200000002</c:v>
                </c:pt>
                <c:pt idx="19">
                  <c:v>600.23882000000003</c:v>
                </c:pt>
                <c:pt idx="20">
                  <c:v>600.92209600000001</c:v>
                </c:pt>
                <c:pt idx="21">
                  <c:v>601.22615399999995</c:v>
                </c:pt>
                <c:pt idx="22">
                  <c:v>602.67063599999994</c:v>
                </c:pt>
                <c:pt idx="23">
                  <c:v>605.00418000000002</c:v>
                </c:pt>
                <c:pt idx="24">
                  <c:v>607.57945800000005</c:v>
                </c:pt>
                <c:pt idx="25">
                  <c:v>365.62338099999999</c:v>
                </c:pt>
                <c:pt idx="26">
                  <c:v>613.10833000000002</c:v>
                </c:pt>
                <c:pt idx="27">
                  <c:v>613.06758500000001</c:v>
                </c:pt>
                <c:pt idx="28">
                  <c:v>613.06256399999995</c:v>
                </c:pt>
                <c:pt idx="29">
                  <c:v>620.32991700000002</c:v>
                </c:pt>
                <c:pt idx="30">
                  <c:v>620.43593199999998</c:v>
                </c:pt>
                <c:pt idx="31">
                  <c:v>621.54154200000005</c:v>
                </c:pt>
                <c:pt idx="32">
                  <c:v>621.39030200000002</c:v>
                </c:pt>
                <c:pt idx="33">
                  <c:v>629.52006700000004</c:v>
                </c:pt>
                <c:pt idx="34">
                  <c:v>629.52750700000001</c:v>
                </c:pt>
                <c:pt idx="35">
                  <c:v>629.92787499999997</c:v>
                </c:pt>
                <c:pt idx="36">
                  <c:v>629.73987699999998</c:v>
                </c:pt>
                <c:pt idx="37">
                  <c:v>630.41419599999995</c:v>
                </c:pt>
                <c:pt idx="38">
                  <c:v>630.95260800000005</c:v>
                </c:pt>
                <c:pt idx="39">
                  <c:v>633.76392399999997</c:v>
                </c:pt>
                <c:pt idx="40">
                  <c:v>633.77931799999999</c:v>
                </c:pt>
                <c:pt idx="41">
                  <c:v>633.77777200000003</c:v>
                </c:pt>
                <c:pt idx="42">
                  <c:v>634.14381200000003</c:v>
                </c:pt>
                <c:pt idx="43">
                  <c:v>634.19931499999996</c:v>
                </c:pt>
                <c:pt idx="44">
                  <c:v>634.96823300000005</c:v>
                </c:pt>
                <c:pt idx="45">
                  <c:v>635.094246</c:v>
                </c:pt>
                <c:pt idx="46">
                  <c:v>635.58991000000003</c:v>
                </c:pt>
                <c:pt idx="47">
                  <c:v>635.87975200000005</c:v>
                </c:pt>
                <c:pt idx="48">
                  <c:v>635.75126399999999</c:v>
                </c:pt>
                <c:pt idx="49">
                  <c:v>636.25428499999998</c:v>
                </c:pt>
                <c:pt idx="50">
                  <c:v>636.24469399999998</c:v>
                </c:pt>
                <c:pt idx="51">
                  <c:v>637.63343499999996</c:v>
                </c:pt>
                <c:pt idx="52">
                  <c:v>638.26332500000001</c:v>
                </c:pt>
                <c:pt idx="53">
                  <c:v>638.76982999999996</c:v>
                </c:pt>
                <c:pt idx="54">
                  <c:v>640.56469900000002</c:v>
                </c:pt>
                <c:pt idx="55">
                  <c:v>641.21130000000005</c:v>
                </c:pt>
                <c:pt idx="56">
                  <c:v>640.53461800000002</c:v>
                </c:pt>
                <c:pt idx="57">
                  <c:v>639.82432500000004</c:v>
                </c:pt>
                <c:pt idx="58">
                  <c:v>640.55876000000001</c:v>
                </c:pt>
                <c:pt idx="59">
                  <c:v>641.50881400000003</c:v>
                </c:pt>
                <c:pt idx="60">
                  <c:v>642.37947699999995</c:v>
                </c:pt>
                <c:pt idx="61">
                  <c:v>642.80948000000001</c:v>
                </c:pt>
                <c:pt idx="62">
                  <c:v>644.07287799999995</c:v>
                </c:pt>
                <c:pt idx="63">
                  <c:v>643.395892</c:v>
                </c:pt>
                <c:pt idx="64">
                  <c:v>643.68916300000001</c:v>
                </c:pt>
                <c:pt idx="65">
                  <c:v>644.77406800000006</c:v>
                </c:pt>
                <c:pt idx="66">
                  <c:v>643.13491699999997</c:v>
                </c:pt>
                <c:pt idx="67">
                  <c:v>642.35286900000006</c:v>
                </c:pt>
                <c:pt idx="68">
                  <c:v>644.72886900000003</c:v>
                </c:pt>
                <c:pt idx="69">
                  <c:v>644.81447800000001</c:v>
                </c:pt>
                <c:pt idx="70">
                  <c:v>644.85292500000003</c:v>
                </c:pt>
                <c:pt idx="71">
                  <c:v>644.85328500000003</c:v>
                </c:pt>
                <c:pt idx="72">
                  <c:v>645.15255300000001</c:v>
                </c:pt>
                <c:pt idx="73">
                  <c:v>646.30914499999994</c:v>
                </c:pt>
                <c:pt idx="74">
                  <c:v>645.82996500000002</c:v>
                </c:pt>
                <c:pt idx="75">
                  <c:v>645.17665399999998</c:v>
                </c:pt>
                <c:pt idx="76">
                  <c:v>645.17656499999998</c:v>
                </c:pt>
                <c:pt idx="77">
                  <c:v>646.33515699999998</c:v>
                </c:pt>
                <c:pt idx="78">
                  <c:v>646.40663400000005</c:v>
                </c:pt>
                <c:pt idx="79">
                  <c:v>646.34540200000004</c:v>
                </c:pt>
                <c:pt idx="80">
                  <c:v>646.34177699999998</c:v>
                </c:pt>
                <c:pt idx="81">
                  <c:v>646.44151799999997</c:v>
                </c:pt>
                <c:pt idx="82">
                  <c:v>647.89498900000001</c:v>
                </c:pt>
                <c:pt idx="83">
                  <c:v>646.490993</c:v>
                </c:pt>
                <c:pt idx="84">
                  <c:v>648.02294900000004</c:v>
                </c:pt>
                <c:pt idx="85">
                  <c:v>648.24827300000004</c:v>
                </c:pt>
                <c:pt idx="86">
                  <c:v>648.89728600000001</c:v>
                </c:pt>
                <c:pt idx="87">
                  <c:v>649.26380099999994</c:v>
                </c:pt>
                <c:pt idx="88">
                  <c:v>649.46615099999997</c:v>
                </c:pt>
                <c:pt idx="89">
                  <c:v>650.56140900000003</c:v>
                </c:pt>
                <c:pt idx="90">
                  <c:v>650.92487800000004</c:v>
                </c:pt>
                <c:pt idx="91">
                  <c:v>651.18117400000006</c:v>
                </c:pt>
                <c:pt idx="92">
                  <c:v>652.75606800000003</c:v>
                </c:pt>
                <c:pt idx="93">
                  <c:v>652.86126400000001</c:v>
                </c:pt>
                <c:pt idx="94">
                  <c:v>653.02388599999995</c:v>
                </c:pt>
                <c:pt idx="95">
                  <c:v>652.860095</c:v>
                </c:pt>
                <c:pt idx="96">
                  <c:v>653.31379900000002</c:v>
                </c:pt>
                <c:pt idx="97">
                  <c:v>653.29294000000004</c:v>
                </c:pt>
                <c:pt idx="98">
                  <c:v>653.524722</c:v>
                </c:pt>
                <c:pt idx="99">
                  <c:v>653.80150100000003</c:v>
                </c:pt>
                <c:pt idx="100">
                  <c:v>653.83304099999998</c:v>
                </c:pt>
                <c:pt idx="101">
                  <c:v>653.548406</c:v>
                </c:pt>
                <c:pt idx="102">
                  <c:v>653.85668699999997</c:v>
                </c:pt>
                <c:pt idx="103">
                  <c:v>654.11913400000003</c:v>
                </c:pt>
                <c:pt idx="104">
                  <c:v>653.85685899999999</c:v>
                </c:pt>
                <c:pt idx="105">
                  <c:v>654.32353699999999</c:v>
                </c:pt>
                <c:pt idx="106">
                  <c:v>654.49128299999995</c:v>
                </c:pt>
                <c:pt idx="107">
                  <c:v>656.77221999999995</c:v>
                </c:pt>
                <c:pt idx="108">
                  <c:v>659.631351</c:v>
                </c:pt>
                <c:pt idx="109">
                  <c:v>655.15447800000004</c:v>
                </c:pt>
                <c:pt idx="110">
                  <c:v>656.77481599999999</c:v>
                </c:pt>
                <c:pt idx="111">
                  <c:v>656.93521899999996</c:v>
                </c:pt>
                <c:pt idx="112">
                  <c:v>659.81615199999999</c:v>
                </c:pt>
                <c:pt idx="113">
                  <c:v>660.59707700000001</c:v>
                </c:pt>
                <c:pt idx="114">
                  <c:v>660.56148299999995</c:v>
                </c:pt>
                <c:pt idx="115">
                  <c:v>660.54540799999995</c:v>
                </c:pt>
                <c:pt idx="116">
                  <c:v>660.85437899999999</c:v>
                </c:pt>
                <c:pt idx="117">
                  <c:v>660.56666700000005</c:v>
                </c:pt>
                <c:pt idx="118">
                  <c:v>661.210553</c:v>
                </c:pt>
                <c:pt idx="119">
                  <c:v>661.20422900000005</c:v>
                </c:pt>
                <c:pt idx="120">
                  <c:v>661.41110500000002</c:v>
                </c:pt>
                <c:pt idx="121">
                  <c:v>661.53195000000005</c:v>
                </c:pt>
                <c:pt idx="122">
                  <c:v>661.94863299999997</c:v>
                </c:pt>
                <c:pt idx="123">
                  <c:v>661.84975199999997</c:v>
                </c:pt>
                <c:pt idx="124">
                  <c:v>662.60429999999997</c:v>
                </c:pt>
                <c:pt idx="125">
                  <c:v>662.89836200000002</c:v>
                </c:pt>
                <c:pt idx="126">
                  <c:v>662.56372399999998</c:v>
                </c:pt>
                <c:pt idx="127">
                  <c:v>662.23835599999995</c:v>
                </c:pt>
                <c:pt idx="128">
                  <c:v>663.13834099999997</c:v>
                </c:pt>
                <c:pt idx="129">
                  <c:v>663.31966599999998</c:v>
                </c:pt>
                <c:pt idx="130">
                  <c:v>663.95766500000002</c:v>
                </c:pt>
                <c:pt idx="131">
                  <c:v>663.15112799999997</c:v>
                </c:pt>
                <c:pt idx="132">
                  <c:v>664.57250299999998</c:v>
                </c:pt>
                <c:pt idx="133">
                  <c:v>664.47122400000001</c:v>
                </c:pt>
                <c:pt idx="134">
                  <c:v>664.64059199999997</c:v>
                </c:pt>
                <c:pt idx="135">
                  <c:v>664.80602599999997</c:v>
                </c:pt>
                <c:pt idx="136">
                  <c:v>664.71657800000003</c:v>
                </c:pt>
                <c:pt idx="137">
                  <c:v>665.77878899999996</c:v>
                </c:pt>
                <c:pt idx="138">
                  <c:v>665.75111500000003</c:v>
                </c:pt>
                <c:pt idx="139">
                  <c:v>665.76119800000004</c:v>
                </c:pt>
                <c:pt idx="140">
                  <c:v>665.78674100000001</c:v>
                </c:pt>
                <c:pt idx="141">
                  <c:v>665.78892800000006</c:v>
                </c:pt>
                <c:pt idx="142">
                  <c:v>666.02525900000001</c:v>
                </c:pt>
                <c:pt idx="143">
                  <c:v>666.05901900000003</c:v>
                </c:pt>
                <c:pt idx="144">
                  <c:v>666.69053499999995</c:v>
                </c:pt>
                <c:pt idx="145">
                  <c:v>666.74597600000004</c:v>
                </c:pt>
                <c:pt idx="146">
                  <c:v>666.69365900000003</c:v>
                </c:pt>
                <c:pt idx="147">
                  <c:v>668.33014700000001</c:v>
                </c:pt>
                <c:pt idx="148">
                  <c:v>668.43307800000002</c:v>
                </c:pt>
                <c:pt idx="149">
                  <c:v>668.94973900000002</c:v>
                </c:pt>
                <c:pt idx="150">
                  <c:v>669.16124500000001</c:v>
                </c:pt>
                <c:pt idx="151">
                  <c:v>670.02110000000005</c:v>
                </c:pt>
                <c:pt idx="152">
                  <c:v>670.55457899999999</c:v>
                </c:pt>
                <c:pt idx="153">
                  <c:v>670.583304</c:v>
                </c:pt>
                <c:pt idx="154">
                  <c:v>670.57605599999999</c:v>
                </c:pt>
                <c:pt idx="155">
                  <c:v>670.627072</c:v>
                </c:pt>
                <c:pt idx="156">
                  <c:v>670.62804100000005</c:v>
                </c:pt>
                <c:pt idx="157">
                  <c:v>670.708215</c:v>
                </c:pt>
                <c:pt idx="158">
                  <c:v>670.93260299999997</c:v>
                </c:pt>
                <c:pt idx="159">
                  <c:v>671.126169</c:v>
                </c:pt>
                <c:pt idx="160">
                  <c:v>671.10297600000001</c:v>
                </c:pt>
                <c:pt idx="161">
                  <c:v>671.77425600000004</c:v>
                </c:pt>
                <c:pt idx="162">
                  <c:v>672.85759299999995</c:v>
                </c:pt>
                <c:pt idx="163">
                  <c:v>675.18567199999995</c:v>
                </c:pt>
                <c:pt idx="164">
                  <c:v>675.19073200000003</c:v>
                </c:pt>
                <c:pt idx="165">
                  <c:v>675.95708000000002</c:v>
                </c:pt>
                <c:pt idx="166">
                  <c:v>676.08576800000003</c:v>
                </c:pt>
                <c:pt idx="167">
                  <c:v>675.97531400000003</c:v>
                </c:pt>
                <c:pt idx="168">
                  <c:v>676.689391</c:v>
                </c:pt>
                <c:pt idx="169">
                  <c:v>677.04942700000004</c:v>
                </c:pt>
                <c:pt idx="170">
                  <c:v>676.710688</c:v>
                </c:pt>
                <c:pt idx="171">
                  <c:v>676.82548499999996</c:v>
                </c:pt>
                <c:pt idx="172">
                  <c:v>676.67807100000005</c:v>
                </c:pt>
                <c:pt idx="173">
                  <c:v>676.70702800000004</c:v>
                </c:pt>
                <c:pt idx="174">
                  <c:v>678.934079</c:v>
                </c:pt>
                <c:pt idx="175">
                  <c:v>678.94002699999999</c:v>
                </c:pt>
                <c:pt idx="176">
                  <c:v>678.94853799999999</c:v>
                </c:pt>
                <c:pt idx="177">
                  <c:v>678.95181500000001</c:v>
                </c:pt>
                <c:pt idx="178">
                  <c:v>678.997705</c:v>
                </c:pt>
                <c:pt idx="179">
                  <c:v>679.08362499999998</c:v>
                </c:pt>
                <c:pt idx="180">
                  <c:v>679.46972800000003</c:v>
                </c:pt>
                <c:pt idx="181">
                  <c:v>679.75239299999998</c:v>
                </c:pt>
                <c:pt idx="182">
                  <c:v>679.81553699999995</c:v>
                </c:pt>
                <c:pt idx="183">
                  <c:v>681.72183199999995</c:v>
                </c:pt>
                <c:pt idx="184">
                  <c:v>682.15864499999998</c:v>
                </c:pt>
                <c:pt idx="185">
                  <c:v>682.10712999999998</c:v>
                </c:pt>
                <c:pt idx="186">
                  <c:v>682.05345399999999</c:v>
                </c:pt>
                <c:pt idx="187">
                  <c:v>682.01016500000003</c:v>
                </c:pt>
                <c:pt idx="188">
                  <c:v>682.30530599999997</c:v>
                </c:pt>
                <c:pt idx="189">
                  <c:v>682.19672500000001</c:v>
                </c:pt>
                <c:pt idx="190">
                  <c:v>683.16766299999995</c:v>
                </c:pt>
                <c:pt idx="191">
                  <c:v>684.19420200000002</c:v>
                </c:pt>
                <c:pt idx="192">
                  <c:v>684.22848099999999</c:v>
                </c:pt>
                <c:pt idx="193">
                  <c:v>684.115318</c:v>
                </c:pt>
                <c:pt idx="194">
                  <c:v>684.25134800000001</c:v>
                </c:pt>
                <c:pt idx="195">
                  <c:v>684.25145199999997</c:v>
                </c:pt>
                <c:pt idx="196">
                  <c:v>684.246532</c:v>
                </c:pt>
                <c:pt idx="197">
                  <c:v>684.62496499999997</c:v>
                </c:pt>
                <c:pt idx="198">
                  <c:v>684.68750799999998</c:v>
                </c:pt>
                <c:pt idx="199">
                  <c:v>684.65595599999995</c:v>
                </c:pt>
                <c:pt idx="200">
                  <c:v>684.83545800000002</c:v>
                </c:pt>
                <c:pt idx="201">
                  <c:v>684.74392799999998</c:v>
                </c:pt>
                <c:pt idx="202">
                  <c:v>685.85002399999996</c:v>
                </c:pt>
                <c:pt idx="203">
                  <c:v>686.68340899999998</c:v>
                </c:pt>
                <c:pt idx="204">
                  <c:v>687.219199</c:v>
                </c:pt>
                <c:pt idx="205">
                  <c:v>688.60780999999997</c:v>
                </c:pt>
                <c:pt idx="206">
                  <c:v>690.43271900000002</c:v>
                </c:pt>
                <c:pt idx="207">
                  <c:v>690.52188799999999</c:v>
                </c:pt>
                <c:pt idx="208">
                  <c:v>689.80495299999995</c:v>
                </c:pt>
                <c:pt idx="209">
                  <c:v>688.632294</c:v>
                </c:pt>
                <c:pt idx="210">
                  <c:v>690.60344399999997</c:v>
                </c:pt>
                <c:pt idx="211">
                  <c:v>696.63537499999995</c:v>
                </c:pt>
                <c:pt idx="212">
                  <c:v>696.63742400000001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AE9-4D00-8088-DCB598B740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08016064"/>
        <c:axId val="607994432"/>
      </c:scatterChart>
      <c:valAx>
        <c:axId val="608016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07994432"/>
        <c:crosses val="autoZero"/>
        <c:crossBetween val="midCat"/>
      </c:valAx>
      <c:valAx>
        <c:axId val="60799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080160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1A</a:t>
            </a:r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'物理-遗传比对图'!$J$2:$J$418</c:f>
              <c:numCache>
                <c:formatCode>0_ </c:formatCode>
                <c:ptCount val="417"/>
                <c:pt idx="0">
                  <c:v>0</c:v>
                </c:pt>
                <c:pt idx="1">
                  <c:v>0.55869999999999997</c:v>
                </c:pt>
                <c:pt idx="2">
                  <c:v>1.1022000000000001</c:v>
                </c:pt>
                <c:pt idx="3">
                  <c:v>1.3725000000000001</c:v>
                </c:pt>
                <c:pt idx="4">
                  <c:v>1.9189000000000001</c:v>
                </c:pt>
                <c:pt idx="5">
                  <c:v>3.0240999999999998</c:v>
                </c:pt>
                <c:pt idx="6">
                  <c:v>3.8437999999999999</c:v>
                </c:pt>
                <c:pt idx="7">
                  <c:v>4.3963000000000001</c:v>
                </c:pt>
                <c:pt idx="8">
                  <c:v>5.2584999999999997</c:v>
                </c:pt>
                <c:pt idx="9">
                  <c:v>6.9733999999999998</c:v>
                </c:pt>
                <c:pt idx="10">
                  <c:v>7.5289999999999999</c:v>
                </c:pt>
                <c:pt idx="11">
                  <c:v>8.9745000000000008</c:v>
                </c:pt>
                <c:pt idx="12">
                  <c:v>10.0983</c:v>
                </c:pt>
                <c:pt idx="13">
                  <c:v>10.6389</c:v>
                </c:pt>
                <c:pt idx="14">
                  <c:v>11.176500000000001</c:v>
                </c:pt>
                <c:pt idx="15">
                  <c:v>12.019299999999999</c:v>
                </c:pt>
                <c:pt idx="16">
                  <c:v>12.8621</c:v>
                </c:pt>
                <c:pt idx="17">
                  <c:v>13.695499999999999</c:v>
                </c:pt>
                <c:pt idx="18">
                  <c:v>14.813000000000001</c:v>
                </c:pt>
                <c:pt idx="19">
                  <c:v>15.9305</c:v>
                </c:pt>
                <c:pt idx="20">
                  <c:v>17.047999999999998</c:v>
                </c:pt>
                <c:pt idx="21">
                  <c:v>17.5886</c:v>
                </c:pt>
                <c:pt idx="22">
                  <c:v>18.706099999999999</c:v>
                </c:pt>
                <c:pt idx="23">
                  <c:v>20.103100000000001</c:v>
                </c:pt>
                <c:pt idx="24">
                  <c:v>20.914000000000001</c:v>
                </c:pt>
                <c:pt idx="25">
                  <c:v>21.724799999999998</c:v>
                </c:pt>
                <c:pt idx="26">
                  <c:v>22.817900000000002</c:v>
                </c:pt>
                <c:pt idx="27">
                  <c:v>23.665400000000002</c:v>
                </c:pt>
                <c:pt idx="28">
                  <c:v>24.508199999999999</c:v>
                </c:pt>
                <c:pt idx="29">
                  <c:v>25.319099999999999</c:v>
                </c:pt>
                <c:pt idx="30">
                  <c:v>25.8568</c:v>
                </c:pt>
                <c:pt idx="31">
                  <c:v>27.524000000000001</c:v>
                </c:pt>
                <c:pt idx="32">
                  <c:v>33.307299999999998</c:v>
                </c:pt>
                <c:pt idx="33">
                  <c:v>33.582000000000001</c:v>
                </c:pt>
                <c:pt idx="34">
                  <c:v>34.134500000000003</c:v>
                </c:pt>
                <c:pt idx="35">
                  <c:v>34.404800000000002</c:v>
                </c:pt>
                <c:pt idx="36">
                  <c:v>35.793999999999997</c:v>
                </c:pt>
                <c:pt idx="37">
                  <c:v>38.055500000000002</c:v>
                </c:pt>
                <c:pt idx="38">
                  <c:v>38.870800000000003</c:v>
                </c:pt>
                <c:pt idx="39">
                  <c:v>39.681600000000003</c:v>
                </c:pt>
                <c:pt idx="40">
                  <c:v>40.768799999999999</c:v>
                </c:pt>
                <c:pt idx="41">
                  <c:v>41.306399999999996</c:v>
                </c:pt>
                <c:pt idx="42">
                  <c:v>42.393500000000003</c:v>
                </c:pt>
                <c:pt idx="43">
                  <c:v>43.492600000000003</c:v>
                </c:pt>
                <c:pt idx="44">
                  <c:v>44.312399999999997</c:v>
                </c:pt>
                <c:pt idx="45">
                  <c:v>45.417499999999997</c:v>
                </c:pt>
                <c:pt idx="46">
                  <c:v>45.976199999999999</c:v>
                </c:pt>
                <c:pt idx="47">
                  <c:v>46.814300000000003</c:v>
                </c:pt>
                <c:pt idx="48">
                  <c:v>47.083100000000002</c:v>
                </c:pt>
                <c:pt idx="49">
                  <c:v>47.898400000000002</c:v>
                </c:pt>
                <c:pt idx="50">
                  <c:v>48.438899999999997</c:v>
                </c:pt>
                <c:pt idx="51">
                  <c:v>48.979500000000002</c:v>
                </c:pt>
                <c:pt idx="52">
                  <c:v>49.2498</c:v>
                </c:pt>
                <c:pt idx="53">
                  <c:v>49.793300000000002</c:v>
                </c:pt>
                <c:pt idx="54">
                  <c:v>50.333799999999997</c:v>
                </c:pt>
                <c:pt idx="55">
                  <c:v>51.153599999999997</c:v>
                </c:pt>
                <c:pt idx="56">
                  <c:v>51.432899999999997</c:v>
                </c:pt>
                <c:pt idx="57">
                  <c:v>52.3001</c:v>
                </c:pt>
                <c:pt idx="58">
                  <c:v>53.430199999999999</c:v>
                </c:pt>
                <c:pt idx="59">
                  <c:v>54.523299999999999</c:v>
                </c:pt>
                <c:pt idx="60">
                  <c:v>54.793500000000002</c:v>
                </c:pt>
                <c:pt idx="61">
                  <c:v>55.337000000000003</c:v>
                </c:pt>
                <c:pt idx="62">
                  <c:v>55.621099999999998</c:v>
                </c:pt>
                <c:pt idx="63">
                  <c:v>56.192599999999999</c:v>
                </c:pt>
                <c:pt idx="64">
                  <c:v>57.291699999999999</c:v>
                </c:pt>
                <c:pt idx="65">
                  <c:v>61.468000000000004</c:v>
                </c:pt>
                <c:pt idx="66">
                  <c:v>63.755299999999998</c:v>
                </c:pt>
                <c:pt idx="67">
                  <c:v>65.136899999999997</c:v>
                </c:pt>
                <c:pt idx="68">
                  <c:v>65.405699999999996</c:v>
                </c:pt>
                <c:pt idx="69">
                  <c:v>66.234499999999997</c:v>
                </c:pt>
                <c:pt idx="70">
                  <c:v>67.352000000000004</c:v>
                </c:pt>
                <c:pt idx="71">
                  <c:v>68.190100000000001</c:v>
                </c:pt>
                <c:pt idx="72">
                  <c:v>69.3202</c:v>
                </c:pt>
                <c:pt idx="73">
                  <c:v>69.590500000000006</c:v>
                </c:pt>
                <c:pt idx="74">
                  <c:v>70.689599999999999</c:v>
                </c:pt>
                <c:pt idx="75">
                  <c:v>70.959800000000001</c:v>
                </c:pt>
                <c:pt idx="76">
                  <c:v>71.784099999999995</c:v>
                </c:pt>
                <c:pt idx="77">
                  <c:v>73.740399999999994</c:v>
                </c:pt>
                <c:pt idx="78">
                  <c:v>74.560100000000006</c:v>
                </c:pt>
                <c:pt idx="79">
                  <c:v>75.683899999999994</c:v>
                </c:pt>
                <c:pt idx="80">
                  <c:v>76.512699999999995</c:v>
                </c:pt>
                <c:pt idx="81">
                  <c:v>77.323599999999999</c:v>
                </c:pt>
                <c:pt idx="82">
                  <c:v>77.592399999999998</c:v>
                </c:pt>
                <c:pt idx="83">
                  <c:v>78.966399999999993</c:v>
                </c:pt>
                <c:pt idx="84">
                  <c:v>79.235200000000006</c:v>
                </c:pt>
                <c:pt idx="85">
                  <c:v>79.772900000000007</c:v>
                </c:pt>
                <c:pt idx="86">
                  <c:v>80.872</c:v>
                </c:pt>
                <c:pt idx="87">
                  <c:v>81.691699999999997</c:v>
                </c:pt>
                <c:pt idx="88">
                  <c:v>82.507000000000005</c:v>
                </c:pt>
                <c:pt idx="89">
                  <c:v>83.047600000000003</c:v>
                </c:pt>
                <c:pt idx="90">
                  <c:v>83.862899999999996</c:v>
                </c:pt>
                <c:pt idx="91">
                  <c:v>85.236800000000002</c:v>
                </c:pt>
                <c:pt idx="92">
                  <c:v>86.373400000000004</c:v>
                </c:pt>
                <c:pt idx="93">
                  <c:v>87.522999999999996</c:v>
                </c:pt>
                <c:pt idx="94">
                  <c:v>88.640500000000003</c:v>
                </c:pt>
                <c:pt idx="95">
                  <c:v>90.061300000000003</c:v>
                </c:pt>
                <c:pt idx="96">
                  <c:v>91.178799999999995</c:v>
                </c:pt>
                <c:pt idx="97">
                  <c:v>91.447699999999998</c:v>
                </c:pt>
                <c:pt idx="98">
                  <c:v>91.715000000000003</c:v>
                </c:pt>
                <c:pt idx="99">
                  <c:v>92.838800000000006</c:v>
                </c:pt>
                <c:pt idx="100">
                  <c:v>93.975399999999993</c:v>
                </c:pt>
                <c:pt idx="101">
                  <c:v>95.388199999999998</c:v>
                </c:pt>
                <c:pt idx="102">
                  <c:v>97.093400000000003</c:v>
                </c:pt>
                <c:pt idx="103">
                  <c:v>98.23</c:v>
                </c:pt>
                <c:pt idx="104">
                  <c:v>99.092100000000002</c:v>
                </c:pt>
                <c:pt idx="105">
                  <c:v>99.939700000000002</c:v>
                </c:pt>
                <c:pt idx="106">
                  <c:v>101.62569999999999</c:v>
                </c:pt>
                <c:pt idx="107">
                  <c:v>101.8974</c:v>
                </c:pt>
                <c:pt idx="108">
                  <c:v>102.7217</c:v>
                </c:pt>
                <c:pt idx="109">
                  <c:v>103.87130000000001</c:v>
                </c:pt>
                <c:pt idx="110">
                  <c:v>105.3085</c:v>
                </c:pt>
                <c:pt idx="111">
                  <c:v>106.71339999999999</c:v>
                </c:pt>
                <c:pt idx="112">
                  <c:v>107.2752</c:v>
                </c:pt>
                <c:pt idx="113">
                  <c:v>108.1275</c:v>
                </c:pt>
                <c:pt idx="114">
                  <c:v>109.5565</c:v>
                </c:pt>
                <c:pt idx="115">
                  <c:v>110.3807</c:v>
                </c:pt>
                <c:pt idx="116">
                  <c:v>111.4738</c:v>
                </c:pt>
                <c:pt idx="117">
                  <c:v>112.5729</c:v>
                </c:pt>
                <c:pt idx="118">
                  <c:v>113.703</c:v>
                </c:pt>
                <c:pt idx="119">
                  <c:v>114.5652</c:v>
                </c:pt>
                <c:pt idx="120">
                  <c:v>115.9622</c:v>
                </c:pt>
                <c:pt idx="121">
                  <c:v>117.09229999999999</c:v>
                </c:pt>
                <c:pt idx="122">
                  <c:v>117.93989999999999</c:v>
                </c:pt>
                <c:pt idx="123">
                  <c:v>118.79219999999999</c:v>
                </c:pt>
                <c:pt idx="124">
                  <c:v>119.3509</c:v>
                </c:pt>
                <c:pt idx="125">
                  <c:v>120.72490000000001</c:v>
                </c:pt>
                <c:pt idx="126">
                  <c:v>122.961</c:v>
                </c:pt>
                <c:pt idx="127">
                  <c:v>123.77630000000001</c:v>
                </c:pt>
                <c:pt idx="128">
                  <c:v>124.04510000000001</c:v>
                </c:pt>
                <c:pt idx="129">
                  <c:v>124.3125</c:v>
                </c:pt>
                <c:pt idx="130">
                  <c:v>124.58280000000001</c:v>
                </c:pt>
                <c:pt idx="131">
                  <c:v>125.1414</c:v>
                </c:pt>
                <c:pt idx="132">
                  <c:v>125.70010000000001</c:v>
                </c:pt>
                <c:pt idx="133">
                  <c:v>126.2436</c:v>
                </c:pt>
                <c:pt idx="134">
                  <c:v>127.05889999999999</c:v>
                </c:pt>
                <c:pt idx="135">
                  <c:v>127.5966</c:v>
                </c:pt>
                <c:pt idx="136">
                  <c:v>127.864</c:v>
                </c:pt>
                <c:pt idx="137">
                  <c:v>128.4016</c:v>
                </c:pt>
                <c:pt idx="138">
                  <c:v>128.66900000000001</c:v>
                </c:pt>
                <c:pt idx="139">
                  <c:v>129.48429999999999</c:v>
                </c:pt>
                <c:pt idx="140">
                  <c:v>130.57730000000001</c:v>
                </c:pt>
                <c:pt idx="141">
                  <c:v>135.5941</c:v>
                </c:pt>
                <c:pt idx="142">
                  <c:v>136.9606</c:v>
                </c:pt>
                <c:pt idx="143">
                  <c:v>138.04769999999999</c:v>
                </c:pt>
                <c:pt idx="144">
                  <c:v>139.7243</c:v>
                </c:pt>
                <c:pt idx="145">
                  <c:v>140.27080000000001</c:v>
                </c:pt>
                <c:pt idx="146">
                  <c:v>141.3638</c:v>
                </c:pt>
                <c:pt idx="147">
                  <c:v>142.1747</c:v>
                </c:pt>
                <c:pt idx="148">
                  <c:v>143.0035</c:v>
                </c:pt>
                <c:pt idx="149">
                  <c:v>143.8416</c:v>
                </c:pt>
                <c:pt idx="150">
                  <c:v>144.66589999999999</c:v>
                </c:pt>
                <c:pt idx="151">
                  <c:v>145.49010000000001</c:v>
                </c:pt>
                <c:pt idx="152">
                  <c:v>146.3099</c:v>
                </c:pt>
                <c:pt idx="153">
                  <c:v>147.1207</c:v>
                </c:pt>
                <c:pt idx="154">
                  <c:v>148.4872</c:v>
                </c:pt>
                <c:pt idx="155">
                  <c:v>149.57429999999999</c:v>
                </c:pt>
                <c:pt idx="156">
                  <c:v>150.3896</c:v>
                </c:pt>
                <c:pt idx="157">
                  <c:v>151.77119999999999</c:v>
                </c:pt>
                <c:pt idx="158">
                  <c:v>152.0429</c:v>
                </c:pt>
                <c:pt idx="159">
                  <c:v>152.31319999999999</c:v>
                </c:pt>
                <c:pt idx="160">
                  <c:v>152.58349999999999</c:v>
                </c:pt>
                <c:pt idx="161">
                  <c:v>152.85380000000001</c:v>
                </c:pt>
                <c:pt idx="162">
                  <c:v>153.12260000000001</c:v>
                </c:pt>
                <c:pt idx="163">
                  <c:v>153.6782</c:v>
                </c:pt>
                <c:pt idx="164">
                  <c:v>154.24</c:v>
                </c:pt>
                <c:pt idx="165">
                  <c:v>155.35130000000001</c:v>
                </c:pt>
                <c:pt idx="166">
                  <c:v>155.89179999999999</c:v>
                </c:pt>
                <c:pt idx="167">
                  <c:v>157.54079999999999</c:v>
                </c:pt>
                <c:pt idx="168">
                  <c:v>158.35169999999999</c:v>
                </c:pt>
                <c:pt idx="169">
                  <c:v>159.17590000000001</c:v>
                </c:pt>
                <c:pt idx="170">
                  <c:v>159.72239999999999</c:v>
                </c:pt>
                <c:pt idx="171">
                  <c:v>160.5377</c:v>
                </c:pt>
                <c:pt idx="172">
                  <c:v>161.07820000000001</c:v>
                </c:pt>
                <c:pt idx="173">
                  <c:v>162.44470000000001</c:v>
                </c:pt>
                <c:pt idx="174">
                  <c:v>162.99119999999999</c:v>
                </c:pt>
                <c:pt idx="175">
                  <c:v>163.54060000000001</c:v>
                </c:pt>
                <c:pt idx="176">
                  <c:v>164.09620000000001</c:v>
                </c:pt>
                <c:pt idx="177">
                  <c:v>164.65809999999999</c:v>
                </c:pt>
                <c:pt idx="178">
                  <c:v>165.48230000000001</c:v>
                </c:pt>
                <c:pt idx="179">
                  <c:v>165.7526</c:v>
                </c:pt>
                <c:pt idx="180">
                  <c:v>166.85169999999999</c:v>
                </c:pt>
                <c:pt idx="181">
                  <c:v>167.4135</c:v>
                </c:pt>
                <c:pt idx="182">
                  <c:v>167.69280000000001</c:v>
                </c:pt>
                <c:pt idx="183">
                  <c:v>168.50370000000001</c:v>
                </c:pt>
                <c:pt idx="184">
                  <c:v>168.77109999999999</c:v>
                </c:pt>
                <c:pt idx="185">
                  <c:v>169.04130000000001</c:v>
                </c:pt>
                <c:pt idx="186">
                  <c:v>169.5908</c:v>
                </c:pt>
                <c:pt idx="187">
                  <c:v>169.86709999999999</c:v>
                </c:pt>
                <c:pt idx="188">
                  <c:v>170.41650000000001</c:v>
                </c:pt>
                <c:pt idx="189">
                  <c:v>170.68530000000001</c:v>
                </c:pt>
                <c:pt idx="190">
                  <c:v>172.63079999999999</c:v>
                </c:pt>
                <c:pt idx="191">
                  <c:v>173.1713</c:v>
                </c:pt>
                <c:pt idx="192">
                  <c:v>173.71190000000001</c:v>
                </c:pt>
                <c:pt idx="193">
                  <c:v>173.97919999999999</c:v>
                </c:pt>
                <c:pt idx="194">
                  <c:v>174.79900000000001</c:v>
                </c:pt>
                <c:pt idx="195">
                  <c:v>175.6514</c:v>
                </c:pt>
                <c:pt idx="196">
                  <c:v>177.40649999999999</c:v>
                </c:pt>
                <c:pt idx="197">
                  <c:v>177.96209999999999</c:v>
                </c:pt>
                <c:pt idx="198">
                  <c:v>178.51759999999999</c:v>
                </c:pt>
                <c:pt idx="199">
                  <c:v>179.0763</c:v>
                </c:pt>
                <c:pt idx="200">
                  <c:v>179.9144</c:v>
                </c:pt>
                <c:pt idx="201">
                  <c:v>180.1832</c:v>
                </c:pt>
                <c:pt idx="202">
                  <c:v>181.27629999999999</c:v>
                </c:pt>
                <c:pt idx="203">
                  <c:v>181.54509999999999</c:v>
                </c:pt>
                <c:pt idx="204">
                  <c:v>181.82130000000001</c:v>
                </c:pt>
                <c:pt idx="205">
                  <c:v>182.98429999999999</c:v>
                </c:pt>
                <c:pt idx="206">
                  <c:v>183.82239999999999</c:v>
                </c:pt>
                <c:pt idx="207">
                  <c:v>184.0941</c:v>
                </c:pt>
                <c:pt idx="208">
                  <c:v>184.64060000000001</c:v>
                </c:pt>
                <c:pt idx="209">
                  <c:v>185.1841</c:v>
                </c:pt>
                <c:pt idx="210">
                  <c:v>186.0129</c:v>
                </c:pt>
                <c:pt idx="211">
                  <c:v>186.8372</c:v>
                </c:pt>
                <c:pt idx="212">
                  <c:v>187.11189999999999</c:v>
                </c:pt>
                <c:pt idx="213">
                  <c:v>187.6644</c:v>
                </c:pt>
                <c:pt idx="214">
                  <c:v>187.93180000000001</c:v>
                </c:pt>
                <c:pt idx="215">
                  <c:v>189.0189</c:v>
                </c:pt>
                <c:pt idx="216">
                  <c:v>189.5566</c:v>
                </c:pt>
                <c:pt idx="217">
                  <c:v>190.1061</c:v>
                </c:pt>
                <c:pt idx="218">
                  <c:v>191.2174</c:v>
                </c:pt>
                <c:pt idx="219">
                  <c:v>191.76990000000001</c:v>
                </c:pt>
                <c:pt idx="220">
                  <c:v>192.60329999999999</c:v>
                </c:pt>
                <c:pt idx="221">
                  <c:v>193.70230000000001</c:v>
                </c:pt>
                <c:pt idx="222">
                  <c:v>194.83250000000001</c:v>
                </c:pt>
                <c:pt idx="223">
                  <c:v>195.95</c:v>
                </c:pt>
                <c:pt idx="224">
                  <c:v>196.7653</c:v>
                </c:pt>
                <c:pt idx="225">
                  <c:v>197.3058</c:v>
                </c:pt>
                <c:pt idx="226">
                  <c:v>197.84350000000001</c:v>
                </c:pt>
                <c:pt idx="227">
                  <c:v>198.11089999999999</c:v>
                </c:pt>
                <c:pt idx="228">
                  <c:v>198.3783</c:v>
                </c:pt>
                <c:pt idx="229">
                  <c:v>198.9188</c:v>
                </c:pt>
                <c:pt idx="230">
                  <c:v>199.45939999999999</c:v>
                </c:pt>
                <c:pt idx="231">
                  <c:v>199.9999</c:v>
                </c:pt>
                <c:pt idx="232">
                  <c:v>200.5376</c:v>
                </c:pt>
                <c:pt idx="233">
                  <c:v>200.80500000000001</c:v>
                </c:pt>
                <c:pt idx="234">
                  <c:v>201.643</c:v>
                </c:pt>
                <c:pt idx="235">
                  <c:v>202.48580000000001</c:v>
                </c:pt>
                <c:pt idx="236">
                  <c:v>203.33330000000001</c:v>
                </c:pt>
                <c:pt idx="237">
                  <c:v>203.892</c:v>
                </c:pt>
                <c:pt idx="238">
                  <c:v>204.98509999999999</c:v>
                </c:pt>
                <c:pt idx="239">
                  <c:v>205.5257</c:v>
                </c:pt>
                <c:pt idx="240">
                  <c:v>205.8081</c:v>
                </c:pt>
                <c:pt idx="241">
                  <c:v>206.089</c:v>
                </c:pt>
                <c:pt idx="242">
                  <c:v>206.91329999999999</c:v>
                </c:pt>
                <c:pt idx="243">
                  <c:v>208.30250000000001</c:v>
                </c:pt>
                <c:pt idx="244">
                  <c:v>209.11779999999999</c:v>
                </c:pt>
                <c:pt idx="245">
                  <c:v>210.49180000000001</c:v>
                </c:pt>
                <c:pt idx="246">
                  <c:v>211.0324</c:v>
                </c:pt>
                <c:pt idx="247">
                  <c:v>211.30119999999999</c:v>
                </c:pt>
                <c:pt idx="248">
                  <c:v>211.5744</c:v>
                </c:pt>
                <c:pt idx="249">
                  <c:v>212.39869999999999</c:v>
                </c:pt>
                <c:pt idx="250">
                  <c:v>213.2414</c:v>
                </c:pt>
                <c:pt idx="251">
                  <c:v>214.0986</c:v>
                </c:pt>
                <c:pt idx="252">
                  <c:v>215.2038</c:v>
                </c:pt>
                <c:pt idx="253">
                  <c:v>216.30889999999999</c:v>
                </c:pt>
                <c:pt idx="254">
                  <c:v>216.8554</c:v>
                </c:pt>
                <c:pt idx="255">
                  <c:v>217.67519999999999</c:v>
                </c:pt>
                <c:pt idx="256">
                  <c:v>218.22460000000001</c:v>
                </c:pt>
                <c:pt idx="257">
                  <c:v>218.77109999999999</c:v>
                </c:pt>
                <c:pt idx="258">
                  <c:v>219.86420000000001</c:v>
                </c:pt>
                <c:pt idx="259">
                  <c:v>220.67949999999999</c:v>
                </c:pt>
                <c:pt idx="260">
                  <c:v>222.05350000000001</c:v>
                </c:pt>
                <c:pt idx="261">
                  <c:v>222.32669999999999</c:v>
                </c:pt>
                <c:pt idx="262">
                  <c:v>223.1694</c:v>
                </c:pt>
                <c:pt idx="263">
                  <c:v>223.44880000000001</c:v>
                </c:pt>
                <c:pt idx="264">
                  <c:v>224.00129999999999</c:v>
                </c:pt>
                <c:pt idx="265">
                  <c:v>225.40610000000001</c:v>
                </c:pt>
                <c:pt idx="266">
                  <c:v>226.23949999999999</c:v>
                </c:pt>
                <c:pt idx="267">
                  <c:v>226.51130000000001</c:v>
                </c:pt>
                <c:pt idx="268">
                  <c:v>227.0548</c:v>
                </c:pt>
                <c:pt idx="269">
                  <c:v>227.59540000000001</c:v>
                </c:pt>
                <c:pt idx="270">
                  <c:v>227.86420000000001</c:v>
                </c:pt>
                <c:pt idx="271">
                  <c:v>233.9177</c:v>
                </c:pt>
                <c:pt idx="272">
                  <c:v>236.21809999999999</c:v>
                </c:pt>
                <c:pt idx="273">
                  <c:v>238.82159999999999</c:v>
                </c:pt>
                <c:pt idx="274">
                  <c:v>239.09190000000001</c:v>
                </c:pt>
                <c:pt idx="275">
                  <c:v>239.36070000000001</c:v>
                </c:pt>
                <c:pt idx="276">
                  <c:v>239.631</c:v>
                </c:pt>
                <c:pt idx="277">
                  <c:v>240.17449999999999</c:v>
                </c:pt>
                <c:pt idx="278">
                  <c:v>240.44329999999999</c:v>
                </c:pt>
                <c:pt idx="279">
                  <c:v>240.98390000000001</c:v>
                </c:pt>
                <c:pt idx="280">
                  <c:v>241.5334</c:v>
                </c:pt>
                <c:pt idx="281">
                  <c:v>241.8081</c:v>
                </c:pt>
                <c:pt idx="282">
                  <c:v>242.91319999999999</c:v>
                </c:pt>
                <c:pt idx="283">
                  <c:v>244.02449999999999</c:v>
                </c:pt>
                <c:pt idx="284">
                  <c:v>244.8443</c:v>
                </c:pt>
                <c:pt idx="285">
                  <c:v>245.12049999999999</c:v>
                </c:pt>
                <c:pt idx="286">
                  <c:v>245.67609999999999</c:v>
                </c:pt>
                <c:pt idx="287">
                  <c:v>247.05009999999999</c:v>
                </c:pt>
                <c:pt idx="288">
                  <c:v>247.32040000000001</c:v>
                </c:pt>
                <c:pt idx="289">
                  <c:v>247.59360000000001</c:v>
                </c:pt>
                <c:pt idx="290">
                  <c:v>247.8683</c:v>
                </c:pt>
                <c:pt idx="291">
                  <c:v>248.41480000000001</c:v>
                </c:pt>
                <c:pt idx="292">
                  <c:v>250.0729</c:v>
                </c:pt>
                <c:pt idx="293">
                  <c:v>250.34460000000001</c:v>
                </c:pt>
                <c:pt idx="294">
                  <c:v>250.6164</c:v>
                </c:pt>
                <c:pt idx="295">
                  <c:v>250.8896</c:v>
                </c:pt>
                <c:pt idx="296">
                  <c:v>252.27879999999999</c:v>
                </c:pt>
                <c:pt idx="297">
                  <c:v>253.0986</c:v>
                </c:pt>
                <c:pt idx="298">
                  <c:v>253.91390000000001</c:v>
                </c:pt>
                <c:pt idx="299">
                  <c:v>254.7381</c:v>
                </c:pt>
                <c:pt idx="300">
                  <c:v>255.01140000000001</c:v>
                </c:pt>
                <c:pt idx="301">
                  <c:v>255.8356</c:v>
                </c:pt>
                <c:pt idx="302">
                  <c:v>256.38209999999998</c:v>
                </c:pt>
                <c:pt idx="303">
                  <c:v>258.32749999999999</c:v>
                </c:pt>
                <c:pt idx="304">
                  <c:v>258.88619999999997</c:v>
                </c:pt>
                <c:pt idx="305">
                  <c:v>259.46089999999998</c:v>
                </c:pt>
                <c:pt idx="306">
                  <c:v>260.02910000000003</c:v>
                </c:pt>
                <c:pt idx="307">
                  <c:v>260.3039</c:v>
                </c:pt>
                <c:pt idx="308">
                  <c:v>260.8503</c:v>
                </c:pt>
                <c:pt idx="309">
                  <c:v>261.96159999999998</c:v>
                </c:pt>
                <c:pt idx="310">
                  <c:v>262.52030000000002</c:v>
                </c:pt>
                <c:pt idx="311">
                  <c:v>263.07900000000001</c:v>
                </c:pt>
                <c:pt idx="312">
                  <c:v>263.63459999999998</c:v>
                </c:pt>
                <c:pt idx="313">
                  <c:v>263.91239999999999</c:v>
                </c:pt>
                <c:pt idx="314">
                  <c:v>264.46789999999999</c:v>
                </c:pt>
                <c:pt idx="315">
                  <c:v>265.02659999999997</c:v>
                </c:pt>
                <c:pt idx="316">
                  <c:v>265.30290000000002</c:v>
                </c:pt>
                <c:pt idx="317">
                  <c:v>265.57760000000002</c:v>
                </c:pt>
                <c:pt idx="318">
                  <c:v>265.85230000000001</c:v>
                </c:pt>
                <c:pt idx="319">
                  <c:v>266.68110000000001</c:v>
                </c:pt>
                <c:pt idx="320">
                  <c:v>267.2398</c:v>
                </c:pt>
                <c:pt idx="321">
                  <c:v>267.52069999999998</c:v>
                </c:pt>
                <c:pt idx="322">
                  <c:v>268.34039999999999</c:v>
                </c:pt>
                <c:pt idx="323">
                  <c:v>268.88990000000001</c:v>
                </c:pt>
                <c:pt idx="324">
                  <c:v>269.72329999999999</c:v>
                </c:pt>
                <c:pt idx="325">
                  <c:v>269.99950000000001</c:v>
                </c:pt>
                <c:pt idx="326">
                  <c:v>270.27890000000002</c:v>
                </c:pt>
                <c:pt idx="327">
                  <c:v>270.83760000000001</c:v>
                </c:pt>
                <c:pt idx="328">
                  <c:v>271.11529999999999</c:v>
                </c:pt>
                <c:pt idx="329">
                  <c:v>271.9581</c:v>
                </c:pt>
                <c:pt idx="330">
                  <c:v>272.23590000000002</c:v>
                </c:pt>
                <c:pt idx="331">
                  <c:v>272.7946</c:v>
                </c:pt>
                <c:pt idx="332">
                  <c:v>273.35320000000002</c:v>
                </c:pt>
                <c:pt idx="333">
                  <c:v>273.90269999999998</c:v>
                </c:pt>
                <c:pt idx="334">
                  <c:v>275.58870000000002</c:v>
                </c:pt>
                <c:pt idx="335">
                  <c:v>276.69389999999999</c:v>
                </c:pt>
                <c:pt idx="336">
                  <c:v>277.5136</c:v>
                </c:pt>
                <c:pt idx="337">
                  <c:v>278.32889999999998</c:v>
                </c:pt>
                <c:pt idx="338">
                  <c:v>279.459</c:v>
                </c:pt>
                <c:pt idx="339">
                  <c:v>280.88799999999998</c:v>
                </c:pt>
                <c:pt idx="340">
                  <c:v>281.4375</c:v>
                </c:pt>
                <c:pt idx="341">
                  <c:v>281.98689999999999</c:v>
                </c:pt>
                <c:pt idx="342">
                  <c:v>282.81569999999999</c:v>
                </c:pt>
                <c:pt idx="343">
                  <c:v>283.64449999999999</c:v>
                </c:pt>
                <c:pt idx="344">
                  <c:v>284.46429999999998</c:v>
                </c:pt>
                <c:pt idx="345">
                  <c:v>285.57560000000001</c:v>
                </c:pt>
                <c:pt idx="346">
                  <c:v>286.98840000000001</c:v>
                </c:pt>
                <c:pt idx="347">
                  <c:v>288.3854</c:v>
                </c:pt>
                <c:pt idx="348">
                  <c:v>289.49669999999998</c:v>
                </c:pt>
                <c:pt idx="349">
                  <c:v>290.90159999999997</c:v>
                </c:pt>
                <c:pt idx="350">
                  <c:v>291.46339999999998</c:v>
                </c:pt>
                <c:pt idx="351">
                  <c:v>292.03480000000002</c:v>
                </c:pt>
                <c:pt idx="352">
                  <c:v>292.89210000000003</c:v>
                </c:pt>
                <c:pt idx="353">
                  <c:v>293.74439999999998</c:v>
                </c:pt>
                <c:pt idx="354">
                  <c:v>294.02069999999998</c:v>
                </c:pt>
                <c:pt idx="355">
                  <c:v>294.29239999999999</c:v>
                </c:pt>
                <c:pt idx="356">
                  <c:v>294.84190000000001</c:v>
                </c:pt>
                <c:pt idx="357">
                  <c:v>295.3913</c:v>
                </c:pt>
                <c:pt idx="358">
                  <c:v>297.07740000000001</c:v>
                </c:pt>
                <c:pt idx="359">
                  <c:v>299.37779999999998</c:v>
                </c:pt>
                <c:pt idx="360">
                  <c:v>299.64960000000002</c:v>
                </c:pt>
                <c:pt idx="361">
                  <c:v>299.9289</c:v>
                </c:pt>
                <c:pt idx="362">
                  <c:v>301.3578</c:v>
                </c:pt>
                <c:pt idx="363">
                  <c:v>301.63560000000001</c:v>
                </c:pt>
                <c:pt idx="364">
                  <c:v>302.2038</c:v>
                </c:pt>
                <c:pt idx="365">
                  <c:v>302.75940000000003</c:v>
                </c:pt>
                <c:pt idx="366">
                  <c:v>303.0326</c:v>
                </c:pt>
                <c:pt idx="367">
                  <c:v>303.3073</c:v>
                </c:pt>
                <c:pt idx="368">
                  <c:v>303.58359999999999</c:v>
                </c:pt>
                <c:pt idx="369">
                  <c:v>308.03320000000002</c:v>
                </c:pt>
                <c:pt idx="370">
                  <c:v>308.5797</c:v>
                </c:pt>
                <c:pt idx="371">
                  <c:v>308.85140000000001</c:v>
                </c:pt>
                <c:pt idx="372">
                  <c:v>309.96890000000002</c:v>
                </c:pt>
                <c:pt idx="373">
                  <c:v>315.54750000000001</c:v>
                </c:pt>
                <c:pt idx="374">
                  <c:v>315.8252</c:v>
                </c:pt>
                <c:pt idx="375">
                  <c:v>316.654</c:v>
                </c:pt>
                <c:pt idx="376">
                  <c:v>317.20049999999998</c:v>
                </c:pt>
                <c:pt idx="377">
                  <c:v>317.75299999999999</c:v>
                </c:pt>
                <c:pt idx="378">
                  <c:v>318.30250000000001</c:v>
                </c:pt>
                <c:pt idx="379">
                  <c:v>319.11779999999999</c:v>
                </c:pt>
                <c:pt idx="380">
                  <c:v>319.66419999999999</c:v>
                </c:pt>
                <c:pt idx="381">
                  <c:v>320.22289999999998</c:v>
                </c:pt>
                <c:pt idx="382">
                  <c:v>320.50069999999999</c:v>
                </c:pt>
                <c:pt idx="383">
                  <c:v>321.05020000000002</c:v>
                </c:pt>
                <c:pt idx="384">
                  <c:v>321.59070000000003</c:v>
                </c:pt>
                <c:pt idx="385">
                  <c:v>322.41500000000002</c:v>
                </c:pt>
                <c:pt idx="386">
                  <c:v>322.9615</c:v>
                </c:pt>
                <c:pt idx="387">
                  <c:v>323.23169999999999</c:v>
                </c:pt>
                <c:pt idx="388">
                  <c:v>323.77519999999998</c:v>
                </c:pt>
                <c:pt idx="389">
                  <c:v>324.88650000000001</c:v>
                </c:pt>
                <c:pt idx="390">
                  <c:v>328.74029999999999</c:v>
                </c:pt>
                <c:pt idx="391">
                  <c:v>329.02120000000002</c:v>
                </c:pt>
                <c:pt idx="392">
                  <c:v>329.30369999999999</c:v>
                </c:pt>
                <c:pt idx="393">
                  <c:v>331.56509999999997</c:v>
                </c:pt>
                <c:pt idx="394">
                  <c:v>332.10860000000002</c:v>
                </c:pt>
                <c:pt idx="395">
                  <c:v>332.37880000000001</c:v>
                </c:pt>
                <c:pt idx="396">
                  <c:v>332.64909999999998</c:v>
                </c:pt>
                <c:pt idx="397">
                  <c:v>334.33510000000001</c:v>
                </c:pt>
                <c:pt idx="398">
                  <c:v>335.45890000000003</c:v>
                </c:pt>
                <c:pt idx="399">
                  <c:v>335.73070000000001</c:v>
                </c:pt>
                <c:pt idx="400">
                  <c:v>336.27710000000002</c:v>
                </c:pt>
                <c:pt idx="401">
                  <c:v>336.82659999999998</c:v>
                </c:pt>
                <c:pt idx="402">
                  <c:v>337.65539999999999</c:v>
                </c:pt>
                <c:pt idx="403">
                  <c:v>338.76670000000001</c:v>
                </c:pt>
                <c:pt idx="404">
                  <c:v>339.03989999999999</c:v>
                </c:pt>
                <c:pt idx="405">
                  <c:v>342.20499999999998</c:v>
                </c:pt>
                <c:pt idx="406">
                  <c:v>342.75760000000002</c:v>
                </c:pt>
                <c:pt idx="407">
                  <c:v>343.31310000000002</c:v>
                </c:pt>
                <c:pt idx="408">
                  <c:v>344.41219999999998</c:v>
                </c:pt>
                <c:pt idx="409">
                  <c:v>344.68549999999999</c:v>
                </c:pt>
                <c:pt idx="410">
                  <c:v>345.23489999999998</c:v>
                </c:pt>
                <c:pt idx="411">
                  <c:v>345.79989999999998</c:v>
                </c:pt>
                <c:pt idx="412">
                  <c:v>346.0856</c:v>
                </c:pt>
                <c:pt idx="413">
                  <c:v>348.1216</c:v>
                </c:pt>
                <c:pt idx="414">
                  <c:v>349.84649999999999</c:v>
                </c:pt>
                <c:pt idx="415">
                  <c:v>350.1182</c:v>
                </c:pt>
                <c:pt idx="416">
                  <c:v>350.66770000000002</c:v>
                </c:pt>
              </c:numCache>
            </c:numRef>
          </c:xVal>
          <c:yVal>
            <c:numRef>
              <c:f>'物理-遗传比对图'!$K$2:$K$418</c:f>
              <c:numCache>
                <c:formatCode>0_);[Red]\(0\)</c:formatCode>
                <c:ptCount val="417"/>
                <c:pt idx="0">
                  <c:v>15.677457</c:v>
                </c:pt>
                <c:pt idx="1">
                  <c:v>15.675105</c:v>
                </c:pt>
                <c:pt idx="2">
                  <c:v>15.519677</c:v>
                </c:pt>
                <c:pt idx="3">
                  <c:v>15.601781000000001</c:v>
                </c:pt>
                <c:pt idx="4">
                  <c:v>15.682198</c:v>
                </c:pt>
                <c:pt idx="5">
                  <c:v>15.645306</c:v>
                </c:pt>
                <c:pt idx="6">
                  <c:v>15.514834</c:v>
                </c:pt>
                <c:pt idx="7">
                  <c:v>15.665842</c:v>
                </c:pt>
                <c:pt idx="8">
                  <c:v>15.680998000000001</c:v>
                </c:pt>
                <c:pt idx="9">
                  <c:v>3.4457960000000001</c:v>
                </c:pt>
                <c:pt idx="10">
                  <c:v>4.112444</c:v>
                </c:pt>
                <c:pt idx="11">
                  <c:v>4.8993250000000002</c:v>
                </c:pt>
                <c:pt idx="12">
                  <c:v>10.952192999999999</c:v>
                </c:pt>
                <c:pt idx="13">
                  <c:v>1.1579839999999999</c:v>
                </c:pt>
                <c:pt idx="14">
                  <c:v>9.1744420000000009</c:v>
                </c:pt>
                <c:pt idx="15">
                  <c:v>8.1070550000000008</c:v>
                </c:pt>
                <c:pt idx="16">
                  <c:v>10.95256</c:v>
                </c:pt>
                <c:pt idx="17">
                  <c:v>10.574268999999999</c:v>
                </c:pt>
                <c:pt idx="18">
                  <c:v>10.956486999999999</c:v>
                </c:pt>
                <c:pt idx="19">
                  <c:v>12.611744</c:v>
                </c:pt>
                <c:pt idx="20">
                  <c:v>11.428766</c:v>
                </c:pt>
                <c:pt idx="21">
                  <c:v>11.851844</c:v>
                </c:pt>
                <c:pt idx="22">
                  <c:v>14.386801</c:v>
                </c:pt>
                <c:pt idx="23">
                  <c:v>13.598732</c:v>
                </c:pt>
                <c:pt idx="24">
                  <c:v>13.934538999999999</c:v>
                </c:pt>
                <c:pt idx="25">
                  <c:v>15.388911</c:v>
                </c:pt>
                <c:pt idx="26">
                  <c:v>22.095669999999998</c:v>
                </c:pt>
                <c:pt idx="27">
                  <c:v>19.720141000000002</c:v>
                </c:pt>
                <c:pt idx="28">
                  <c:v>21.538632</c:v>
                </c:pt>
                <c:pt idx="29">
                  <c:v>20.347099</c:v>
                </c:pt>
                <c:pt idx="30">
                  <c:v>9.1228440000000006</c:v>
                </c:pt>
                <c:pt idx="31">
                  <c:v>22.791775999999999</c:v>
                </c:pt>
                <c:pt idx="32">
                  <c:v>24.566680999999999</c:v>
                </c:pt>
                <c:pt idx="33">
                  <c:v>24.751259000000001</c:v>
                </c:pt>
                <c:pt idx="34">
                  <c:v>24.821384999999999</c:v>
                </c:pt>
                <c:pt idx="35">
                  <c:v>24.937868999999999</c:v>
                </c:pt>
                <c:pt idx="36">
                  <c:v>25.366123000000002</c:v>
                </c:pt>
                <c:pt idx="37">
                  <c:v>27.846080000000001</c:v>
                </c:pt>
                <c:pt idx="38">
                  <c:v>29.435648</c:v>
                </c:pt>
                <c:pt idx="39">
                  <c:v>29.545570999999999</c:v>
                </c:pt>
                <c:pt idx="40">
                  <c:v>31.257698000000001</c:v>
                </c:pt>
                <c:pt idx="41">
                  <c:v>31.332431</c:v>
                </c:pt>
                <c:pt idx="42">
                  <c:v>32.271953000000003</c:v>
                </c:pt>
                <c:pt idx="43">
                  <c:v>32.266728999999998</c:v>
                </c:pt>
                <c:pt idx="44">
                  <c:v>32.433875</c:v>
                </c:pt>
                <c:pt idx="45">
                  <c:v>34.023193999999997</c:v>
                </c:pt>
                <c:pt idx="46">
                  <c:v>33.905712000000001</c:v>
                </c:pt>
                <c:pt idx="47">
                  <c:v>37.617196999999997</c:v>
                </c:pt>
                <c:pt idx="48">
                  <c:v>35.082473</c:v>
                </c:pt>
                <c:pt idx="49">
                  <c:v>34.644739999999999</c:v>
                </c:pt>
                <c:pt idx="50">
                  <c:v>34.488796999999998</c:v>
                </c:pt>
                <c:pt idx="51">
                  <c:v>32.586590000000001</c:v>
                </c:pt>
                <c:pt idx="52">
                  <c:v>32.693415999999999</c:v>
                </c:pt>
                <c:pt idx="53">
                  <c:v>32.428117</c:v>
                </c:pt>
                <c:pt idx="54">
                  <c:v>33.905372999999997</c:v>
                </c:pt>
                <c:pt idx="55">
                  <c:v>35.553964000000001</c:v>
                </c:pt>
                <c:pt idx="56">
                  <c:v>37.833204000000002</c:v>
                </c:pt>
                <c:pt idx="57">
                  <c:v>39.045026</c:v>
                </c:pt>
                <c:pt idx="58">
                  <c:v>41.004097000000002</c:v>
                </c:pt>
                <c:pt idx="59">
                  <c:v>41.144638999999998</c:v>
                </c:pt>
                <c:pt idx="60">
                  <c:v>42.407468999999999</c:v>
                </c:pt>
                <c:pt idx="61">
                  <c:v>39.788369000000003</c:v>
                </c:pt>
                <c:pt idx="62">
                  <c:v>39.778011999999997</c:v>
                </c:pt>
                <c:pt idx="63">
                  <c:v>40.276280999999997</c:v>
                </c:pt>
                <c:pt idx="64">
                  <c:v>40.982117000000002</c:v>
                </c:pt>
                <c:pt idx="65">
                  <c:v>48.922611000000003</c:v>
                </c:pt>
                <c:pt idx="66">
                  <c:v>51.140703999999999</c:v>
                </c:pt>
                <c:pt idx="67">
                  <c:v>47.765957999999998</c:v>
                </c:pt>
                <c:pt idx="68">
                  <c:v>44.795499</c:v>
                </c:pt>
                <c:pt idx="69">
                  <c:v>46.264859999999999</c:v>
                </c:pt>
                <c:pt idx="70">
                  <c:v>44.365693</c:v>
                </c:pt>
                <c:pt idx="71">
                  <c:v>44.013660000000002</c:v>
                </c:pt>
                <c:pt idx="72">
                  <c:v>44.867255999999998</c:v>
                </c:pt>
                <c:pt idx="73">
                  <c:v>47.847368000000003</c:v>
                </c:pt>
                <c:pt idx="74">
                  <c:v>51.310595999999997</c:v>
                </c:pt>
                <c:pt idx="75">
                  <c:v>51.314495999999998</c:v>
                </c:pt>
                <c:pt idx="76">
                  <c:v>51.850644000000003</c:v>
                </c:pt>
                <c:pt idx="77">
                  <c:v>53.872131000000003</c:v>
                </c:pt>
                <c:pt idx="78">
                  <c:v>56.035882999999998</c:v>
                </c:pt>
                <c:pt idx="79">
                  <c:v>56.027019000000003</c:v>
                </c:pt>
                <c:pt idx="80">
                  <c:v>55.962701000000003</c:v>
                </c:pt>
                <c:pt idx="81">
                  <c:v>58.579188000000002</c:v>
                </c:pt>
                <c:pt idx="82">
                  <c:v>56.854990000000001</c:v>
                </c:pt>
                <c:pt idx="83">
                  <c:v>61.392090000000003</c:v>
                </c:pt>
                <c:pt idx="84">
                  <c:v>62.472107999999999</c:v>
                </c:pt>
                <c:pt idx="85">
                  <c:v>64.109111999999996</c:v>
                </c:pt>
                <c:pt idx="86">
                  <c:v>258.06879700000002</c:v>
                </c:pt>
                <c:pt idx="87">
                  <c:v>102.144317</c:v>
                </c:pt>
                <c:pt idx="88">
                  <c:v>262.644747</c:v>
                </c:pt>
                <c:pt idx="89">
                  <c:v>292.21000600000002</c:v>
                </c:pt>
                <c:pt idx="90">
                  <c:v>308.76586099999997</c:v>
                </c:pt>
                <c:pt idx="91">
                  <c:v>342.232101</c:v>
                </c:pt>
                <c:pt idx="92">
                  <c:v>339.44203900000002</c:v>
                </c:pt>
                <c:pt idx="93">
                  <c:v>322.517089</c:v>
                </c:pt>
                <c:pt idx="94">
                  <c:v>390.45558599999998</c:v>
                </c:pt>
                <c:pt idx="95">
                  <c:v>381.992121</c:v>
                </c:pt>
                <c:pt idx="96">
                  <c:v>392.861966</c:v>
                </c:pt>
                <c:pt idx="97">
                  <c:v>401.14844099999999</c:v>
                </c:pt>
                <c:pt idx="98">
                  <c:v>401.14542999999998</c:v>
                </c:pt>
                <c:pt idx="99">
                  <c:v>417.29310199999998</c:v>
                </c:pt>
                <c:pt idx="100">
                  <c:v>404.58917200000002</c:v>
                </c:pt>
                <c:pt idx="101">
                  <c:v>404.66612300000003</c:v>
                </c:pt>
                <c:pt idx="102">
                  <c:v>409.73882300000002</c:v>
                </c:pt>
                <c:pt idx="103">
                  <c:v>422.39074499999998</c:v>
                </c:pt>
                <c:pt idx="104">
                  <c:v>419.211298</c:v>
                </c:pt>
                <c:pt idx="105">
                  <c:v>410.32144799999998</c:v>
                </c:pt>
                <c:pt idx="106">
                  <c:v>444.84691299999997</c:v>
                </c:pt>
                <c:pt idx="107">
                  <c:v>443.82950799999998</c:v>
                </c:pt>
                <c:pt idx="108">
                  <c:v>444.84425599999997</c:v>
                </c:pt>
                <c:pt idx="109">
                  <c:v>436.49845800000003</c:v>
                </c:pt>
                <c:pt idx="110">
                  <c:v>442.81763899999999</c:v>
                </c:pt>
                <c:pt idx="111">
                  <c:v>434.87863900000002</c:v>
                </c:pt>
                <c:pt idx="112">
                  <c:v>443.38354099999998</c:v>
                </c:pt>
                <c:pt idx="113">
                  <c:v>438.11112700000001</c:v>
                </c:pt>
                <c:pt idx="114">
                  <c:v>412.95395000000002</c:v>
                </c:pt>
                <c:pt idx="115">
                  <c:v>401.50361800000002</c:v>
                </c:pt>
                <c:pt idx="116">
                  <c:v>398.91325000000001</c:v>
                </c:pt>
                <c:pt idx="117">
                  <c:v>396.15696000000003</c:v>
                </c:pt>
                <c:pt idx="118">
                  <c:v>399.72626700000001</c:v>
                </c:pt>
                <c:pt idx="119">
                  <c:v>397.14104500000002</c:v>
                </c:pt>
                <c:pt idx="120">
                  <c:v>329.83114499999999</c:v>
                </c:pt>
                <c:pt idx="121">
                  <c:v>370.91427299999998</c:v>
                </c:pt>
                <c:pt idx="122">
                  <c:v>369.52974699999999</c:v>
                </c:pt>
                <c:pt idx="123">
                  <c:v>321.78631000000001</c:v>
                </c:pt>
                <c:pt idx="124">
                  <c:v>321.07693999999998</c:v>
                </c:pt>
                <c:pt idx="125">
                  <c:v>367.11856999999998</c:v>
                </c:pt>
                <c:pt idx="126">
                  <c:v>310.50814600000001</c:v>
                </c:pt>
                <c:pt idx="127">
                  <c:v>270.94333799999998</c:v>
                </c:pt>
                <c:pt idx="128">
                  <c:v>303.26349599999998</c:v>
                </c:pt>
                <c:pt idx="129">
                  <c:v>310.64463999999998</c:v>
                </c:pt>
                <c:pt idx="130">
                  <c:v>320.956481</c:v>
                </c:pt>
                <c:pt idx="131">
                  <c:v>297.10350799999998</c:v>
                </c:pt>
                <c:pt idx="132">
                  <c:v>278.90605099999999</c:v>
                </c:pt>
                <c:pt idx="133">
                  <c:v>266.090915</c:v>
                </c:pt>
                <c:pt idx="134">
                  <c:v>258.80524500000001</c:v>
                </c:pt>
                <c:pt idx="135">
                  <c:v>252.09097600000001</c:v>
                </c:pt>
                <c:pt idx="136">
                  <c:v>167.53904399999999</c:v>
                </c:pt>
                <c:pt idx="137">
                  <c:v>68.060816000000003</c:v>
                </c:pt>
                <c:pt idx="138">
                  <c:v>81.294169999999994</c:v>
                </c:pt>
                <c:pt idx="139">
                  <c:v>62.313493000000001</c:v>
                </c:pt>
                <c:pt idx="140">
                  <c:v>57.004539000000001</c:v>
                </c:pt>
                <c:pt idx="141">
                  <c:v>476.27873</c:v>
                </c:pt>
                <c:pt idx="142">
                  <c:v>472.93081899999999</c:v>
                </c:pt>
                <c:pt idx="143">
                  <c:v>468.09028599999999</c:v>
                </c:pt>
                <c:pt idx="144">
                  <c:v>489.29750100000001</c:v>
                </c:pt>
                <c:pt idx="145">
                  <c:v>489.77234399999998</c:v>
                </c:pt>
                <c:pt idx="146">
                  <c:v>483.86850600000002</c:v>
                </c:pt>
                <c:pt idx="147">
                  <c:v>476.041786</c:v>
                </c:pt>
                <c:pt idx="148">
                  <c:v>466.52986900000002</c:v>
                </c:pt>
                <c:pt idx="149">
                  <c:v>464.98946000000001</c:v>
                </c:pt>
                <c:pt idx="150">
                  <c:v>464.92407800000001</c:v>
                </c:pt>
                <c:pt idx="151">
                  <c:v>464.503559</c:v>
                </c:pt>
                <c:pt idx="152">
                  <c:v>462.391526</c:v>
                </c:pt>
                <c:pt idx="153">
                  <c:v>461.74864100000002</c:v>
                </c:pt>
                <c:pt idx="154">
                  <c:v>462.58482500000002</c:v>
                </c:pt>
                <c:pt idx="155">
                  <c:v>460.719289</c:v>
                </c:pt>
                <c:pt idx="156">
                  <c:v>453.34383100000002</c:v>
                </c:pt>
                <c:pt idx="157">
                  <c:v>451.39771200000001</c:v>
                </c:pt>
                <c:pt idx="158">
                  <c:v>445.01793600000002</c:v>
                </c:pt>
                <c:pt idx="159">
                  <c:v>451.82619399999999</c:v>
                </c:pt>
                <c:pt idx="160">
                  <c:v>462.76751300000001</c:v>
                </c:pt>
                <c:pt idx="161">
                  <c:v>464.48168900000002</c:v>
                </c:pt>
                <c:pt idx="162">
                  <c:v>465.15729700000003</c:v>
                </c:pt>
                <c:pt idx="163">
                  <c:v>474.65132</c:v>
                </c:pt>
                <c:pt idx="164">
                  <c:v>476.05283900000001</c:v>
                </c:pt>
                <c:pt idx="165">
                  <c:v>485.51605599999999</c:v>
                </c:pt>
                <c:pt idx="166">
                  <c:v>481.48950100000002</c:v>
                </c:pt>
                <c:pt idx="167">
                  <c:v>493.43778300000002</c:v>
                </c:pt>
                <c:pt idx="168">
                  <c:v>491.64137499999998</c:v>
                </c:pt>
                <c:pt idx="169">
                  <c:v>492.90016200000002</c:v>
                </c:pt>
                <c:pt idx="170">
                  <c:v>490.83034300000003</c:v>
                </c:pt>
                <c:pt idx="171">
                  <c:v>493.03653100000002</c:v>
                </c:pt>
                <c:pt idx="172">
                  <c:v>495.97216200000003</c:v>
                </c:pt>
                <c:pt idx="173">
                  <c:v>494.755807</c:v>
                </c:pt>
                <c:pt idx="174">
                  <c:v>495.70354600000002</c:v>
                </c:pt>
                <c:pt idx="175">
                  <c:v>496.53519399999999</c:v>
                </c:pt>
                <c:pt idx="176">
                  <c:v>495.35568499999999</c:v>
                </c:pt>
                <c:pt idx="177">
                  <c:v>495.35070300000001</c:v>
                </c:pt>
                <c:pt idx="178">
                  <c:v>496.80496799999997</c:v>
                </c:pt>
                <c:pt idx="179">
                  <c:v>496.80417399999999</c:v>
                </c:pt>
                <c:pt idx="180">
                  <c:v>497.816869</c:v>
                </c:pt>
                <c:pt idx="181">
                  <c:v>497.60605199999998</c:v>
                </c:pt>
                <c:pt idx="182">
                  <c:v>496.658118</c:v>
                </c:pt>
                <c:pt idx="183">
                  <c:v>496.65643399999999</c:v>
                </c:pt>
                <c:pt idx="184">
                  <c:v>496.70407799999998</c:v>
                </c:pt>
                <c:pt idx="185">
                  <c:v>497.56653999999997</c:v>
                </c:pt>
                <c:pt idx="186">
                  <c:v>498.58920599999999</c:v>
                </c:pt>
                <c:pt idx="187">
                  <c:v>498.587694</c:v>
                </c:pt>
                <c:pt idx="188">
                  <c:v>498.59113600000001</c:v>
                </c:pt>
                <c:pt idx="189">
                  <c:v>498.72237999999999</c:v>
                </c:pt>
                <c:pt idx="190">
                  <c:v>499.04713900000002</c:v>
                </c:pt>
                <c:pt idx="191">
                  <c:v>499.12505599999997</c:v>
                </c:pt>
                <c:pt idx="192">
                  <c:v>499.12448899999998</c:v>
                </c:pt>
                <c:pt idx="193">
                  <c:v>499.409763</c:v>
                </c:pt>
                <c:pt idx="194">
                  <c:v>499.44000699999998</c:v>
                </c:pt>
                <c:pt idx="195">
                  <c:v>499.57763299999999</c:v>
                </c:pt>
                <c:pt idx="196">
                  <c:v>502.51930599999997</c:v>
                </c:pt>
                <c:pt idx="197">
                  <c:v>502.352913</c:v>
                </c:pt>
                <c:pt idx="198">
                  <c:v>504.31416200000001</c:v>
                </c:pt>
                <c:pt idx="199">
                  <c:v>502.81160199999999</c:v>
                </c:pt>
                <c:pt idx="200">
                  <c:v>506.98204600000003</c:v>
                </c:pt>
                <c:pt idx="201">
                  <c:v>508.88887799999998</c:v>
                </c:pt>
                <c:pt idx="202">
                  <c:v>511.45803599999999</c:v>
                </c:pt>
                <c:pt idx="203">
                  <c:v>510.40919700000001</c:v>
                </c:pt>
                <c:pt idx="204">
                  <c:v>510.34482700000001</c:v>
                </c:pt>
                <c:pt idx="205">
                  <c:v>511.92672900000002</c:v>
                </c:pt>
                <c:pt idx="206">
                  <c:v>511.92655500000001</c:v>
                </c:pt>
                <c:pt idx="207">
                  <c:v>512.29630299999997</c:v>
                </c:pt>
                <c:pt idx="208">
                  <c:v>512.36842100000001</c:v>
                </c:pt>
                <c:pt idx="209">
                  <c:v>512.57928800000002</c:v>
                </c:pt>
                <c:pt idx="210">
                  <c:v>512.95508199999995</c:v>
                </c:pt>
                <c:pt idx="211">
                  <c:v>513.96103700000003</c:v>
                </c:pt>
                <c:pt idx="212">
                  <c:v>513.96612400000004</c:v>
                </c:pt>
                <c:pt idx="213">
                  <c:v>514.02526499999999</c:v>
                </c:pt>
                <c:pt idx="214">
                  <c:v>514.02048300000001</c:v>
                </c:pt>
                <c:pt idx="215">
                  <c:v>514.568578</c:v>
                </c:pt>
                <c:pt idx="216">
                  <c:v>514.130945</c:v>
                </c:pt>
                <c:pt idx="217">
                  <c:v>514.34239500000001</c:v>
                </c:pt>
                <c:pt idx="218">
                  <c:v>515.53486199999998</c:v>
                </c:pt>
                <c:pt idx="219">
                  <c:v>515.40030400000001</c:v>
                </c:pt>
                <c:pt idx="220">
                  <c:v>515.59746399999995</c:v>
                </c:pt>
                <c:pt idx="221">
                  <c:v>515.53452200000004</c:v>
                </c:pt>
                <c:pt idx="222">
                  <c:v>515.53053899999998</c:v>
                </c:pt>
                <c:pt idx="223">
                  <c:v>516.05349200000001</c:v>
                </c:pt>
                <c:pt idx="224">
                  <c:v>517.40792599999997</c:v>
                </c:pt>
                <c:pt idx="225">
                  <c:v>518.063085</c:v>
                </c:pt>
                <c:pt idx="226">
                  <c:v>518.06356900000003</c:v>
                </c:pt>
                <c:pt idx="227">
                  <c:v>518.25293299999998</c:v>
                </c:pt>
                <c:pt idx="228">
                  <c:v>518.26390600000002</c:v>
                </c:pt>
                <c:pt idx="229">
                  <c:v>518.87215300000003</c:v>
                </c:pt>
                <c:pt idx="230">
                  <c:v>519.06295699999998</c:v>
                </c:pt>
                <c:pt idx="231">
                  <c:v>519.08218899999997</c:v>
                </c:pt>
                <c:pt idx="232">
                  <c:v>519.08431700000006</c:v>
                </c:pt>
                <c:pt idx="233">
                  <c:v>519.19380699999999</c:v>
                </c:pt>
                <c:pt idx="234">
                  <c:v>520.40112399999998</c:v>
                </c:pt>
                <c:pt idx="235">
                  <c:v>520.54829400000006</c:v>
                </c:pt>
                <c:pt idx="236">
                  <c:v>519.76571200000001</c:v>
                </c:pt>
                <c:pt idx="237">
                  <c:v>519.480144</c:v>
                </c:pt>
                <c:pt idx="238">
                  <c:v>521.89613099999997</c:v>
                </c:pt>
                <c:pt idx="239">
                  <c:v>522.07798500000001</c:v>
                </c:pt>
                <c:pt idx="240">
                  <c:v>522.09292000000005</c:v>
                </c:pt>
                <c:pt idx="241">
                  <c:v>522.13081599999998</c:v>
                </c:pt>
                <c:pt idx="242">
                  <c:v>522.08970799999997</c:v>
                </c:pt>
                <c:pt idx="243">
                  <c:v>522.30779700000005</c:v>
                </c:pt>
                <c:pt idx="244">
                  <c:v>522.54916000000003</c:v>
                </c:pt>
                <c:pt idx="245">
                  <c:v>523.27485799999999</c:v>
                </c:pt>
                <c:pt idx="246">
                  <c:v>523.60570600000005</c:v>
                </c:pt>
                <c:pt idx="247">
                  <c:v>523.59782299999995</c:v>
                </c:pt>
                <c:pt idx="248">
                  <c:v>523.59655699999996</c:v>
                </c:pt>
                <c:pt idx="249">
                  <c:v>523.61421099999995</c:v>
                </c:pt>
                <c:pt idx="250">
                  <c:v>523.96021399999995</c:v>
                </c:pt>
                <c:pt idx="251">
                  <c:v>529.56796799999995</c:v>
                </c:pt>
                <c:pt idx="252">
                  <c:v>524.62279000000001</c:v>
                </c:pt>
                <c:pt idx="253">
                  <c:v>526.07713899999999</c:v>
                </c:pt>
                <c:pt idx="254">
                  <c:v>524.24539700000003</c:v>
                </c:pt>
                <c:pt idx="255">
                  <c:v>532.89669600000002</c:v>
                </c:pt>
                <c:pt idx="256">
                  <c:v>533.03250800000001</c:v>
                </c:pt>
                <c:pt idx="257">
                  <c:v>533.39087400000005</c:v>
                </c:pt>
                <c:pt idx="258">
                  <c:v>533.27970300000004</c:v>
                </c:pt>
                <c:pt idx="259">
                  <c:v>533.34003299999995</c:v>
                </c:pt>
                <c:pt idx="260">
                  <c:v>528.33316100000002</c:v>
                </c:pt>
                <c:pt idx="261">
                  <c:v>524.24786900000004</c:v>
                </c:pt>
                <c:pt idx="262">
                  <c:v>523.58117800000002</c:v>
                </c:pt>
                <c:pt idx="263">
                  <c:v>523.55987600000003</c:v>
                </c:pt>
                <c:pt idx="264">
                  <c:v>523.95808999999997</c:v>
                </c:pt>
                <c:pt idx="265">
                  <c:v>533.15544499999999</c:v>
                </c:pt>
                <c:pt idx="266">
                  <c:v>533.35513700000001</c:v>
                </c:pt>
                <c:pt idx="267">
                  <c:v>533.54692499999999</c:v>
                </c:pt>
                <c:pt idx="268">
                  <c:v>533.54834500000004</c:v>
                </c:pt>
                <c:pt idx="269">
                  <c:v>533.56098199999997</c:v>
                </c:pt>
                <c:pt idx="270">
                  <c:v>533.55515000000003</c:v>
                </c:pt>
                <c:pt idx="271">
                  <c:v>535.02180699999997</c:v>
                </c:pt>
                <c:pt idx="272">
                  <c:v>534.49763399999995</c:v>
                </c:pt>
                <c:pt idx="273">
                  <c:v>535.39902199999995</c:v>
                </c:pt>
                <c:pt idx="274">
                  <c:v>535.42934500000001</c:v>
                </c:pt>
                <c:pt idx="275">
                  <c:v>535.75768700000003</c:v>
                </c:pt>
                <c:pt idx="276">
                  <c:v>536.21670500000005</c:v>
                </c:pt>
                <c:pt idx="277">
                  <c:v>535.97845700000005</c:v>
                </c:pt>
                <c:pt idx="278">
                  <c:v>535.45339999999999</c:v>
                </c:pt>
                <c:pt idx="279">
                  <c:v>535.97891900000002</c:v>
                </c:pt>
                <c:pt idx="280">
                  <c:v>536.65168500000004</c:v>
                </c:pt>
                <c:pt idx="281">
                  <c:v>536.01436899999999</c:v>
                </c:pt>
                <c:pt idx="282">
                  <c:v>536.22695199999998</c:v>
                </c:pt>
                <c:pt idx="283">
                  <c:v>536.74463700000001</c:v>
                </c:pt>
                <c:pt idx="284">
                  <c:v>537.19086000000004</c:v>
                </c:pt>
                <c:pt idx="285">
                  <c:v>537.15182300000004</c:v>
                </c:pt>
                <c:pt idx="286">
                  <c:v>537.15767000000005</c:v>
                </c:pt>
                <c:pt idx="287">
                  <c:v>536.86602500000004</c:v>
                </c:pt>
                <c:pt idx="288">
                  <c:v>536.73614999999995</c:v>
                </c:pt>
                <c:pt idx="289">
                  <c:v>536.946506</c:v>
                </c:pt>
                <c:pt idx="290">
                  <c:v>536.93415500000003</c:v>
                </c:pt>
                <c:pt idx="291">
                  <c:v>537.14051199999994</c:v>
                </c:pt>
                <c:pt idx="292">
                  <c:v>537.45962399999996</c:v>
                </c:pt>
                <c:pt idx="293">
                  <c:v>538.05136700000003</c:v>
                </c:pt>
                <c:pt idx="294">
                  <c:v>538.13641199999995</c:v>
                </c:pt>
                <c:pt idx="295">
                  <c:v>538.61890000000005</c:v>
                </c:pt>
                <c:pt idx="296">
                  <c:v>538.12372200000004</c:v>
                </c:pt>
                <c:pt idx="297">
                  <c:v>538.749414</c:v>
                </c:pt>
                <c:pt idx="298">
                  <c:v>538.61773300000004</c:v>
                </c:pt>
                <c:pt idx="299">
                  <c:v>539.03907900000002</c:v>
                </c:pt>
                <c:pt idx="300">
                  <c:v>539.05835200000001</c:v>
                </c:pt>
                <c:pt idx="301">
                  <c:v>541.45828600000004</c:v>
                </c:pt>
                <c:pt idx="302">
                  <c:v>541.09232199999997</c:v>
                </c:pt>
                <c:pt idx="303">
                  <c:v>541.95429899999999</c:v>
                </c:pt>
                <c:pt idx="304">
                  <c:v>542.48417800000004</c:v>
                </c:pt>
                <c:pt idx="305">
                  <c:v>542.50583300000005</c:v>
                </c:pt>
                <c:pt idx="306">
                  <c:v>543.72918400000003</c:v>
                </c:pt>
                <c:pt idx="307">
                  <c:v>543.73268199999995</c:v>
                </c:pt>
                <c:pt idx="308">
                  <c:v>542.59965899999997</c:v>
                </c:pt>
                <c:pt idx="309">
                  <c:v>542.48204799999996</c:v>
                </c:pt>
                <c:pt idx="310">
                  <c:v>542.40853100000004</c:v>
                </c:pt>
                <c:pt idx="311">
                  <c:v>542.09882100000004</c:v>
                </c:pt>
                <c:pt idx="312">
                  <c:v>542.09102700000005</c:v>
                </c:pt>
                <c:pt idx="313">
                  <c:v>542.09269800000004</c:v>
                </c:pt>
                <c:pt idx="314">
                  <c:v>542.38261399999999</c:v>
                </c:pt>
                <c:pt idx="315">
                  <c:v>543.20867899999996</c:v>
                </c:pt>
                <c:pt idx="316">
                  <c:v>543.18385499999999</c:v>
                </c:pt>
                <c:pt idx="317">
                  <c:v>543.72886400000004</c:v>
                </c:pt>
                <c:pt idx="318">
                  <c:v>543.73098300000004</c:v>
                </c:pt>
                <c:pt idx="319">
                  <c:v>544.01965900000005</c:v>
                </c:pt>
                <c:pt idx="320">
                  <c:v>544.81051200000002</c:v>
                </c:pt>
                <c:pt idx="321">
                  <c:v>545.35726099999999</c:v>
                </c:pt>
                <c:pt idx="322">
                  <c:v>545.77470300000004</c:v>
                </c:pt>
                <c:pt idx="323">
                  <c:v>544.19100000000003</c:v>
                </c:pt>
                <c:pt idx="324">
                  <c:v>545.87635499999999</c:v>
                </c:pt>
                <c:pt idx="325">
                  <c:v>545.87854200000004</c:v>
                </c:pt>
                <c:pt idx="326">
                  <c:v>545.82326899999998</c:v>
                </c:pt>
                <c:pt idx="327">
                  <c:v>545.90774699999997</c:v>
                </c:pt>
                <c:pt idx="328">
                  <c:v>545.93042800000001</c:v>
                </c:pt>
                <c:pt idx="329">
                  <c:v>546.11273600000004</c:v>
                </c:pt>
                <c:pt idx="330">
                  <c:v>546.11825199999998</c:v>
                </c:pt>
                <c:pt idx="331">
                  <c:v>546.30296399999997</c:v>
                </c:pt>
                <c:pt idx="332">
                  <c:v>546.54275600000005</c:v>
                </c:pt>
                <c:pt idx="333">
                  <c:v>546.30402300000003</c:v>
                </c:pt>
                <c:pt idx="334">
                  <c:v>547.60833200000002</c:v>
                </c:pt>
                <c:pt idx="335">
                  <c:v>547.73101899999995</c:v>
                </c:pt>
                <c:pt idx="336">
                  <c:v>571.78286700000001</c:v>
                </c:pt>
                <c:pt idx="337">
                  <c:v>575.80225900000005</c:v>
                </c:pt>
                <c:pt idx="338">
                  <c:v>551.01237600000002</c:v>
                </c:pt>
                <c:pt idx="339">
                  <c:v>562.59186</c:v>
                </c:pt>
                <c:pt idx="340">
                  <c:v>560.62045799999999</c:v>
                </c:pt>
                <c:pt idx="341">
                  <c:v>562.01206200000001</c:v>
                </c:pt>
                <c:pt idx="342">
                  <c:v>559.12688700000001</c:v>
                </c:pt>
                <c:pt idx="343">
                  <c:v>566.58857899999998</c:v>
                </c:pt>
                <c:pt idx="344">
                  <c:v>570.70958700000006</c:v>
                </c:pt>
                <c:pt idx="345">
                  <c:v>569.65880700000002</c:v>
                </c:pt>
                <c:pt idx="346">
                  <c:v>575.15898800000002</c:v>
                </c:pt>
                <c:pt idx="347">
                  <c:v>567.59883100000002</c:v>
                </c:pt>
                <c:pt idx="348">
                  <c:v>553.39690499999995</c:v>
                </c:pt>
                <c:pt idx="349">
                  <c:v>567.33283300000005</c:v>
                </c:pt>
                <c:pt idx="350">
                  <c:v>567.60576400000002</c:v>
                </c:pt>
                <c:pt idx="351">
                  <c:v>567.58599900000002</c:v>
                </c:pt>
                <c:pt idx="352">
                  <c:v>568.063984</c:v>
                </c:pt>
                <c:pt idx="353">
                  <c:v>573.99020800000005</c:v>
                </c:pt>
                <c:pt idx="354">
                  <c:v>571.19799399999999</c:v>
                </c:pt>
                <c:pt idx="355">
                  <c:v>571.73309099999994</c:v>
                </c:pt>
                <c:pt idx="356">
                  <c:v>552.33530199999996</c:v>
                </c:pt>
                <c:pt idx="357">
                  <c:v>550.23835899999995</c:v>
                </c:pt>
                <c:pt idx="358">
                  <c:v>577.15363300000001</c:v>
                </c:pt>
                <c:pt idx="359">
                  <c:v>578.244055</c:v>
                </c:pt>
                <c:pt idx="360">
                  <c:v>578.10424399999999</c:v>
                </c:pt>
                <c:pt idx="361">
                  <c:v>578.09994700000004</c:v>
                </c:pt>
                <c:pt idx="362">
                  <c:v>578.60723399999995</c:v>
                </c:pt>
                <c:pt idx="363">
                  <c:v>578.598208</c:v>
                </c:pt>
                <c:pt idx="364">
                  <c:v>578.94225300000005</c:v>
                </c:pt>
                <c:pt idx="365">
                  <c:v>578.98594600000001</c:v>
                </c:pt>
                <c:pt idx="366">
                  <c:v>579.16405199999997</c:v>
                </c:pt>
                <c:pt idx="367">
                  <c:v>579.32412999999997</c:v>
                </c:pt>
                <c:pt idx="368">
                  <c:v>579.55757400000005</c:v>
                </c:pt>
                <c:pt idx="369">
                  <c:v>581.22935299999995</c:v>
                </c:pt>
                <c:pt idx="370">
                  <c:v>581.31554500000004</c:v>
                </c:pt>
                <c:pt idx="371">
                  <c:v>581.24760400000002</c:v>
                </c:pt>
                <c:pt idx="372">
                  <c:v>581.24942099999998</c:v>
                </c:pt>
                <c:pt idx="373">
                  <c:v>583.18575399999997</c:v>
                </c:pt>
                <c:pt idx="374">
                  <c:v>583.49830099999997</c:v>
                </c:pt>
                <c:pt idx="375">
                  <c:v>584.05503899999997</c:v>
                </c:pt>
                <c:pt idx="376">
                  <c:v>584.14695400000005</c:v>
                </c:pt>
                <c:pt idx="377">
                  <c:v>584.15731100000005</c:v>
                </c:pt>
                <c:pt idx="378">
                  <c:v>584.16338199999996</c:v>
                </c:pt>
                <c:pt idx="379">
                  <c:v>584.50522999999998</c:v>
                </c:pt>
                <c:pt idx="380">
                  <c:v>584.75790199999994</c:v>
                </c:pt>
                <c:pt idx="381">
                  <c:v>584.75665700000002</c:v>
                </c:pt>
                <c:pt idx="382">
                  <c:v>584.76383999999996</c:v>
                </c:pt>
                <c:pt idx="383">
                  <c:v>585.81884600000001</c:v>
                </c:pt>
                <c:pt idx="384">
                  <c:v>586.99883299999999</c:v>
                </c:pt>
                <c:pt idx="385">
                  <c:v>587.20828600000004</c:v>
                </c:pt>
                <c:pt idx="386">
                  <c:v>587.06390799999997</c:v>
                </c:pt>
                <c:pt idx="387">
                  <c:v>586.868605</c:v>
                </c:pt>
                <c:pt idx="388">
                  <c:v>586.10004800000002</c:v>
                </c:pt>
                <c:pt idx="389">
                  <c:v>585.29284600000005</c:v>
                </c:pt>
                <c:pt idx="390">
                  <c:v>589.10056099999997</c:v>
                </c:pt>
                <c:pt idx="391">
                  <c:v>589.09822499999996</c:v>
                </c:pt>
                <c:pt idx="392">
                  <c:v>589.01176899999996</c:v>
                </c:pt>
                <c:pt idx="393">
                  <c:v>590.61667999999997</c:v>
                </c:pt>
                <c:pt idx="394">
                  <c:v>590.82825200000002</c:v>
                </c:pt>
                <c:pt idx="395">
                  <c:v>591.06155799999999</c:v>
                </c:pt>
                <c:pt idx="396">
                  <c:v>591.22888599999999</c:v>
                </c:pt>
                <c:pt idx="397">
                  <c:v>591.98422200000005</c:v>
                </c:pt>
                <c:pt idx="398">
                  <c:v>592.01715899999999</c:v>
                </c:pt>
                <c:pt idx="399">
                  <c:v>591.97617300000002</c:v>
                </c:pt>
                <c:pt idx="400">
                  <c:v>592.34361799999999</c:v>
                </c:pt>
                <c:pt idx="401">
                  <c:v>592.20693000000006</c:v>
                </c:pt>
                <c:pt idx="402">
                  <c:v>592.78806699999996</c:v>
                </c:pt>
                <c:pt idx="403">
                  <c:v>592.85868700000003</c:v>
                </c:pt>
                <c:pt idx="404">
                  <c:v>592.86951099999999</c:v>
                </c:pt>
                <c:pt idx="405">
                  <c:v>594.27217800000005</c:v>
                </c:pt>
                <c:pt idx="406">
                  <c:v>594.56480099999999</c:v>
                </c:pt>
                <c:pt idx="407">
                  <c:v>594.41671699999995</c:v>
                </c:pt>
                <c:pt idx="408">
                  <c:v>594.25246900000002</c:v>
                </c:pt>
                <c:pt idx="409">
                  <c:v>594.22695699999997</c:v>
                </c:pt>
                <c:pt idx="410">
                  <c:v>594.271072</c:v>
                </c:pt>
                <c:pt idx="411">
                  <c:v>594.99287300000003</c:v>
                </c:pt>
                <c:pt idx="412">
                  <c:v>594.91490299999998</c:v>
                </c:pt>
                <c:pt idx="413">
                  <c:v>596.15363100000002</c:v>
                </c:pt>
                <c:pt idx="414">
                  <c:v>597.85142499999995</c:v>
                </c:pt>
                <c:pt idx="415">
                  <c:v>597.95019100000002</c:v>
                </c:pt>
                <c:pt idx="416">
                  <c:v>597.83988399999998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D6C-4937-9B57-1AAA91F3AB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2221760"/>
        <c:axId val="612208864"/>
      </c:scatterChart>
      <c:valAx>
        <c:axId val="612221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12208864"/>
        <c:crosses val="autoZero"/>
        <c:crossBetween val="midCat"/>
      </c:valAx>
      <c:valAx>
        <c:axId val="61220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122217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1D</a:t>
            </a:r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'物理-遗传比对图'!$J$632:$J$822</c:f>
              <c:numCache>
                <c:formatCode>0_ </c:formatCode>
                <c:ptCount val="191"/>
                <c:pt idx="0">
                  <c:v>0</c:v>
                </c:pt>
                <c:pt idx="1">
                  <c:v>1.1174999999999999</c:v>
                </c:pt>
                <c:pt idx="2">
                  <c:v>2.2105999999999999</c:v>
                </c:pt>
                <c:pt idx="3">
                  <c:v>3.577</c:v>
                </c:pt>
                <c:pt idx="4">
                  <c:v>3.8458999999999999</c:v>
                </c:pt>
                <c:pt idx="5">
                  <c:v>5.2351000000000001</c:v>
                </c:pt>
                <c:pt idx="6">
                  <c:v>6.6166999999999998</c:v>
                </c:pt>
                <c:pt idx="7">
                  <c:v>10.695499999999999</c:v>
                </c:pt>
                <c:pt idx="8">
                  <c:v>12.3627</c:v>
                </c:pt>
                <c:pt idx="9">
                  <c:v>13.4802</c:v>
                </c:pt>
                <c:pt idx="10">
                  <c:v>16.0688</c:v>
                </c:pt>
                <c:pt idx="11">
                  <c:v>20.195799999999998</c:v>
                </c:pt>
                <c:pt idx="12">
                  <c:v>21.307099999999998</c:v>
                </c:pt>
                <c:pt idx="13">
                  <c:v>22.1313</c:v>
                </c:pt>
                <c:pt idx="14">
                  <c:v>25.371099999999998</c:v>
                </c:pt>
                <c:pt idx="15">
                  <c:v>30.205400000000001</c:v>
                </c:pt>
                <c:pt idx="16">
                  <c:v>30.472799999999999</c:v>
                </c:pt>
                <c:pt idx="17">
                  <c:v>31.565899999999999</c:v>
                </c:pt>
                <c:pt idx="18">
                  <c:v>31.834700000000002</c:v>
                </c:pt>
                <c:pt idx="19">
                  <c:v>32.65</c:v>
                </c:pt>
                <c:pt idx="20">
                  <c:v>32.918799999999997</c:v>
                </c:pt>
                <c:pt idx="21">
                  <c:v>33.734099999999998</c:v>
                </c:pt>
                <c:pt idx="22">
                  <c:v>35.1081</c:v>
                </c:pt>
                <c:pt idx="23">
                  <c:v>36.474499999999999</c:v>
                </c:pt>
                <c:pt idx="24">
                  <c:v>38.1235</c:v>
                </c:pt>
                <c:pt idx="25">
                  <c:v>38.947699999999998</c:v>
                </c:pt>
                <c:pt idx="26">
                  <c:v>39.795299999999997</c:v>
                </c:pt>
                <c:pt idx="27">
                  <c:v>40.07</c:v>
                </c:pt>
                <c:pt idx="28">
                  <c:v>46.468299999999999</c:v>
                </c:pt>
                <c:pt idx="29">
                  <c:v>54.345399999999998</c:v>
                </c:pt>
                <c:pt idx="30">
                  <c:v>56.594099999999997</c:v>
                </c:pt>
                <c:pt idx="31">
                  <c:v>56.8643</c:v>
                </c:pt>
                <c:pt idx="32">
                  <c:v>58.522399999999998</c:v>
                </c:pt>
                <c:pt idx="33">
                  <c:v>62.945700000000002</c:v>
                </c:pt>
                <c:pt idx="34">
                  <c:v>63.492100000000001</c:v>
                </c:pt>
                <c:pt idx="35">
                  <c:v>63.7624</c:v>
                </c:pt>
                <c:pt idx="36">
                  <c:v>64.308899999999994</c:v>
                </c:pt>
                <c:pt idx="37">
                  <c:v>64.577699999999993</c:v>
                </c:pt>
                <c:pt idx="38">
                  <c:v>64.850999999999999</c:v>
                </c:pt>
                <c:pt idx="39">
                  <c:v>65.400400000000005</c:v>
                </c:pt>
                <c:pt idx="40">
                  <c:v>65.669200000000004</c:v>
                </c:pt>
                <c:pt idx="41">
                  <c:v>66.209800000000001</c:v>
                </c:pt>
                <c:pt idx="42">
                  <c:v>66.477199999999996</c:v>
                </c:pt>
                <c:pt idx="43">
                  <c:v>67.014799999999994</c:v>
                </c:pt>
                <c:pt idx="44">
                  <c:v>67.825699999999998</c:v>
                </c:pt>
                <c:pt idx="45">
                  <c:v>68.645499999999998</c:v>
                </c:pt>
                <c:pt idx="46">
                  <c:v>69.483500000000006</c:v>
                </c:pt>
                <c:pt idx="47">
                  <c:v>70.326300000000003</c:v>
                </c:pt>
                <c:pt idx="48">
                  <c:v>71.456500000000005</c:v>
                </c:pt>
                <c:pt idx="49">
                  <c:v>72.285300000000007</c:v>
                </c:pt>
                <c:pt idx="50">
                  <c:v>73.409000000000006</c:v>
                </c:pt>
                <c:pt idx="51">
                  <c:v>74.862899999999996</c:v>
                </c:pt>
                <c:pt idx="52">
                  <c:v>75.999499999999998</c:v>
                </c:pt>
                <c:pt idx="53">
                  <c:v>77.092600000000004</c:v>
                </c:pt>
                <c:pt idx="54">
                  <c:v>77.368799999999993</c:v>
                </c:pt>
                <c:pt idx="55">
                  <c:v>77.645099999999999</c:v>
                </c:pt>
                <c:pt idx="56">
                  <c:v>77.913899999999998</c:v>
                </c:pt>
                <c:pt idx="57">
                  <c:v>78.733599999999996</c:v>
                </c:pt>
                <c:pt idx="58">
                  <c:v>79.005399999999995</c:v>
                </c:pt>
                <c:pt idx="59">
                  <c:v>79.5548</c:v>
                </c:pt>
                <c:pt idx="60">
                  <c:v>80.379099999999994</c:v>
                </c:pt>
                <c:pt idx="61">
                  <c:v>80.919700000000006</c:v>
                </c:pt>
                <c:pt idx="62">
                  <c:v>81.4602</c:v>
                </c:pt>
                <c:pt idx="63">
                  <c:v>82.000799999999998</c:v>
                </c:pt>
                <c:pt idx="64">
                  <c:v>82.269599999999997</c:v>
                </c:pt>
                <c:pt idx="65">
                  <c:v>82.810199999999995</c:v>
                </c:pt>
                <c:pt idx="66">
                  <c:v>83.078999999999994</c:v>
                </c:pt>
                <c:pt idx="67">
                  <c:v>84.202799999999996</c:v>
                </c:pt>
                <c:pt idx="68">
                  <c:v>85.040800000000004</c:v>
                </c:pt>
                <c:pt idx="69">
                  <c:v>87.315100000000001</c:v>
                </c:pt>
                <c:pt idx="70">
                  <c:v>89.293599999999998</c:v>
                </c:pt>
                <c:pt idx="71">
                  <c:v>89.562399999999997</c:v>
                </c:pt>
                <c:pt idx="72">
                  <c:v>89.831199999999995</c:v>
                </c:pt>
                <c:pt idx="73">
                  <c:v>90.924300000000002</c:v>
                </c:pt>
                <c:pt idx="74">
                  <c:v>91.193100000000001</c:v>
                </c:pt>
                <c:pt idx="75">
                  <c:v>92.008399999999995</c:v>
                </c:pt>
                <c:pt idx="76">
                  <c:v>92.278700000000001</c:v>
                </c:pt>
                <c:pt idx="77">
                  <c:v>92.825100000000006</c:v>
                </c:pt>
                <c:pt idx="78">
                  <c:v>93.380700000000004</c:v>
                </c:pt>
                <c:pt idx="79">
                  <c:v>93.653999999999996</c:v>
                </c:pt>
                <c:pt idx="80">
                  <c:v>94.469200000000001</c:v>
                </c:pt>
                <c:pt idx="81">
                  <c:v>94.738100000000003</c:v>
                </c:pt>
                <c:pt idx="82">
                  <c:v>95.008300000000006</c:v>
                </c:pt>
                <c:pt idx="83">
                  <c:v>95.828100000000006</c:v>
                </c:pt>
                <c:pt idx="84">
                  <c:v>96.101299999999995</c:v>
                </c:pt>
                <c:pt idx="85">
                  <c:v>96.374499999999998</c:v>
                </c:pt>
                <c:pt idx="86">
                  <c:v>96.924000000000007</c:v>
                </c:pt>
                <c:pt idx="87">
                  <c:v>97.485799999999998</c:v>
                </c:pt>
                <c:pt idx="88">
                  <c:v>97.760599999999997</c:v>
                </c:pt>
                <c:pt idx="89">
                  <c:v>98.301100000000005</c:v>
                </c:pt>
                <c:pt idx="90">
                  <c:v>98.57</c:v>
                </c:pt>
                <c:pt idx="91">
                  <c:v>98.843199999999996</c:v>
                </c:pt>
                <c:pt idx="92">
                  <c:v>99.690700000000007</c:v>
                </c:pt>
                <c:pt idx="93">
                  <c:v>99.966999999999999</c:v>
                </c:pt>
                <c:pt idx="94">
                  <c:v>100.51949999999999</c:v>
                </c:pt>
                <c:pt idx="95">
                  <c:v>100.7927</c:v>
                </c:pt>
                <c:pt idx="96">
                  <c:v>101.063</c:v>
                </c:pt>
                <c:pt idx="97">
                  <c:v>101.3347</c:v>
                </c:pt>
                <c:pt idx="98">
                  <c:v>101.88720000000001</c:v>
                </c:pt>
                <c:pt idx="99">
                  <c:v>102.1605</c:v>
                </c:pt>
                <c:pt idx="100">
                  <c:v>102.4307</c:v>
                </c:pt>
                <c:pt idx="101">
                  <c:v>102.9742</c:v>
                </c:pt>
                <c:pt idx="102">
                  <c:v>103.249</c:v>
                </c:pt>
                <c:pt idx="103">
                  <c:v>104.0917</c:v>
                </c:pt>
                <c:pt idx="104">
                  <c:v>104.6412</c:v>
                </c:pt>
                <c:pt idx="105">
                  <c:v>105.19070000000001</c:v>
                </c:pt>
                <c:pt idx="106">
                  <c:v>105.74939999999999</c:v>
                </c:pt>
                <c:pt idx="107">
                  <c:v>107.4546</c:v>
                </c:pt>
                <c:pt idx="108">
                  <c:v>108.2788</c:v>
                </c:pt>
                <c:pt idx="109">
                  <c:v>109.384</c:v>
                </c:pt>
                <c:pt idx="110">
                  <c:v>109.93340000000001</c:v>
                </c:pt>
                <c:pt idx="111">
                  <c:v>111.06359999999999</c:v>
                </c:pt>
                <c:pt idx="112">
                  <c:v>112.77849999999999</c:v>
                </c:pt>
                <c:pt idx="113">
                  <c:v>113.61660000000001</c:v>
                </c:pt>
                <c:pt idx="114">
                  <c:v>116.25060000000001</c:v>
                </c:pt>
                <c:pt idx="115">
                  <c:v>116.5269</c:v>
                </c:pt>
                <c:pt idx="116">
                  <c:v>116.79859999999999</c:v>
                </c:pt>
                <c:pt idx="117">
                  <c:v>117.6228</c:v>
                </c:pt>
                <c:pt idx="118">
                  <c:v>120.5162</c:v>
                </c:pt>
                <c:pt idx="119">
                  <c:v>121.6528</c:v>
                </c:pt>
                <c:pt idx="120">
                  <c:v>122.5003</c:v>
                </c:pt>
                <c:pt idx="121">
                  <c:v>125.119</c:v>
                </c:pt>
                <c:pt idx="122">
                  <c:v>126.51600000000001</c:v>
                </c:pt>
                <c:pt idx="123">
                  <c:v>127.3403</c:v>
                </c:pt>
                <c:pt idx="124">
                  <c:v>127.8959</c:v>
                </c:pt>
                <c:pt idx="125">
                  <c:v>128.1721</c:v>
                </c:pt>
                <c:pt idx="126">
                  <c:v>129.29589999999999</c:v>
                </c:pt>
                <c:pt idx="127">
                  <c:v>130.42599999999999</c:v>
                </c:pt>
                <c:pt idx="128">
                  <c:v>131.5498</c:v>
                </c:pt>
                <c:pt idx="129">
                  <c:v>132.6799</c:v>
                </c:pt>
                <c:pt idx="130">
                  <c:v>134.9804</c:v>
                </c:pt>
                <c:pt idx="131">
                  <c:v>136.37739999999999</c:v>
                </c:pt>
                <c:pt idx="132">
                  <c:v>137.48249999999999</c:v>
                </c:pt>
                <c:pt idx="133">
                  <c:v>138.58160000000001</c:v>
                </c:pt>
                <c:pt idx="134">
                  <c:v>139.12809999999999</c:v>
                </c:pt>
                <c:pt idx="135">
                  <c:v>139.95689999999999</c:v>
                </c:pt>
                <c:pt idx="136">
                  <c:v>141.05600000000001</c:v>
                </c:pt>
                <c:pt idx="137">
                  <c:v>143.02330000000001</c:v>
                </c:pt>
                <c:pt idx="138">
                  <c:v>143.85210000000001</c:v>
                </c:pt>
                <c:pt idx="139">
                  <c:v>144.4016</c:v>
                </c:pt>
                <c:pt idx="140">
                  <c:v>145.22579999999999</c:v>
                </c:pt>
                <c:pt idx="141">
                  <c:v>146.32490000000001</c:v>
                </c:pt>
                <c:pt idx="142">
                  <c:v>149.86019999999999</c:v>
                </c:pt>
                <c:pt idx="143">
                  <c:v>150.13640000000001</c:v>
                </c:pt>
                <c:pt idx="144">
                  <c:v>150.41120000000001</c:v>
                </c:pt>
                <c:pt idx="145">
                  <c:v>154.19739999999999</c:v>
                </c:pt>
                <c:pt idx="146">
                  <c:v>156.4211</c:v>
                </c:pt>
                <c:pt idx="147">
                  <c:v>157.7876</c:v>
                </c:pt>
                <c:pt idx="148">
                  <c:v>160.30369999999999</c:v>
                </c:pt>
                <c:pt idx="149">
                  <c:v>160.84129999999999</c:v>
                </c:pt>
                <c:pt idx="150">
                  <c:v>163.3716</c:v>
                </c:pt>
                <c:pt idx="151">
                  <c:v>163.9151</c:v>
                </c:pt>
                <c:pt idx="152">
                  <c:v>164.73929999999999</c:v>
                </c:pt>
                <c:pt idx="153">
                  <c:v>166.13630000000001</c:v>
                </c:pt>
                <c:pt idx="154">
                  <c:v>166.68879999999999</c:v>
                </c:pt>
                <c:pt idx="155">
                  <c:v>168.9631</c:v>
                </c:pt>
                <c:pt idx="156">
                  <c:v>170.35239999999999</c:v>
                </c:pt>
                <c:pt idx="157">
                  <c:v>170.6241</c:v>
                </c:pt>
                <c:pt idx="158">
                  <c:v>171.7354</c:v>
                </c:pt>
                <c:pt idx="159">
                  <c:v>172.8467</c:v>
                </c:pt>
                <c:pt idx="160">
                  <c:v>173.39019999999999</c:v>
                </c:pt>
                <c:pt idx="161">
                  <c:v>173.6635</c:v>
                </c:pt>
                <c:pt idx="162">
                  <c:v>174.78100000000001</c:v>
                </c:pt>
                <c:pt idx="163">
                  <c:v>175.05269999999999</c:v>
                </c:pt>
                <c:pt idx="164">
                  <c:v>178.50649999999999</c:v>
                </c:pt>
                <c:pt idx="165">
                  <c:v>180.7679</c:v>
                </c:pt>
                <c:pt idx="166">
                  <c:v>181.03960000000001</c:v>
                </c:pt>
                <c:pt idx="167">
                  <c:v>192.65350000000001</c:v>
                </c:pt>
                <c:pt idx="168">
                  <c:v>193.48230000000001</c:v>
                </c:pt>
                <c:pt idx="169">
                  <c:v>197.01759999999999</c:v>
                </c:pt>
                <c:pt idx="170">
                  <c:v>197.5763</c:v>
                </c:pt>
                <c:pt idx="171">
                  <c:v>199.5547</c:v>
                </c:pt>
                <c:pt idx="172">
                  <c:v>203.952</c:v>
                </c:pt>
                <c:pt idx="173">
                  <c:v>204.77619999999999</c:v>
                </c:pt>
                <c:pt idx="174">
                  <c:v>205.04939999999999</c:v>
                </c:pt>
                <c:pt idx="175">
                  <c:v>207.01669999999999</c:v>
                </c:pt>
                <c:pt idx="176">
                  <c:v>208.99520000000001</c:v>
                </c:pt>
                <c:pt idx="177">
                  <c:v>212.23500000000001</c:v>
                </c:pt>
                <c:pt idx="178">
                  <c:v>213.0684</c:v>
                </c:pt>
                <c:pt idx="179">
                  <c:v>213.3372</c:v>
                </c:pt>
                <c:pt idx="180">
                  <c:v>214.44239999999999</c:v>
                </c:pt>
                <c:pt idx="181">
                  <c:v>215.26660000000001</c:v>
                </c:pt>
                <c:pt idx="182">
                  <c:v>215.8253</c:v>
                </c:pt>
                <c:pt idx="183">
                  <c:v>216.6728</c:v>
                </c:pt>
                <c:pt idx="184">
                  <c:v>217.50620000000001</c:v>
                </c:pt>
                <c:pt idx="185">
                  <c:v>218.3443</c:v>
                </c:pt>
                <c:pt idx="186">
                  <c:v>219.1686</c:v>
                </c:pt>
                <c:pt idx="187">
                  <c:v>220.00200000000001</c:v>
                </c:pt>
                <c:pt idx="188">
                  <c:v>220.5702</c:v>
                </c:pt>
                <c:pt idx="189">
                  <c:v>221.69399999999999</c:v>
                </c:pt>
                <c:pt idx="190">
                  <c:v>223.38</c:v>
                </c:pt>
              </c:numCache>
            </c:numRef>
          </c:xVal>
          <c:yVal>
            <c:numRef>
              <c:f>'物理-遗传比对图'!$K$632:$K$822</c:f>
              <c:numCache>
                <c:formatCode>0_);[Red]\(0\)</c:formatCode>
                <c:ptCount val="191"/>
                <c:pt idx="0">
                  <c:v>0.17241600000000001</c:v>
                </c:pt>
                <c:pt idx="1">
                  <c:v>4.6584E-2</c:v>
                </c:pt>
                <c:pt idx="2">
                  <c:v>2.6345580000000002</c:v>
                </c:pt>
                <c:pt idx="3">
                  <c:v>3.3360000000000001E-2</c:v>
                </c:pt>
                <c:pt idx="4">
                  <c:v>7.4953000000000006E-2</c:v>
                </c:pt>
                <c:pt idx="5">
                  <c:v>3.29678</c:v>
                </c:pt>
                <c:pt idx="6">
                  <c:v>4.0803979999999997</c:v>
                </c:pt>
                <c:pt idx="7">
                  <c:v>5.9544779999999999</c:v>
                </c:pt>
                <c:pt idx="8">
                  <c:v>6.5648119999999999</c:v>
                </c:pt>
                <c:pt idx="9">
                  <c:v>6.6121400000000001</c:v>
                </c:pt>
                <c:pt idx="10">
                  <c:v>6.847315</c:v>
                </c:pt>
                <c:pt idx="11">
                  <c:v>7.8068489999999997</c:v>
                </c:pt>
                <c:pt idx="12">
                  <c:v>7.8127259999999996</c:v>
                </c:pt>
                <c:pt idx="13">
                  <c:v>7.8951269999999996</c:v>
                </c:pt>
                <c:pt idx="14">
                  <c:v>9.1348629999999993</c:v>
                </c:pt>
                <c:pt idx="15">
                  <c:v>10.835300999999999</c:v>
                </c:pt>
                <c:pt idx="16">
                  <c:v>10.828291</c:v>
                </c:pt>
                <c:pt idx="17">
                  <c:v>11.094074000000001</c:v>
                </c:pt>
                <c:pt idx="18">
                  <c:v>10.806867</c:v>
                </c:pt>
                <c:pt idx="19">
                  <c:v>11.802096000000001</c:v>
                </c:pt>
                <c:pt idx="20">
                  <c:v>11.135659</c:v>
                </c:pt>
                <c:pt idx="21">
                  <c:v>12.019679999999999</c:v>
                </c:pt>
                <c:pt idx="22">
                  <c:v>12.128079</c:v>
                </c:pt>
                <c:pt idx="23">
                  <c:v>13.115778000000001</c:v>
                </c:pt>
                <c:pt idx="24">
                  <c:v>13.525359999999999</c:v>
                </c:pt>
                <c:pt idx="25">
                  <c:v>12.202489</c:v>
                </c:pt>
                <c:pt idx="26">
                  <c:v>16.020554000000001</c:v>
                </c:pt>
                <c:pt idx="27">
                  <c:v>13.796455</c:v>
                </c:pt>
                <c:pt idx="28">
                  <c:v>20.535768000000001</c:v>
                </c:pt>
                <c:pt idx="29">
                  <c:v>25.161280999999999</c:v>
                </c:pt>
                <c:pt idx="30">
                  <c:v>27.360150999999998</c:v>
                </c:pt>
                <c:pt idx="31">
                  <c:v>30.187542000000001</c:v>
                </c:pt>
                <c:pt idx="32">
                  <c:v>32.512224000000003</c:v>
                </c:pt>
                <c:pt idx="33">
                  <c:v>41.494472000000002</c:v>
                </c:pt>
                <c:pt idx="34">
                  <c:v>41.498491999999999</c:v>
                </c:pt>
                <c:pt idx="35">
                  <c:v>41.494259999999997</c:v>
                </c:pt>
                <c:pt idx="36">
                  <c:v>44.657083999999998</c:v>
                </c:pt>
                <c:pt idx="37">
                  <c:v>44.657232</c:v>
                </c:pt>
                <c:pt idx="38">
                  <c:v>44.503736000000004</c:v>
                </c:pt>
                <c:pt idx="39">
                  <c:v>44.922474000000001</c:v>
                </c:pt>
                <c:pt idx="40">
                  <c:v>44.891497999999999</c:v>
                </c:pt>
                <c:pt idx="41">
                  <c:v>45.356468999999997</c:v>
                </c:pt>
                <c:pt idx="42">
                  <c:v>48.170236000000003</c:v>
                </c:pt>
                <c:pt idx="43">
                  <c:v>52.102851000000001</c:v>
                </c:pt>
                <c:pt idx="44">
                  <c:v>51.685155000000002</c:v>
                </c:pt>
                <c:pt idx="45">
                  <c:v>49.454752999999997</c:v>
                </c:pt>
                <c:pt idx="46">
                  <c:v>51.077446999999999</c:v>
                </c:pt>
                <c:pt idx="47">
                  <c:v>51.107684999999996</c:v>
                </c:pt>
                <c:pt idx="48">
                  <c:v>45.871664000000003</c:v>
                </c:pt>
                <c:pt idx="49">
                  <c:v>46.015324999999997</c:v>
                </c:pt>
                <c:pt idx="50">
                  <c:v>48.732227000000002</c:v>
                </c:pt>
                <c:pt idx="51">
                  <c:v>46.375216999999999</c:v>
                </c:pt>
                <c:pt idx="52">
                  <c:v>46.20599</c:v>
                </c:pt>
                <c:pt idx="53">
                  <c:v>51.615613000000003</c:v>
                </c:pt>
                <c:pt idx="54">
                  <c:v>56.616427999999999</c:v>
                </c:pt>
                <c:pt idx="55">
                  <c:v>58.653429000000003</c:v>
                </c:pt>
                <c:pt idx="56">
                  <c:v>69.752190999999996</c:v>
                </c:pt>
                <c:pt idx="57">
                  <c:v>66.625558999999996</c:v>
                </c:pt>
                <c:pt idx="58">
                  <c:v>56.624830000000003</c:v>
                </c:pt>
                <c:pt idx="59">
                  <c:v>77.114362</c:v>
                </c:pt>
                <c:pt idx="60">
                  <c:v>183.64638099999999</c:v>
                </c:pt>
                <c:pt idx="61">
                  <c:v>123.036146</c:v>
                </c:pt>
                <c:pt idx="62">
                  <c:v>177.519047</c:v>
                </c:pt>
                <c:pt idx="63">
                  <c:v>241.25645</c:v>
                </c:pt>
                <c:pt idx="64">
                  <c:v>128.254097</c:v>
                </c:pt>
                <c:pt idx="65">
                  <c:v>96.458735000000004</c:v>
                </c:pt>
                <c:pt idx="66">
                  <c:v>83.114716999999999</c:v>
                </c:pt>
                <c:pt idx="67">
                  <c:v>77.003584000000004</c:v>
                </c:pt>
                <c:pt idx="68">
                  <c:v>79.677628999999996</c:v>
                </c:pt>
                <c:pt idx="69">
                  <c:v>120.368387</c:v>
                </c:pt>
                <c:pt idx="70">
                  <c:v>224.99118999999999</c:v>
                </c:pt>
                <c:pt idx="71">
                  <c:v>252.249798</c:v>
                </c:pt>
                <c:pt idx="72">
                  <c:v>257.54742199999998</c:v>
                </c:pt>
                <c:pt idx="73">
                  <c:v>272.24034799999998</c:v>
                </c:pt>
                <c:pt idx="74">
                  <c:v>261.25267300000002</c:v>
                </c:pt>
                <c:pt idx="75">
                  <c:v>300.50220400000001</c:v>
                </c:pt>
                <c:pt idx="76">
                  <c:v>300.778616</c:v>
                </c:pt>
                <c:pt idx="77">
                  <c:v>306.19389799999999</c:v>
                </c:pt>
                <c:pt idx="78">
                  <c:v>318.859825</c:v>
                </c:pt>
                <c:pt idx="79">
                  <c:v>319.75451800000002</c:v>
                </c:pt>
                <c:pt idx="80">
                  <c:v>332.36345599999999</c:v>
                </c:pt>
                <c:pt idx="81">
                  <c:v>335.22760799999998</c:v>
                </c:pt>
                <c:pt idx="82">
                  <c:v>342.790862</c:v>
                </c:pt>
                <c:pt idx="83">
                  <c:v>345.499415</c:v>
                </c:pt>
                <c:pt idx="84">
                  <c:v>345.962605</c:v>
                </c:pt>
                <c:pt idx="85">
                  <c:v>346.88003300000003</c:v>
                </c:pt>
                <c:pt idx="86">
                  <c:v>351.01489299999997</c:v>
                </c:pt>
                <c:pt idx="87">
                  <c:v>351.85922699999998</c:v>
                </c:pt>
                <c:pt idx="88">
                  <c:v>350.75955199999999</c:v>
                </c:pt>
                <c:pt idx="89">
                  <c:v>356.99309399999999</c:v>
                </c:pt>
                <c:pt idx="90">
                  <c:v>365.35467799999998</c:v>
                </c:pt>
                <c:pt idx="91">
                  <c:v>366.38401299999998</c:v>
                </c:pt>
                <c:pt idx="92">
                  <c:v>368.25502599999999</c:v>
                </c:pt>
                <c:pt idx="93">
                  <c:v>370.34146800000002</c:v>
                </c:pt>
                <c:pt idx="94">
                  <c:v>378.47845899999999</c:v>
                </c:pt>
                <c:pt idx="95">
                  <c:v>378.62070399999999</c:v>
                </c:pt>
                <c:pt idx="96">
                  <c:v>381.06549000000001</c:v>
                </c:pt>
                <c:pt idx="97">
                  <c:v>381.63707599999998</c:v>
                </c:pt>
                <c:pt idx="98">
                  <c:v>391.17696699999999</c:v>
                </c:pt>
                <c:pt idx="99">
                  <c:v>388.30374799999998</c:v>
                </c:pt>
                <c:pt idx="100">
                  <c:v>382.78075699999999</c:v>
                </c:pt>
                <c:pt idx="101">
                  <c:v>389.82891799999999</c:v>
                </c:pt>
                <c:pt idx="102">
                  <c:v>388.598004</c:v>
                </c:pt>
                <c:pt idx="103">
                  <c:v>397.29992499999997</c:v>
                </c:pt>
                <c:pt idx="104">
                  <c:v>397.35073199999999</c:v>
                </c:pt>
                <c:pt idx="105">
                  <c:v>397.89424300000002</c:v>
                </c:pt>
                <c:pt idx="106">
                  <c:v>398.594447</c:v>
                </c:pt>
                <c:pt idx="107">
                  <c:v>398.79738300000002</c:v>
                </c:pt>
                <c:pt idx="108">
                  <c:v>400.71914099999998</c:v>
                </c:pt>
                <c:pt idx="109">
                  <c:v>403.20405099999999</c:v>
                </c:pt>
                <c:pt idx="110">
                  <c:v>401.70996700000001</c:v>
                </c:pt>
                <c:pt idx="111">
                  <c:v>405.23058400000002</c:v>
                </c:pt>
                <c:pt idx="112">
                  <c:v>406.26518600000003</c:v>
                </c:pt>
                <c:pt idx="113">
                  <c:v>408.77092900000002</c:v>
                </c:pt>
                <c:pt idx="114">
                  <c:v>414.46974499999999</c:v>
                </c:pt>
                <c:pt idx="115">
                  <c:v>414.46868499999999</c:v>
                </c:pt>
                <c:pt idx="116">
                  <c:v>413.01755300000002</c:v>
                </c:pt>
                <c:pt idx="117">
                  <c:v>415.61792100000002</c:v>
                </c:pt>
                <c:pt idx="118">
                  <c:v>417.82096000000001</c:v>
                </c:pt>
                <c:pt idx="119">
                  <c:v>418.70937199999997</c:v>
                </c:pt>
                <c:pt idx="120">
                  <c:v>420.31326000000001</c:v>
                </c:pt>
                <c:pt idx="121">
                  <c:v>424.70295499999997</c:v>
                </c:pt>
                <c:pt idx="122">
                  <c:v>424.42345399999999</c:v>
                </c:pt>
                <c:pt idx="123">
                  <c:v>425.42286200000001</c:v>
                </c:pt>
                <c:pt idx="124">
                  <c:v>427.59848099999999</c:v>
                </c:pt>
                <c:pt idx="125">
                  <c:v>428.55264799999998</c:v>
                </c:pt>
                <c:pt idx="126">
                  <c:v>429.69774799999999</c:v>
                </c:pt>
                <c:pt idx="127">
                  <c:v>432.70920599999999</c:v>
                </c:pt>
                <c:pt idx="128">
                  <c:v>429.70891399999999</c:v>
                </c:pt>
                <c:pt idx="129">
                  <c:v>434.72674000000001</c:v>
                </c:pt>
                <c:pt idx="130">
                  <c:v>436.61746699999998</c:v>
                </c:pt>
                <c:pt idx="131">
                  <c:v>437.94413800000001</c:v>
                </c:pt>
                <c:pt idx="132">
                  <c:v>438.53415799999999</c:v>
                </c:pt>
                <c:pt idx="133">
                  <c:v>438.66794499999997</c:v>
                </c:pt>
                <c:pt idx="134">
                  <c:v>438.66579200000001</c:v>
                </c:pt>
                <c:pt idx="135">
                  <c:v>438.67227200000002</c:v>
                </c:pt>
                <c:pt idx="136">
                  <c:v>439.01220899999998</c:v>
                </c:pt>
                <c:pt idx="137">
                  <c:v>439.92512299999999</c:v>
                </c:pt>
                <c:pt idx="138">
                  <c:v>440.34091599999999</c:v>
                </c:pt>
                <c:pt idx="139">
                  <c:v>440.78843499999999</c:v>
                </c:pt>
                <c:pt idx="140">
                  <c:v>441.59978899999999</c:v>
                </c:pt>
                <c:pt idx="141">
                  <c:v>442.24976400000003</c:v>
                </c:pt>
                <c:pt idx="142">
                  <c:v>444.19386700000001</c:v>
                </c:pt>
                <c:pt idx="143">
                  <c:v>444.98521499999998</c:v>
                </c:pt>
                <c:pt idx="144">
                  <c:v>446.07866899999999</c:v>
                </c:pt>
                <c:pt idx="145">
                  <c:v>448.20547499999998</c:v>
                </c:pt>
                <c:pt idx="146">
                  <c:v>449.17149599999999</c:v>
                </c:pt>
                <c:pt idx="147">
                  <c:v>450.538794</c:v>
                </c:pt>
                <c:pt idx="148">
                  <c:v>451.79387700000001</c:v>
                </c:pt>
                <c:pt idx="149">
                  <c:v>452.15132499999999</c:v>
                </c:pt>
                <c:pt idx="150">
                  <c:v>453.644519</c:v>
                </c:pt>
                <c:pt idx="151">
                  <c:v>454.36767600000002</c:v>
                </c:pt>
                <c:pt idx="152">
                  <c:v>454.60162000000003</c:v>
                </c:pt>
                <c:pt idx="153">
                  <c:v>455.09800100000001</c:v>
                </c:pt>
                <c:pt idx="154">
                  <c:v>457.26145000000002</c:v>
                </c:pt>
                <c:pt idx="155">
                  <c:v>458.60938599999997</c:v>
                </c:pt>
                <c:pt idx="156">
                  <c:v>460.25061599999998</c:v>
                </c:pt>
                <c:pt idx="157">
                  <c:v>460.47959800000001</c:v>
                </c:pt>
                <c:pt idx="158">
                  <c:v>461.41734200000002</c:v>
                </c:pt>
                <c:pt idx="159">
                  <c:v>461.46694000000002</c:v>
                </c:pt>
                <c:pt idx="160">
                  <c:v>462.42097699999999</c:v>
                </c:pt>
                <c:pt idx="161">
                  <c:v>461.61774000000003</c:v>
                </c:pt>
                <c:pt idx="162">
                  <c:v>461.52763800000002</c:v>
                </c:pt>
                <c:pt idx="163">
                  <c:v>462.997794</c:v>
                </c:pt>
                <c:pt idx="164">
                  <c:v>467.43293499999999</c:v>
                </c:pt>
                <c:pt idx="165">
                  <c:v>468.49762199999998</c:v>
                </c:pt>
                <c:pt idx="166">
                  <c:v>470.08441299999998</c:v>
                </c:pt>
                <c:pt idx="167">
                  <c:v>474.54173500000002</c:v>
                </c:pt>
                <c:pt idx="168">
                  <c:v>475.91542800000002</c:v>
                </c:pt>
                <c:pt idx="169">
                  <c:v>477.01898799999998</c:v>
                </c:pt>
                <c:pt idx="170">
                  <c:v>477.57351299999999</c:v>
                </c:pt>
                <c:pt idx="171">
                  <c:v>478.12791399999998</c:v>
                </c:pt>
                <c:pt idx="172">
                  <c:v>482.19021099999998</c:v>
                </c:pt>
                <c:pt idx="173">
                  <c:v>481.419783</c:v>
                </c:pt>
                <c:pt idx="174">
                  <c:v>481.47952700000002</c:v>
                </c:pt>
                <c:pt idx="175">
                  <c:v>482.77668</c:v>
                </c:pt>
                <c:pt idx="176">
                  <c:v>483.75916699999999</c:v>
                </c:pt>
                <c:pt idx="177">
                  <c:v>488.11564399999997</c:v>
                </c:pt>
                <c:pt idx="178">
                  <c:v>488.56009599999999</c:v>
                </c:pt>
                <c:pt idx="179">
                  <c:v>491.59177799999998</c:v>
                </c:pt>
                <c:pt idx="180">
                  <c:v>493.88570099999998</c:v>
                </c:pt>
                <c:pt idx="181">
                  <c:v>487.08132000000001</c:v>
                </c:pt>
                <c:pt idx="182">
                  <c:v>496.007204</c:v>
                </c:pt>
                <c:pt idx="183">
                  <c:v>496.87909500000001</c:v>
                </c:pt>
                <c:pt idx="184">
                  <c:v>491.22212100000002</c:v>
                </c:pt>
                <c:pt idx="185">
                  <c:v>488.68352700000003</c:v>
                </c:pt>
                <c:pt idx="186">
                  <c:v>491.59159499999998</c:v>
                </c:pt>
                <c:pt idx="187">
                  <c:v>486.697475</c:v>
                </c:pt>
                <c:pt idx="188">
                  <c:v>488.18163800000002</c:v>
                </c:pt>
                <c:pt idx="189">
                  <c:v>489.51438300000001</c:v>
                </c:pt>
                <c:pt idx="190">
                  <c:v>496.59707100000003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5B8-46C4-851A-F502F9330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2607248"/>
        <c:axId val="222614736"/>
      </c:scatterChart>
      <c:valAx>
        <c:axId val="2226072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22614736"/>
        <c:crosses val="autoZero"/>
        <c:crossBetween val="midCat"/>
      </c:valAx>
      <c:valAx>
        <c:axId val="22261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226072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'物理-遗传比对图'!$J$823:$J$1250</c:f>
              <c:numCache>
                <c:formatCode>0_ </c:formatCode>
                <c:ptCount val="428"/>
                <c:pt idx="0">
                  <c:v>0</c:v>
                </c:pt>
                <c:pt idx="1">
                  <c:v>3.2208000000000001</c:v>
                </c:pt>
                <c:pt idx="2">
                  <c:v>3.7643</c:v>
                </c:pt>
                <c:pt idx="3">
                  <c:v>4.3048999999999999</c:v>
                </c:pt>
                <c:pt idx="4">
                  <c:v>5.1201999999999996</c:v>
                </c:pt>
                <c:pt idx="5">
                  <c:v>5.6637000000000004</c:v>
                </c:pt>
                <c:pt idx="6">
                  <c:v>5.9353999999999996</c:v>
                </c:pt>
                <c:pt idx="7">
                  <c:v>6.2072000000000003</c:v>
                </c:pt>
                <c:pt idx="8">
                  <c:v>9.4092000000000002</c:v>
                </c:pt>
                <c:pt idx="9">
                  <c:v>9.9617000000000004</c:v>
                </c:pt>
                <c:pt idx="10">
                  <c:v>10.786</c:v>
                </c:pt>
                <c:pt idx="11">
                  <c:v>11.057700000000001</c:v>
                </c:pt>
                <c:pt idx="12">
                  <c:v>11.3294</c:v>
                </c:pt>
                <c:pt idx="13">
                  <c:v>11.6012</c:v>
                </c:pt>
                <c:pt idx="14">
                  <c:v>12.1477</c:v>
                </c:pt>
                <c:pt idx="15">
                  <c:v>12.6912</c:v>
                </c:pt>
                <c:pt idx="16">
                  <c:v>12.964399999999999</c:v>
                </c:pt>
                <c:pt idx="17">
                  <c:v>13.507899999999999</c:v>
                </c:pt>
                <c:pt idx="18">
                  <c:v>13.7782</c:v>
                </c:pt>
                <c:pt idx="19">
                  <c:v>14.049899999999999</c:v>
                </c:pt>
                <c:pt idx="20">
                  <c:v>14.3231</c:v>
                </c:pt>
                <c:pt idx="21">
                  <c:v>16.359100000000002</c:v>
                </c:pt>
                <c:pt idx="22">
                  <c:v>17.8215</c:v>
                </c:pt>
                <c:pt idx="23">
                  <c:v>19.226400000000002</c:v>
                </c:pt>
                <c:pt idx="24">
                  <c:v>19.4938</c:v>
                </c:pt>
                <c:pt idx="25">
                  <c:v>20.034400000000002</c:v>
                </c:pt>
                <c:pt idx="26">
                  <c:v>20.5749</c:v>
                </c:pt>
                <c:pt idx="27">
                  <c:v>21.667999999999999</c:v>
                </c:pt>
                <c:pt idx="28">
                  <c:v>22.217500000000001</c:v>
                </c:pt>
                <c:pt idx="29">
                  <c:v>22.4892</c:v>
                </c:pt>
                <c:pt idx="30">
                  <c:v>22.757999999999999</c:v>
                </c:pt>
                <c:pt idx="31">
                  <c:v>23.028300000000002</c:v>
                </c:pt>
                <c:pt idx="32">
                  <c:v>23.2986</c:v>
                </c:pt>
                <c:pt idx="33">
                  <c:v>24.672499999999999</c:v>
                </c:pt>
                <c:pt idx="34">
                  <c:v>27.516500000000001</c:v>
                </c:pt>
                <c:pt idx="35">
                  <c:v>31.324999999999999</c:v>
                </c:pt>
                <c:pt idx="36">
                  <c:v>33.586500000000001</c:v>
                </c:pt>
                <c:pt idx="37">
                  <c:v>34.679499999999997</c:v>
                </c:pt>
                <c:pt idx="38">
                  <c:v>34.948399999999999</c:v>
                </c:pt>
                <c:pt idx="39">
                  <c:v>35.217199999999998</c:v>
                </c:pt>
                <c:pt idx="40">
                  <c:v>35.7697</c:v>
                </c:pt>
                <c:pt idx="41">
                  <c:v>36.044400000000003</c:v>
                </c:pt>
                <c:pt idx="42">
                  <c:v>36.864199999999997</c:v>
                </c:pt>
                <c:pt idx="43">
                  <c:v>42.241900000000001</c:v>
                </c:pt>
                <c:pt idx="44">
                  <c:v>44.187399999999997</c:v>
                </c:pt>
                <c:pt idx="45">
                  <c:v>44.456200000000003</c:v>
                </c:pt>
                <c:pt idx="46">
                  <c:v>44.725000000000001</c:v>
                </c:pt>
                <c:pt idx="47">
                  <c:v>44.9938</c:v>
                </c:pt>
                <c:pt idx="48">
                  <c:v>45.531500000000001</c:v>
                </c:pt>
                <c:pt idx="49">
                  <c:v>45.8003</c:v>
                </c:pt>
                <c:pt idx="50">
                  <c:v>46.343800000000002</c:v>
                </c:pt>
                <c:pt idx="51">
                  <c:v>46.615600000000001</c:v>
                </c:pt>
                <c:pt idx="52">
                  <c:v>46.890300000000003</c:v>
                </c:pt>
                <c:pt idx="53">
                  <c:v>47.436799999999998</c:v>
                </c:pt>
                <c:pt idx="54">
                  <c:v>48.535800000000002</c:v>
                </c:pt>
                <c:pt idx="55">
                  <c:v>49.355600000000003</c:v>
                </c:pt>
                <c:pt idx="56">
                  <c:v>50.448700000000002</c:v>
                </c:pt>
                <c:pt idx="57">
                  <c:v>54.575600000000001</c:v>
                </c:pt>
                <c:pt idx="58">
                  <c:v>55.9649</c:v>
                </c:pt>
                <c:pt idx="59">
                  <c:v>56.235199999999999</c:v>
                </c:pt>
                <c:pt idx="60">
                  <c:v>60.021500000000003</c:v>
                </c:pt>
                <c:pt idx="61">
                  <c:v>61.151600000000002</c:v>
                </c:pt>
                <c:pt idx="62">
                  <c:v>62.580500000000001</c:v>
                </c:pt>
                <c:pt idx="63">
                  <c:v>63.423299999999998</c:v>
                </c:pt>
                <c:pt idx="64">
                  <c:v>67.953800000000001</c:v>
                </c:pt>
                <c:pt idx="65">
                  <c:v>68.234700000000004</c:v>
                </c:pt>
                <c:pt idx="66">
                  <c:v>68.799700000000001</c:v>
                </c:pt>
                <c:pt idx="67">
                  <c:v>69.346100000000007</c:v>
                </c:pt>
                <c:pt idx="68">
                  <c:v>72.475200000000001</c:v>
                </c:pt>
                <c:pt idx="69">
                  <c:v>72.745500000000007</c:v>
                </c:pt>
                <c:pt idx="70">
                  <c:v>73.298000000000002</c:v>
                </c:pt>
                <c:pt idx="71">
                  <c:v>73.571200000000005</c:v>
                </c:pt>
                <c:pt idx="72">
                  <c:v>73.844399999999993</c:v>
                </c:pt>
                <c:pt idx="73">
                  <c:v>76.105900000000005</c:v>
                </c:pt>
                <c:pt idx="74">
                  <c:v>76.6584</c:v>
                </c:pt>
                <c:pt idx="75">
                  <c:v>78.648099999999999</c:v>
                </c:pt>
                <c:pt idx="76">
                  <c:v>79.197500000000005</c:v>
                </c:pt>
                <c:pt idx="77">
                  <c:v>80.021799999999999</c:v>
                </c:pt>
                <c:pt idx="78">
                  <c:v>80.292100000000005</c:v>
                </c:pt>
                <c:pt idx="79">
                  <c:v>80.565299999999993</c:v>
                </c:pt>
                <c:pt idx="80">
                  <c:v>81.676599999999993</c:v>
                </c:pt>
                <c:pt idx="81">
                  <c:v>86.753500000000003</c:v>
                </c:pt>
                <c:pt idx="82">
                  <c:v>87.296999999999997</c:v>
                </c:pt>
                <c:pt idx="83">
                  <c:v>88.6785</c:v>
                </c:pt>
                <c:pt idx="84">
                  <c:v>89.219099999999997</c:v>
                </c:pt>
                <c:pt idx="85">
                  <c:v>91.749399999999994</c:v>
                </c:pt>
                <c:pt idx="86">
                  <c:v>92.025599999999997</c:v>
                </c:pt>
                <c:pt idx="87">
                  <c:v>92.584299999999999</c:v>
                </c:pt>
                <c:pt idx="88">
                  <c:v>93.124899999999997</c:v>
                </c:pt>
                <c:pt idx="89">
                  <c:v>94.498800000000003</c:v>
                </c:pt>
                <c:pt idx="90">
                  <c:v>94.767600000000002</c:v>
                </c:pt>
                <c:pt idx="91">
                  <c:v>95.308199999999999</c:v>
                </c:pt>
                <c:pt idx="92">
                  <c:v>95.576999999999998</c:v>
                </c:pt>
                <c:pt idx="93">
                  <c:v>96.117599999999996</c:v>
                </c:pt>
                <c:pt idx="94">
                  <c:v>96.386399999999995</c:v>
                </c:pt>
                <c:pt idx="95">
                  <c:v>96.656700000000001</c:v>
                </c:pt>
                <c:pt idx="96">
                  <c:v>97.476399999999998</c:v>
                </c:pt>
                <c:pt idx="97">
                  <c:v>97.7453</c:v>
                </c:pt>
                <c:pt idx="98">
                  <c:v>99.403300000000002</c:v>
                </c:pt>
                <c:pt idx="99">
                  <c:v>100.78489999999999</c:v>
                </c:pt>
                <c:pt idx="100">
                  <c:v>101.884</c:v>
                </c:pt>
                <c:pt idx="101">
                  <c:v>103.00149999999999</c:v>
                </c:pt>
                <c:pt idx="102">
                  <c:v>103.5509</c:v>
                </c:pt>
                <c:pt idx="103">
                  <c:v>104.09739999999999</c:v>
                </c:pt>
                <c:pt idx="104">
                  <c:v>106.39790000000001</c:v>
                </c:pt>
                <c:pt idx="105">
                  <c:v>107.7949</c:v>
                </c:pt>
                <c:pt idx="106">
                  <c:v>108.6237</c:v>
                </c:pt>
                <c:pt idx="107">
                  <c:v>109.1855</c:v>
                </c:pt>
                <c:pt idx="108">
                  <c:v>109.4618</c:v>
                </c:pt>
                <c:pt idx="109">
                  <c:v>109.7291</c:v>
                </c:pt>
                <c:pt idx="110">
                  <c:v>110.2847</c:v>
                </c:pt>
                <c:pt idx="111">
                  <c:v>110.8562</c:v>
                </c:pt>
                <c:pt idx="112">
                  <c:v>111.13549999999999</c:v>
                </c:pt>
                <c:pt idx="113">
                  <c:v>112.2346</c:v>
                </c:pt>
                <c:pt idx="114">
                  <c:v>113.33969999999999</c:v>
                </c:pt>
                <c:pt idx="115">
                  <c:v>113.8832</c:v>
                </c:pt>
                <c:pt idx="116">
                  <c:v>114.1521</c:v>
                </c:pt>
                <c:pt idx="117">
                  <c:v>114.7015</c:v>
                </c:pt>
                <c:pt idx="118">
                  <c:v>115.251</c:v>
                </c:pt>
                <c:pt idx="119">
                  <c:v>115.5198</c:v>
                </c:pt>
                <c:pt idx="120">
                  <c:v>115.7886</c:v>
                </c:pt>
                <c:pt idx="121">
                  <c:v>116.59950000000001</c:v>
                </c:pt>
                <c:pt idx="122">
                  <c:v>117.41930000000001</c:v>
                </c:pt>
                <c:pt idx="123">
                  <c:v>117.9811</c:v>
                </c:pt>
                <c:pt idx="124">
                  <c:v>118.2589</c:v>
                </c:pt>
                <c:pt idx="125">
                  <c:v>118.79940000000001</c:v>
                </c:pt>
                <c:pt idx="126">
                  <c:v>119.33710000000001</c:v>
                </c:pt>
                <c:pt idx="127">
                  <c:v>119.8747</c:v>
                </c:pt>
                <c:pt idx="128">
                  <c:v>120.69</c:v>
                </c:pt>
                <c:pt idx="129">
                  <c:v>120.9633</c:v>
                </c:pt>
                <c:pt idx="130">
                  <c:v>122.3922</c:v>
                </c:pt>
                <c:pt idx="131">
                  <c:v>124.127</c:v>
                </c:pt>
                <c:pt idx="132">
                  <c:v>125.5398</c:v>
                </c:pt>
                <c:pt idx="133">
                  <c:v>126.3686</c:v>
                </c:pt>
                <c:pt idx="134">
                  <c:v>127.2067</c:v>
                </c:pt>
                <c:pt idx="135">
                  <c:v>127.7623</c:v>
                </c:pt>
                <c:pt idx="136">
                  <c:v>128.29990000000001</c:v>
                </c:pt>
                <c:pt idx="137">
                  <c:v>128.56880000000001</c:v>
                </c:pt>
                <c:pt idx="138">
                  <c:v>129.38399999999999</c:v>
                </c:pt>
                <c:pt idx="139">
                  <c:v>130.19489999999999</c:v>
                </c:pt>
                <c:pt idx="140">
                  <c:v>130.7414</c:v>
                </c:pt>
                <c:pt idx="141">
                  <c:v>131.30009999999999</c:v>
                </c:pt>
                <c:pt idx="142">
                  <c:v>131.5763</c:v>
                </c:pt>
                <c:pt idx="143">
                  <c:v>132.69380000000001</c:v>
                </c:pt>
                <c:pt idx="144">
                  <c:v>133.5181</c:v>
                </c:pt>
                <c:pt idx="145">
                  <c:v>134.06460000000001</c:v>
                </c:pt>
                <c:pt idx="146">
                  <c:v>135.20760000000001</c:v>
                </c:pt>
                <c:pt idx="147">
                  <c:v>135.77260000000001</c:v>
                </c:pt>
                <c:pt idx="148">
                  <c:v>136.61070000000001</c:v>
                </c:pt>
                <c:pt idx="149">
                  <c:v>137.1542</c:v>
                </c:pt>
                <c:pt idx="150">
                  <c:v>138.54339999999999</c:v>
                </c:pt>
                <c:pt idx="151">
                  <c:v>139.94040000000001</c:v>
                </c:pt>
                <c:pt idx="152">
                  <c:v>140.48099999999999</c:v>
                </c:pt>
                <c:pt idx="153">
                  <c:v>141.2963</c:v>
                </c:pt>
                <c:pt idx="154">
                  <c:v>141.5651</c:v>
                </c:pt>
                <c:pt idx="155">
                  <c:v>142.1086</c:v>
                </c:pt>
                <c:pt idx="156">
                  <c:v>142.65809999999999</c:v>
                </c:pt>
                <c:pt idx="157">
                  <c:v>143.5009</c:v>
                </c:pt>
                <c:pt idx="158">
                  <c:v>144.07230000000001</c:v>
                </c:pt>
                <c:pt idx="159">
                  <c:v>145.2353</c:v>
                </c:pt>
                <c:pt idx="160">
                  <c:v>146.6892</c:v>
                </c:pt>
                <c:pt idx="161">
                  <c:v>148.42400000000001</c:v>
                </c:pt>
                <c:pt idx="162">
                  <c:v>149.56059999999999</c:v>
                </c:pt>
                <c:pt idx="163">
                  <c:v>150.39859999999999</c:v>
                </c:pt>
                <c:pt idx="164">
                  <c:v>151.78020000000001</c:v>
                </c:pt>
                <c:pt idx="165">
                  <c:v>152.3237</c:v>
                </c:pt>
                <c:pt idx="166">
                  <c:v>153.71299999999999</c:v>
                </c:pt>
                <c:pt idx="167">
                  <c:v>155.69139999999999</c:v>
                </c:pt>
                <c:pt idx="168">
                  <c:v>157.37739999999999</c:v>
                </c:pt>
                <c:pt idx="169">
                  <c:v>158.8064</c:v>
                </c:pt>
                <c:pt idx="170">
                  <c:v>160.53120000000001</c:v>
                </c:pt>
                <c:pt idx="171">
                  <c:v>162.27610000000001</c:v>
                </c:pt>
                <c:pt idx="172">
                  <c:v>163.7133</c:v>
                </c:pt>
                <c:pt idx="173">
                  <c:v>164.8629</c:v>
                </c:pt>
                <c:pt idx="174">
                  <c:v>166.28370000000001</c:v>
                </c:pt>
                <c:pt idx="175">
                  <c:v>167.71270000000001</c:v>
                </c:pt>
                <c:pt idx="176">
                  <c:v>168.56989999999999</c:v>
                </c:pt>
                <c:pt idx="177">
                  <c:v>170.31479999999999</c:v>
                </c:pt>
                <c:pt idx="178">
                  <c:v>171.78579999999999</c:v>
                </c:pt>
                <c:pt idx="179">
                  <c:v>172.65799999999999</c:v>
                </c:pt>
                <c:pt idx="180">
                  <c:v>173.7818</c:v>
                </c:pt>
                <c:pt idx="181">
                  <c:v>174.60599999999999</c:v>
                </c:pt>
                <c:pt idx="182">
                  <c:v>175.4213</c:v>
                </c:pt>
                <c:pt idx="183">
                  <c:v>175.696</c:v>
                </c:pt>
                <c:pt idx="184">
                  <c:v>176.5341</c:v>
                </c:pt>
                <c:pt idx="185">
                  <c:v>177.6516</c:v>
                </c:pt>
                <c:pt idx="186">
                  <c:v>179.04859999999999</c:v>
                </c:pt>
                <c:pt idx="187">
                  <c:v>180.15379999999999</c:v>
                </c:pt>
                <c:pt idx="188">
                  <c:v>181.56659999999999</c:v>
                </c:pt>
                <c:pt idx="189">
                  <c:v>182.40940000000001</c:v>
                </c:pt>
                <c:pt idx="190">
                  <c:v>183.53309999999999</c:v>
                </c:pt>
                <c:pt idx="191">
                  <c:v>184.6507</c:v>
                </c:pt>
                <c:pt idx="192">
                  <c:v>185.77440000000001</c:v>
                </c:pt>
                <c:pt idx="193">
                  <c:v>186.04470000000001</c:v>
                </c:pt>
                <c:pt idx="194">
                  <c:v>186.88749999999999</c:v>
                </c:pt>
                <c:pt idx="195">
                  <c:v>187.73500000000001</c:v>
                </c:pt>
                <c:pt idx="196">
                  <c:v>188.56379999999999</c:v>
                </c:pt>
                <c:pt idx="197">
                  <c:v>189.41139999999999</c:v>
                </c:pt>
                <c:pt idx="198">
                  <c:v>190.25890000000001</c:v>
                </c:pt>
                <c:pt idx="199">
                  <c:v>191.40190000000001</c:v>
                </c:pt>
                <c:pt idx="200">
                  <c:v>192.83090000000001</c:v>
                </c:pt>
                <c:pt idx="201">
                  <c:v>194.5361</c:v>
                </c:pt>
                <c:pt idx="202">
                  <c:v>195.67920000000001</c:v>
                </c:pt>
                <c:pt idx="203">
                  <c:v>196.23169999999999</c:v>
                </c:pt>
                <c:pt idx="204">
                  <c:v>196.77520000000001</c:v>
                </c:pt>
                <c:pt idx="205">
                  <c:v>197.04259999999999</c:v>
                </c:pt>
                <c:pt idx="206">
                  <c:v>197.3099</c:v>
                </c:pt>
                <c:pt idx="207">
                  <c:v>197.85050000000001</c:v>
                </c:pt>
                <c:pt idx="208">
                  <c:v>198.1208</c:v>
                </c:pt>
                <c:pt idx="209">
                  <c:v>198.66130000000001</c:v>
                </c:pt>
                <c:pt idx="210">
                  <c:v>198.93010000000001</c:v>
                </c:pt>
                <c:pt idx="211">
                  <c:v>199.74539999999999</c:v>
                </c:pt>
                <c:pt idx="212">
                  <c:v>200.0128</c:v>
                </c:pt>
                <c:pt idx="213">
                  <c:v>200.55340000000001</c:v>
                </c:pt>
                <c:pt idx="214">
                  <c:v>201.6525</c:v>
                </c:pt>
                <c:pt idx="215">
                  <c:v>202.208</c:v>
                </c:pt>
                <c:pt idx="216">
                  <c:v>203.0556</c:v>
                </c:pt>
                <c:pt idx="217">
                  <c:v>205.06819999999999</c:v>
                </c:pt>
                <c:pt idx="218">
                  <c:v>206.78309999999999</c:v>
                </c:pt>
                <c:pt idx="219">
                  <c:v>207.62119999999999</c:v>
                </c:pt>
                <c:pt idx="220">
                  <c:v>209.33619999999999</c:v>
                </c:pt>
                <c:pt idx="221">
                  <c:v>211.05109999999999</c:v>
                </c:pt>
                <c:pt idx="222">
                  <c:v>212.44810000000001</c:v>
                </c:pt>
                <c:pt idx="223">
                  <c:v>212.71690000000001</c:v>
                </c:pt>
                <c:pt idx="224">
                  <c:v>212.98429999999999</c:v>
                </c:pt>
                <c:pt idx="225">
                  <c:v>213.5249</c:v>
                </c:pt>
                <c:pt idx="226">
                  <c:v>214.64869999999999</c:v>
                </c:pt>
                <c:pt idx="227">
                  <c:v>215.7662</c:v>
                </c:pt>
                <c:pt idx="228">
                  <c:v>216.03360000000001</c:v>
                </c:pt>
                <c:pt idx="229">
                  <c:v>216.30090000000001</c:v>
                </c:pt>
                <c:pt idx="230">
                  <c:v>216.56829999999999</c:v>
                </c:pt>
                <c:pt idx="231">
                  <c:v>216.83709999999999</c:v>
                </c:pt>
                <c:pt idx="232">
                  <c:v>217.3777</c:v>
                </c:pt>
                <c:pt idx="233">
                  <c:v>217.9272</c:v>
                </c:pt>
                <c:pt idx="234">
                  <c:v>218.2004</c:v>
                </c:pt>
                <c:pt idx="235">
                  <c:v>219.01570000000001</c:v>
                </c:pt>
                <c:pt idx="236">
                  <c:v>219.55330000000001</c:v>
                </c:pt>
                <c:pt idx="237">
                  <c:v>219.82660000000001</c:v>
                </c:pt>
                <c:pt idx="238">
                  <c:v>220.09979999999999</c:v>
                </c:pt>
                <c:pt idx="239">
                  <c:v>220.36859999999999</c:v>
                </c:pt>
                <c:pt idx="240">
                  <c:v>220.9091</c:v>
                </c:pt>
                <c:pt idx="241">
                  <c:v>221.178</c:v>
                </c:pt>
                <c:pt idx="242">
                  <c:v>221.4468</c:v>
                </c:pt>
                <c:pt idx="243">
                  <c:v>221.9873</c:v>
                </c:pt>
                <c:pt idx="244">
                  <c:v>222.5308</c:v>
                </c:pt>
                <c:pt idx="245">
                  <c:v>223.66739999999999</c:v>
                </c:pt>
                <c:pt idx="246">
                  <c:v>223.9436</c:v>
                </c:pt>
                <c:pt idx="247">
                  <c:v>224.21100000000001</c:v>
                </c:pt>
                <c:pt idx="248">
                  <c:v>224.47980000000001</c:v>
                </c:pt>
                <c:pt idx="249">
                  <c:v>224.74860000000001</c:v>
                </c:pt>
                <c:pt idx="250">
                  <c:v>225.01599999999999</c:v>
                </c:pt>
                <c:pt idx="251">
                  <c:v>225.2834</c:v>
                </c:pt>
                <c:pt idx="252">
                  <c:v>225.8211</c:v>
                </c:pt>
                <c:pt idx="253">
                  <c:v>226.08840000000001</c:v>
                </c:pt>
                <c:pt idx="254">
                  <c:v>226.89930000000001</c:v>
                </c:pt>
                <c:pt idx="255">
                  <c:v>227.71019999999999</c:v>
                </c:pt>
                <c:pt idx="256">
                  <c:v>227.9776</c:v>
                </c:pt>
                <c:pt idx="257">
                  <c:v>228.245</c:v>
                </c:pt>
                <c:pt idx="258">
                  <c:v>228.7826</c:v>
                </c:pt>
                <c:pt idx="259">
                  <c:v>229.59350000000001</c:v>
                </c:pt>
                <c:pt idx="260">
                  <c:v>230.13409999999999</c:v>
                </c:pt>
                <c:pt idx="261">
                  <c:v>230.40289999999999</c:v>
                </c:pt>
                <c:pt idx="262">
                  <c:v>230.6703</c:v>
                </c:pt>
                <c:pt idx="263">
                  <c:v>230.9376</c:v>
                </c:pt>
                <c:pt idx="264">
                  <c:v>231.20500000000001</c:v>
                </c:pt>
                <c:pt idx="265">
                  <c:v>232.01589999999999</c:v>
                </c:pt>
                <c:pt idx="266">
                  <c:v>232.82679999999999</c:v>
                </c:pt>
                <c:pt idx="267">
                  <c:v>233.3673</c:v>
                </c:pt>
                <c:pt idx="268">
                  <c:v>234.46639999999999</c:v>
                </c:pt>
                <c:pt idx="269">
                  <c:v>235.0129</c:v>
                </c:pt>
                <c:pt idx="270">
                  <c:v>235.55940000000001</c:v>
                </c:pt>
                <c:pt idx="271">
                  <c:v>236.09989999999999</c:v>
                </c:pt>
                <c:pt idx="272">
                  <c:v>236.64340000000001</c:v>
                </c:pt>
                <c:pt idx="273">
                  <c:v>237.20519999999999</c:v>
                </c:pt>
                <c:pt idx="274">
                  <c:v>237.483</c:v>
                </c:pt>
                <c:pt idx="275">
                  <c:v>238.02070000000001</c:v>
                </c:pt>
                <c:pt idx="276">
                  <c:v>239.6788</c:v>
                </c:pt>
                <c:pt idx="277">
                  <c:v>241.05269999999999</c:v>
                </c:pt>
                <c:pt idx="278">
                  <c:v>241.59039999999999</c:v>
                </c:pt>
                <c:pt idx="279">
                  <c:v>241.85919999999999</c:v>
                </c:pt>
                <c:pt idx="280">
                  <c:v>242.3998</c:v>
                </c:pt>
                <c:pt idx="281">
                  <c:v>242.6671</c:v>
                </c:pt>
                <c:pt idx="282">
                  <c:v>242.93450000000001</c:v>
                </c:pt>
                <c:pt idx="283">
                  <c:v>243.47219999999999</c:v>
                </c:pt>
                <c:pt idx="284">
                  <c:v>243.7396</c:v>
                </c:pt>
                <c:pt idx="285">
                  <c:v>244.2801</c:v>
                </c:pt>
                <c:pt idx="286">
                  <c:v>244.5504</c:v>
                </c:pt>
                <c:pt idx="287">
                  <c:v>245.37010000000001</c:v>
                </c:pt>
                <c:pt idx="288">
                  <c:v>245.9196</c:v>
                </c:pt>
                <c:pt idx="289">
                  <c:v>246.4691</c:v>
                </c:pt>
                <c:pt idx="290">
                  <c:v>246.73939999999999</c:v>
                </c:pt>
                <c:pt idx="291">
                  <c:v>248.69569999999999</c:v>
                </c:pt>
                <c:pt idx="292">
                  <c:v>248.96449999999999</c:v>
                </c:pt>
                <c:pt idx="293">
                  <c:v>249.7842</c:v>
                </c:pt>
                <c:pt idx="294">
                  <c:v>250.60400000000001</c:v>
                </c:pt>
                <c:pt idx="295">
                  <c:v>250.87139999999999</c:v>
                </c:pt>
                <c:pt idx="296">
                  <c:v>251.4119</c:v>
                </c:pt>
                <c:pt idx="297">
                  <c:v>251.9554</c:v>
                </c:pt>
                <c:pt idx="298">
                  <c:v>252.22569999999999</c:v>
                </c:pt>
                <c:pt idx="299">
                  <c:v>252.7663</c:v>
                </c:pt>
                <c:pt idx="300">
                  <c:v>253.3098</c:v>
                </c:pt>
                <c:pt idx="301">
                  <c:v>253.58</c:v>
                </c:pt>
                <c:pt idx="302">
                  <c:v>254.1206</c:v>
                </c:pt>
                <c:pt idx="303">
                  <c:v>254.94479999999999</c:v>
                </c:pt>
                <c:pt idx="304">
                  <c:v>256.05</c:v>
                </c:pt>
                <c:pt idx="305">
                  <c:v>256.86529999999999</c:v>
                </c:pt>
                <c:pt idx="306">
                  <c:v>258.51420000000002</c:v>
                </c:pt>
                <c:pt idx="307">
                  <c:v>259.32510000000002</c:v>
                </c:pt>
                <c:pt idx="308">
                  <c:v>259.86860000000001</c:v>
                </c:pt>
                <c:pt idx="309">
                  <c:v>260.68830000000003</c:v>
                </c:pt>
                <c:pt idx="310">
                  <c:v>261.22890000000001</c:v>
                </c:pt>
                <c:pt idx="311">
                  <c:v>262.04419999999999</c:v>
                </c:pt>
                <c:pt idx="312">
                  <c:v>273.50850000000003</c:v>
                </c:pt>
                <c:pt idx="313">
                  <c:v>289.4402</c:v>
                </c:pt>
                <c:pt idx="314">
                  <c:v>289.71050000000002</c:v>
                </c:pt>
                <c:pt idx="315">
                  <c:v>291.40600000000001</c:v>
                </c:pt>
                <c:pt idx="316">
                  <c:v>291.6823</c:v>
                </c:pt>
                <c:pt idx="317">
                  <c:v>293.07929999999999</c:v>
                </c:pt>
                <c:pt idx="318">
                  <c:v>293.34949999999998</c:v>
                </c:pt>
                <c:pt idx="319">
                  <c:v>294.73880000000003</c:v>
                </c:pt>
                <c:pt idx="320">
                  <c:v>296.12040000000002</c:v>
                </c:pt>
                <c:pt idx="321">
                  <c:v>296.66680000000002</c:v>
                </c:pt>
                <c:pt idx="322">
                  <c:v>297.21030000000002</c:v>
                </c:pt>
                <c:pt idx="323">
                  <c:v>298.58429999999998</c:v>
                </c:pt>
                <c:pt idx="324">
                  <c:v>298.8605</c:v>
                </c:pt>
                <c:pt idx="325">
                  <c:v>301.77080000000001</c:v>
                </c:pt>
                <c:pt idx="326">
                  <c:v>304.64749999999998</c:v>
                </c:pt>
                <c:pt idx="327">
                  <c:v>305.48090000000002</c:v>
                </c:pt>
                <c:pt idx="328">
                  <c:v>305.75119999999998</c:v>
                </c:pt>
                <c:pt idx="329">
                  <c:v>307.14819999999997</c:v>
                </c:pt>
                <c:pt idx="330">
                  <c:v>307.70999999999998</c:v>
                </c:pt>
                <c:pt idx="331">
                  <c:v>308.26249999999999</c:v>
                </c:pt>
                <c:pt idx="332">
                  <c:v>308.80309999999997</c:v>
                </c:pt>
                <c:pt idx="333">
                  <c:v>309.61840000000001</c:v>
                </c:pt>
                <c:pt idx="334">
                  <c:v>309.88720000000001</c:v>
                </c:pt>
                <c:pt idx="335">
                  <c:v>310.15600000000001</c:v>
                </c:pt>
                <c:pt idx="336">
                  <c:v>310.42489999999998</c:v>
                </c:pt>
                <c:pt idx="337">
                  <c:v>310.97129999999999</c:v>
                </c:pt>
                <c:pt idx="338">
                  <c:v>311.52080000000001</c:v>
                </c:pt>
                <c:pt idx="339">
                  <c:v>312.0643</c:v>
                </c:pt>
                <c:pt idx="340">
                  <c:v>312.89769999999999</c:v>
                </c:pt>
                <c:pt idx="341">
                  <c:v>314.03429999999997</c:v>
                </c:pt>
                <c:pt idx="342">
                  <c:v>314.86309999999997</c:v>
                </c:pt>
                <c:pt idx="343">
                  <c:v>319.5829</c:v>
                </c:pt>
                <c:pt idx="344">
                  <c:v>320.40260000000001</c:v>
                </c:pt>
                <c:pt idx="345">
                  <c:v>320.94909999999999</c:v>
                </c:pt>
                <c:pt idx="346">
                  <c:v>322.05430000000001</c:v>
                </c:pt>
                <c:pt idx="347">
                  <c:v>322.87849999999997</c:v>
                </c:pt>
                <c:pt idx="348">
                  <c:v>323.9837</c:v>
                </c:pt>
                <c:pt idx="349">
                  <c:v>325.08890000000002</c:v>
                </c:pt>
                <c:pt idx="350">
                  <c:v>325.36360000000002</c:v>
                </c:pt>
                <c:pt idx="351">
                  <c:v>325.63830000000002</c:v>
                </c:pt>
                <c:pt idx="352">
                  <c:v>326.197</c:v>
                </c:pt>
                <c:pt idx="353">
                  <c:v>326.47480000000002</c:v>
                </c:pt>
                <c:pt idx="354">
                  <c:v>327.03030000000001</c:v>
                </c:pt>
                <c:pt idx="355">
                  <c:v>327.86840000000001</c:v>
                </c:pt>
                <c:pt idx="356">
                  <c:v>328.41489999999999</c:v>
                </c:pt>
                <c:pt idx="357">
                  <c:v>329.23910000000001</c:v>
                </c:pt>
                <c:pt idx="358">
                  <c:v>329.7826</c:v>
                </c:pt>
                <c:pt idx="359">
                  <c:v>330.05149999999998</c:v>
                </c:pt>
                <c:pt idx="360">
                  <c:v>333.21660000000003</c:v>
                </c:pt>
                <c:pt idx="361">
                  <c:v>334.60579999999999</c:v>
                </c:pt>
                <c:pt idx="362">
                  <c:v>334.87610000000001</c:v>
                </c:pt>
                <c:pt idx="363">
                  <c:v>336.5813</c:v>
                </c:pt>
                <c:pt idx="364">
                  <c:v>337.9862</c:v>
                </c:pt>
                <c:pt idx="365">
                  <c:v>338.255</c:v>
                </c:pt>
                <c:pt idx="366">
                  <c:v>338.52379999999999</c:v>
                </c:pt>
                <c:pt idx="367">
                  <c:v>339.61689999999999</c:v>
                </c:pt>
                <c:pt idx="368">
                  <c:v>339.88720000000001</c:v>
                </c:pt>
                <c:pt idx="369">
                  <c:v>340.15600000000001</c:v>
                </c:pt>
                <c:pt idx="370">
                  <c:v>340.70850000000002</c:v>
                </c:pt>
                <c:pt idx="371">
                  <c:v>341.81979999999999</c:v>
                </c:pt>
                <c:pt idx="372">
                  <c:v>342.63959999999997</c:v>
                </c:pt>
                <c:pt idx="373">
                  <c:v>343.45929999999998</c:v>
                </c:pt>
                <c:pt idx="374">
                  <c:v>344.01179999999999</c:v>
                </c:pt>
                <c:pt idx="375">
                  <c:v>344.28649999999999</c:v>
                </c:pt>
                <c:pt idx="376">
                  <c:v>344.82420000000002</c:v>
                </c:pt>
                <c:pt idx="377">
                  <c:v>345.63510000000002</c:v>
                </c:pt>
                <c:pt idx="378">
                  <c:v>347.29320000000001</c:v>
                </c:pt>
                <c:pt idx="379">
                  <c:v>347.84870000000001</c:v>
                </c:pt>
                <c:pt idx="380">
                  <c:v>348.1234</c:v>
                </c:pt>
                <c:pt idx="381">
                  <c:v>348.66109999999998</c:v>
                </c:pt>
                <c:pt idx="382">
                  <c:v>349.75420000000003</c:v>
                </c:pt>
                <c:pt idx="383">
                  <c:v>350.02440000000001</c:v>
                </c:pt>
                <c:pt idx="384">
                  <c:v>350.56790000000001</c:v>
                </c:pt>
                <c:pt idx="385">
                  <c:v>351.10849999999999</c:v>
                </c:pt>
                <c:pt idx="386">
                  <c:v>351.65199999999999</c:v>
                </c:pt>
                <c:pt idx="387">
                  <c:v>352.19850000000002</c:v>
                </c:pt>
                <c:pt idx="388">
                  <c:v>353.01819999999998</c:v>
                </c:pt>
                <c:pt idx="389">
                  <c:v>353.55579999999998</c:v>
                </c:pt>
                <c:pt idx="390">
                  <c:v>354.10230000000001</c:v>
                </c:pt>
                <c:pt idx="391">
                  <c:v>354.65789999999998</c:v>
                </c:pt>
                <c:pt idx="392">
                  <c:v>355.4821</c:v>
                </c:pt>
                <c:pt idx="393">
                  <c:v>356.84859999999998</c:v>
                </c:pt>
                <c:pt idx="394">
                  <c:v>358.2226</c:v>
                </c:pt>
                <c:pt idx="395">
                  <c:v>358.4914</c:v>
                </c:pt>
                <c:pt idx="396">
                  <c:v>359.3202</c:v>
                </c:pt>
                <c:pt idx="397">
                  <c:v>359.59339999999997</c:v>
                </c:pt>
                <c:pt idx="398">
                  <c:v>360.13400000000001</c:v>
                </c:pt>
                <c:pt idx="399">
                  <c:v>361.50040000000001</c:v>
                </c:pt>
                <c:pt idx="400">
                  <c:v>361.76929999999999</c:v>
                </c:pt>
                <c:pt idx="401">
                  <c:v>362.60270000000003</c:v>
                </c:pt>
                <c:pt idx="402">
                  <c:v>363.15210000000002</c:v>
                </c:pt>
                <c:pt idx="403">
                  <c:v>365.69670000000002</c:v>
                </c:pt>
                <c:pt idx="404">
                  <c:v>366.2432</c:v>
                </c:pt>
                <c:pt idx="405">
                  <c:v>367.93869999999998</c:v>
                </c:pt>
                <c:pt idx="406">
                  <c:v>368.79109999999997</c:v>
                </c:pt>
                <c:pt idx="407">
                  <c:v>372.06959999999998</c:v>
                </c:pt>
                <c:pt idx="408">
                  <c:v>372.61900000000003</c:v>
                </c:pt>
                <c:pt idx="409">
                  <c:v>373.43880000000001</c:v>
                </c:pt>
                <c:pt idx="410">
                  <c:v>373.70760000000001</c:v>
                </c:pt>
                <c:pt idx="411">
                  <c:v>376.26670000000001</c:v>
                </c:pt>
                <c:pt idx="412">
                  <c:v>377.98160000000001</c:v>
                </c:pt>
                <c:pt idx="413">
                  <c:v>378.25630000000001</c:v>
                </c:pt>
                <c:pt idx="414">
                  <c:v>378.79689999999999</c:v>
                </c:pt>
                <c:pt idx="415">
                  <c:v>380.798</c:v>
                </c:pt>
                <c:pt idx="416">
                  <c:v>381.07569999999998</c:v>
                </c:pt>
                <c:pt idx="417">
                  <c:v>381.9</c:v>
                </c:pt>
                <c:pt idx="418">
                  <c:v>383.60520000000002</c:v>
                </c:pt>
                <c:pt idx="419">
                  <c:v>384.17020000000002</c:v>
                </c:pt>
                <c:pt idx="420">
                  <c:v>384.72269999999997</c:v>
                </c:pt>
                <c:pt idx="421">
                  <c:v>385.2722</c:v>
                </c:pt>
                <c:pt idx="422">
                  <c:v>386.37130000000002</c:v>
                </c:pt>
                <c:pt idx="423">
                  <c:v>386.91480000000001</c:v>
                </c:pt>
                <c:pt idx="424">
                  <c:v>387.18950000000001</c:v>
                </c:pt>
                <c:pt idx="425">
                  <c:v>387.46570000000003</c:v>
                </c:pt>
                <c:pt idx="426">
                  <c:v>388.01519999999999</c:v>
                </c:pt>
                <c:pt idx="427">
                  <c:v>388.84399999999999</c:v>
                </c:pt>
              </c:numCache>
            </c:numRef>
          </c:xVal>
          <c:yVal>
            <c:numRef>
              <c:f>'物理-遗传比对图'!$K$823:$K$1250</c:f>
              <c:numCache>
                <c:formatCode>0_);[Red]\(0\)</c:formatCode>
                <c:ptCount val="428"/>
                <c:pt idx="0">
                  <c:v>0.95961399999999997</c:v>
                </c:pt>
                <c:pt idx="1">
                  <c:v>4.036702</c:v>
                </c:pt>
                <c:pt idx="2">
                  <c:v>5.0726909999999998</c:v>
                </c:pt>
                <c:pt idx="3">
                  <c:v>4.1979009999999999</c:v>
                </c:pt>
                <c:pt idx="4">
                  <c:v>4.2490920000000001</c:v>
                </c:pt>
                <c:pt idx="5">
                  <c:v>5.5989269999999998</c:v>
                </c:pt>
                <c:pt idx="6">
                  <c:v>5.5705010000000001</c:v>
                </c:pt>
                <c:pt idx="7">
                  <c:v>5.7019060000000001</c:v>
                </c:pt>
                <c:pt idx="8">
                  <c:v>6.561604</c:v>
                </c:pt>
                <c:pt idx="9">
                  <c:v>6.900995</c:v>
                </c:pt>
                <c:pt idx="10">
                  <c:v>7.0066490000000003</c:v>
                </c:pt>
                <c:pt idx="11">
                  <c:v>7.4059369999999998</c:v>
                </c:pt>
                <c:pt idx="12">
                  <c:v>7.6167939999999996</c:v>
                </c:pt>
                <c:pt idx="13">
                  <c:v>7.7081270000000002</c:v>
                </c:pt>
                <c:pt idx="14">
                  <c:v>7.1116190000000001</c:v>
                </c:pt>
                <c:pt idx="15">
                  <c:v>8.5842890000000001</c:v>
                </c:pt>
                <c:pt idx="16">
                  <c:v>8.6568380000000005</c:v>
                </c:pt>
                <c:pt idx="17">
                  <c:v>8.9001959999999993</c:v>
                </c:pt>
                <c:pt idx="18">
                  <c:v>9.8511889999999998</c:v>
                </c:pt>
                <c:pt idx="19">
                  <c:v>9.6129490000000004</c:v>
                </c:pt>
                <c:pt idx="20">
                  <c:v>8.9046979999999998</c:v>
                </c:pt>
                <c:pt idx="21">
                  <c:v>18.071579</c:v>
                </c:pt>
                <c:pt idx="22">
                  <c:v>18.010922000000001</c:v>
                </c:pt>
                <c:pt idx="23">
                  <c:v>14.951295999999999</c:v>
                </c:pt>
                <c:pt idx="24">
                  <c:v>14.829605000000001</c:v>
                </c:pt>
                <c:pt idx="25">
                  <c:v>18.009817000000002</c:v>
                </c:pt>
                <c:pt idx="26">
                  <c:v>22.394466000000001</c:v>
                </c:pt>
                <c:pt idx="27">
                  <c:v>24.781330000000001</c:v>
                </c:pt>
                <c:pt idx="28">
                  <c:v>25.015622</c:v>
                </c:pt>
                <c:pt idx="29">
                  <c:v>25.615017999999999</c:v>
                </c:pt>
                <c:pt idx="30">
                  <c:v>28.598814999999998</c:v>
                </c:pt>
                <c:pt idx="31">
                  <c:v>28.591728</c:v>
                </c:pt>
                <c:pt idx="32">
                  <c:v>28.368834</c:v>
                </c:pt>
                <c:pt idx="33">
                  <c:v>24.974398000000001</c:v>
                </c:pt>
                <c:pt idx="34">
                  <c:v>29.054995000000002</c:v>
                </c:pt>
                <c:pt idx="35">
                  <c:v>29.466305999999999</c:v>
                </c:pt>
                <c:pt idx="36">
                  <c:v>32.682006000000001</c:v>
                </c:pt>
                <c:pt idx="37">
                  <c:v>32.054594000000002</c:v>
                </c:pt>
                <c:pt idx="38">
                  <c:v>32.052292000000001</c:v>
                </c:pt>
                <c:pt idx="39">
                  <c:v>32.411091999999996</c:v>
                </c:pt>
                <c:pt idx="40">
                  <c:v>32.438031000000002</c:v>
                </c:pt>
                <c:pt idx="41">
                  <c:v>32.096673000000003</c:v>
                </c:pt>
                <c:pt idx="42">
                  <c:v>34.385244</c:v>
                </c:pt>
                <c:pt idx="43">
                  <c:v>35.090871999999997</c:v>
                </c:pt>
                <c:pt idx="44">
                  <c:v>36.412821999999998</c:v>
                </c:pt>
                <c:pt idx="45">
                  <c:v>36.44276</c:v>
                </c:pt>
                <c:pt idx="46">
                  <c:v>36.454250999999999</c:v>
                </c:pt>
                <c:pt idx="47">
                  <c:v>36.476902000000003</c:v>
                </c:pt>
                <c:pt idx="48">
                  <c:v>36.641978000000002</c:v>
                </c:pt>
                <c:pt idx="49">
                  <c:v>36.830444</c:v>
                </c:pt>
                <c:pt idx="50">
                  <c:v>37.035789999999999</c:v>
                </c:pt>
                <c:pt idx="51">
                  <c:v>36.898558999999999</c:v>
                </c:pt>
                <c:pt idx="52">
                  <c:v>36.990464000000003</c:v>
                </c:pt>
                <c:pt idx="53">
                  <c:v>36.453800999999999</c:v>
                </c:pt>
                <c:pt idx="54">
                  <c:v>37.621414999999999</c:v>
                </c:pt>
                <c:pt idx="55">
                  <c:v>37.636071999999999</c:v>
                </c:pt>
                <c:pt idx="56">
                  <c:v>38.724746000000003</c:v>
                </c:pt>
                <c:pt idx="57">
                  <c:v>40.939281000000001</c:v>
                </c:pt>
                <c:pt idx="58">
                  <c:v>41.465544000000001</c:v>
                </c:pt>
                <c:pt idx="59">
                  <c:v>41.520266999999997</c:v>
                </c:pt>
                <c:pt idx="60">
                  <c:v>43.463042999999999</c:v>
                </c:pt>
                <c:pt idx="61">
                  <c:v>43.402949</c:v>
                </c:pt>
                <c:pt idx="62">
                  <c:v>43.896985999999998</c:v>
                </c:pt>
                <c:pt idx="63">
                  <c:v>43.808948000000001</c:v>
                </c:pt>
                <c:pt idx="64">
                  <c:v>45.357357</c:v>
                </c:pt>
                <c:pt idx="65">
                  <c:v>45.800480999999998</c:v>
                </c:pt>
                <c:pt idx="66">
                  <c:v>45.926704000000001</c:v>
                </c:pt>
                <c:pt idx="67">
                  <c:v>46.709791000000003</c:v>
                </c:pt>
                <c:pt idx="68">
                  <c:v>47.449205999999997</c:v>
                </c:pt>
                <c:pt idx="69">
                  <c:v>47.391004000000002</c:v>
                </c:pt>
                <c:pt idx="70">
                  <c:v>47.966372</c:v>
                </c:pt>
                <c:pt idx="71">
                  <c:v>47.966672000000003</c:v>
                </c:pt>
                <c:pt idx="72">
                  <c:v>48.109081000000003</c:v>
                </c:pt>
                <c:pt idx="73">
                  <c:v>49.226148000000002</c:v>
                </c:pt>
                <c:pt idx="74">
                  <c:v>49.820877000000003</c:v>
                </c:pt>
                <c:pt idx="75">
                  <c:v>54.642595999999998</c:v>
                </c:pt>
                <c:pt idx="76">
                  <c:v>54.645994000000002</c:v>
                </c:pt>
                <c:pt idx="77">
                  <c:v>55.136004999999997</c:v>
                </c:pt>
                <c:pt idx="78">
                  <c:v>55.158065000000001</c:v>
                </c:pt>
                <c:pt idx="79">
                  <c:v>55.673515000000002</c:v>
                </c:pt>
                <c:pt idx="80">
                  <c:v>55.730232000000001</c:v>
                </c:pt>
                <c:pt idx="81">
                  <c:v>57.272733000000002</c:v>
                </c:pt>
                <c:pt idx="82">
                  <c:v>58.811135999999998</c:v>
                </c:pt>
                <c:pt idx="83">
                  <c:v>62.584406000000001</c:v>
                </c:pt>
                <c:pt idx="84">
                  <c:v>62.584673000000002</c:v>
                </c:pt>
                <c:pt idx="85">
                  <c:v>64.176768999999993</c:v>
                </c:pt>
                <c:pt idx="86">
                  <c:v>64.325981999999996</c:v>
                </c:pt>
                <c:pt idx="87">
                  <c:v>64.149930999999995</c:v>
                </c:pt>
                <c:pt idx="88">
                  <c:v>64.330590000000001</c:v>
                </c:pt>
                <c:pt idx="89">
                  <c:v>66.235626999999994</c:v>
                </c:pt>
                <c:pt idx="90">
                  <c:v>66.721834999999999</c:v>
                </c:pt>
                <c:pt idx="91">
                  <c:v>66.604750999999993</c:v>
                </c:pt>
                <c:pt idx="92">
                  <c:v>66.903261000000001</c:v>
                </c:pt>
                <c:pt idx="93">
                  <c:v>67.065659999999994</c:v>
                </c:pt>
                <c:pt idx="94">
                  <c:v>67.067496000000006</c:v>
                </c:pt>
                <c:pt idx="95">
                  <c:v>67.062231999999995</c:v>
                </c:pt>
                <c:pt idx="96">
                  <c:v>67.108542999999997</c:v>
                </c:pt>
                <c:pt idx="97">
                  <c:v>67.074533000000002</c:v>
                </c:pt>
                <c:pt idx="98">
                  <c:v>74.106701999999999</c:v>
                </c:pt>
                <c:pt idx="99">
                  <c:v>73.699856999999994</c:v>
                </c:pt>
                <c:pt idx="100">
                  <c:v>71.871550999999997</c:v>
                </c:pt>
                <c:pt idx="101">
                  <c:v>74.001866000000007</c:v>
                </c:pt>
                <c:pt idx="102">
                  <c:v>71.607652000000002</c:v>
                </c:pt>
                <c:pt idx="103">
                  <c:v>68.112803</c:v>
                </c:pt>
                <c:pt idx="104">
                  <c:v>77.479832999999999</c:v>
                </c:pt>
                <c:pt idx="105">
                  <c:v>77.482005999999998</c:v>
                </c:pt>
                <c:pt idx="106">
                  <c:v>75.681546999999995</c:v>
                </c:pt>
                <c:pt idx="107">
                  <c:v>76.182499000000007</c:v>
                </c:pt>
                <c:pt idx="108">
                  <c:v>75.727097999999998</c:v>
                </c:pt>
                <c:pt idx="109">
                  <c:v>77.895284000000004</c:v>
                </c:pt>
                <c:pt idx="110">
                  <c:v>78.662205999999998</c:v>
                </c:pt>
                <c:pt idx="111">
                  <c:v>78.773664999999994</c:v>
                </c:pt>
                <c:pt idx="112">
                  <c:v>77.901168999999996</c:v>
                </c:pt>
                <c:pt idx="113">
                  <c:v>79.687623000000002</c:v>
                </c:pt>
                <c:pt idx="114">
                  <c:v>79.852654000000001</c:v>
                </c:pt>
                <c:pt idx="115">
                  <c:v>79.612082999999998</c:v>
                </c:pt>
                <c:pt idx="116">
                  <c:v>75.733260999999999</c:v>
                </c:pt>
                <c:pt idx="117">
                  <c:v>75.696181999999993</c:v>
                </c:pt>
                <c:pt idx="118">
                  <c:v>77.912333000000004</c:v>
                </c:pt>
                <c:pt idx="119">
                  <c:v>77.898703999999995</c:v>
                </c:pt>
                <c:pt idx="120">
                  <c:v>75.867676000000003</c:v>
                </c:pt>
                <c:pt idx="121">
                  <c:v>83.850641999999993</c:v>
                </c:pt>
                <c:pt idx="122">
                  <c:v>84.898808000000002</c:v>
                </c:pt>
                <c:pt idx="123">
                  <c:v>84.127368000000004</c:v>
                </c:pt>
                <c:pt idx="124">
                  <c:v>84.126486999999997</c:v>
                </c:pt>
                <c:pt idx="125">
                  <c:v>83.896172000000007</c:v>
                </c:pt>
                <c:pt idx="126">
                  <c:v>86.729597999999996</c:v>
                </c:pt>
                <c:pt idx="127">
                  <c:v>87.012703000000002</c:v>
                </c:pt>
                <c:pt idx="128">
                  <c:v>89.973549000000006</c:v>
                </c:pt>
                <c:pt idx="129">
                  <c:v>87.016301999999996</c:v>
                </c:pt>
                <c:pt idx="130">
                  <c:v>91.379998000000001</c:v>
                </c:pt>
                <c:pt idx="131">
                  <c:v>104.48625</c:v>
                </c:pt>
                <c:pt idx="132">
                  <c:v>131.142483</c:v>
                </c:pt>
                <c:pt idx="133">
                  <c:v>138.01952800000001</c:v>
                </c:pt>
                <c:pt idx="134">
                  <c:v>126.406846</c:v>
                </c:pt>
                <c:pt idx="135">
                  <c:v>94.335953000000003</c:v>
                </c:pt>
                <c:pt idx="136">
                  <c:v>86.864812000000001</c:v>
                </c:pt>
                <c:pt idx="137">
                  <c:v>86.885255000000001</c:v>
                </c:pt>
                <c:pt idx="138">
                  <c:v>95.455680000000001</c:v>
                </c:pt>
                <c:pt idx="139">
                  <c:v>110.157049</c:v>
                </c:pt>
                <c:pt idx="140">
                  <c:v>92.609032999999997</c:v>
                </c:pt>
                <c:pt idx="141">
                  <c:v>108.035675</c:v>
                </c:pt>
                <c:pt idx="142">
                  <c:v>100.87864500000001</c:v>
                </c:pt>
                <c:pt idx="143">
                  <c:v>108.794023</c:v>
                </c:pt>
                <c:pt idx="144">
                  <c:v>92.185973000000004</c:v>
                </c:pt>
                <c:pt idx="145">
                  <c:v>119.51495799999999</c:v>
                </c:pt>
                <c:pt idx="146">
                  <c:v>141.516311</c:v>
                </c:pt>
                <c:pt idx="147">
                  <c:v>126.75430299999999</c:v>
                </c:pt>
                <c:pt idx="148">
                  <c:v>125.091162</c:v>
                </c:pt>
                <c:pt idx="149">
                  <c:v>125.756371</c:v>
                </c:pt>
                <c:pt idx="150">
                  <c:v>95.497962000000001</c:v>
                </c:pt>
                <c:pt idx="151">
                  <c:v>91.715935999999999</c:v>
                </c:pt>
                <c:pt idx="152">
                  <c:v>108.49827000000001</c:v>
                </c:pt>
                <c:pt idx="153">
                  <c:v>107.013109</c:v>
                </c:pt>
                <c:pt idx="154">
                  <c:v>106.576436</c:v>
                </c:pt>
                <c:pt idx="155">
                  <c:v>106.069379</c:v>
                </c:pt>
                <c:pt idx="156">
                  <c:v>776.92337199999997</c:v>
                </c:pt>
                <c:pt idx="157">
                  <c:v>130.38722300000001</c:v>
                </c:pt>
                <c:pt idx="158">
                  <c:v>130.496512</c:v>
                </c:pt>
                <c:pt idx="159">
                  <c:v>141.66521399999999</c:v>
                </c:pt>
                <c:pt idx="160">
                  <c:v>147.40346400000001</c:v>
                </c:pt>
                <c:pt idx="161">
                  <c:v>165.92424399999999</c:v>
                </c:pt>
                <c:pt idx="162">
                  <c:v>165.83228399999999</c:v>
                </c:pt>
                <c:pt idx="163">
                  <c:v>162.51505399999999</c:v>
                </c:pt>
                <c:pt idx="164">
                  <c:v>152.68759499999999</c:v>
                </c:pt>
                <c:pt idx="165">
                  <c:v>151.59565499999999</c:v>
                </c:pt>
                <c:pt idx="166">
                  <c:v>153.48215500000001</c:v>
                </c:pt>
                <c:pt idx="167">
                  <c:v>153.48198600000001</c:v>
                </c:pt>
                <c:pt idx="168">
                  <c:v>152.85873100000001</c:v>
                </c:pt>
                <c:pt idx="169">
                  <c:v>158.06087099999999</c:v>
                </c:pt>
                <c:pt idx="170">
                  <c:v>142.82211699999999</c:v>
                </c:pt>
                <c:pt idx="171">
                  <c:v>167.65261699999999</c:v>
                </c:pt>
                <c:pt idx="172">
                  <c:v>171.04037099999999</c:v>
                </c:pt>
                <c:pt idx="173">
                  <c:v>479.44371000000001</c:v>
                </c:pt>
                <c:pt idx="174">
                  <c:v>448.86702400000001</c:v>
                </c:pt>
                <c:pt idx="175">
                  <c:v>198.30179999999999</c:v>
                </c:pt>
                <c:pt idx="176">
                  <c:v>187.29768999999999</c:v>
                </c:pt>
                <c:pt idx="177">
                  <c:v>191.026962</c:v>
                </c:pt>
                <c:pt idx="178">
                  <c:v>187.50388100000001</c:v>
                </c:pt>
                <c:pt idx="179">
                  <c:v>243.17842999999999</c:v>
                </c:pt>
                <c:pt idx="180">
                  <c:v>528.37510199999997</c:v>
                </c:pt>
                <c:pt idx="181">
                  <c:v>518.51836600000001</c:v>
                </c:pt>
                <c:pt idx="182">
                  <c:v>532.32895599999995</c:v>
                </c:pt>
                <c:pt idx="183">
                  <c:v>532.85988099999997</c:v>
                </c:pt>
                <c:pt idx="184">
                  <c:v>535.36902899999995</c:v>
                </c:pt>
                <c:pt idx="185">
                  <c:v>520.23418000000004</c:v>
                </c:pt>
                <c:pt idx="186">
                  <c:v>520.56615999999997</c:v>
                </c:pt>
                <c:pt idx="187">
                  <c:v>519.72521099999994</c:v>
                </c:pt>
                <c:pt idx="188">
                  <c:v>510.534424</c:v>
                </c:pt>
                <c:pt idx="189">
                  <c:v>478.64276699999999</c:v>
                </c:pt>
                <c:pt idx="190">
                  <c:v>504.48788000000002</c:v>
                </c:pt>
                <c:pt idx="191">
                  <c:v>200.41758799999999</c:v>
                </c:pt>
                <c:pt idx="192">
                  <c:v>200.844313</c:v>
                </c:pt>
                <c:pt idx="193">
                  <c:v>184.969876</c:v>
                </c:pt>
                <c:pt idx="194">
                  <c:v>188.907421</c:v>
                </c:pt>
                <c:pt idx="195">
                  <c:v>208.06294399999999</c:v>
                </c:pt>
                <c:pt idx="196">
                  <c:v>208.71151900000001</c:v>
                </c:pt>
                <c:pt idx="197">
                  <c:v>415.04103400000002</c:v>
                </c:pt>
                <c:pt idx="198">
                  <c:v>434.97661499999998</c:v>
                </c:pt>
                <c:pt idx="199">
                  <c:v>469.71202599999998</c:v>
                </c:pt>
                <c:pt idx="200">
                  <c:v>513.26516000000004</c:v>
                </c:pt>
                <c:pt idx="201">
                  <c:v>506.04059999999998</c:v>
                </c:pt>
                <c:pt idx="202">
                  <c:v>516.56256099999996</c:v>
                </c:pt>
                <c:pt idx="203">
                  <c:v>516.96492699999999</c:v>
                </c:pt>
                <c:pt idx="204">
                  <c:v>538.88360399999999</c:v>
                </c:pt>
                <c:pt idx="205">
                  <c:v>538.78961800000002</c:v>
                </c:pt>
                <c:pt idx="206">
                  <c:v>541.27820399999996</c:v>
                </c:pt>
                <c:pt idx="207">
                  <c:v>570.132519</c:v>
                </c:pt>
                <c:pt idx="208">
                  <c:v>546.50613299999998</c:v>
                </c:pt>
                <c:pt idx="209">
                  <c:v>549.368111</c:v>
                </c:pt>
                <c:pt idx="210">
                  <c:v>558.91425100000004</c:v>
                </c:pt>
                <c:pt idx="211">
                  <c:v>546.50153699999998</c:v>
                </c:pt>
                <c:pt idx="212">
                  <c:v>572.15163900000005</c:v>
                </c:pt>
                <c:pt idx="213">
                  <c:v>580.39375700000005</c:v>
                </c:pt>
                <c:pt idx="214">
                  <c:v>578.77679000000001</c:v>
                </c:pt>
                <c:pt idx="215">
                  <c:v>581.30599500000005</c:v>
                </c:pt>
                <c:pt idx="216">
                  <c:v>580.39205800000002</c:v>
                </c:pt>
                <c:pt idx="217">
                  <c:v>571.72288100000003</c:v>
                </c:pt>
                <c:pt idx="218">
                  <c:v>557.85498399999994</c:v>
                </c:pt>
                <c:pt idx="219">
                  <c:v>553.51546199999996</c:v>
                </c:pt>
                <c:pt idx="220">
                  <c:v>545.62425199999996</c:v>
                </c:pt>
                <c:pt idx="221">
                  <c:v>574.15823699999999</c:v>
                </c:pt>
                <c:pt idx="222">
                  <c:v>581.40468499999997</c:v>
                </c:pt>
                <c:pt idx="223">
                  <c:v>581.40450899999996</c:v>
                </c:pt>
                <c:pt idx="224">
                  <c:v>581.40305699999999</c:v>
                </c:pt>
                <c:pt idx="225">
                  <c:v>581.40284399999996</c:v>
                </c:pt>
                <c:pt idx="226">
                  <c:v>585.81846099999996</c:v>
                </c:pt>
                <c:pt idx="227">
                  <c:v>585.10642900000005</c:v>
                </c:pt>
                <c:pt idx="228">
                  <c:v>590.67588499999999</c:v>
                </c:pt>
                <c:pt idx="229">
                  <c:v>606.43122400000004</c:v>
                </c:pt>
                <c:pt idx="230">
                  <c:v>593.49753499999997</c:v>
                </c:pt>
                <c:pt idx="231">
                  <c:v>611.38060900000005</c:v>
                </c:pt>
                <c:pt idx="232">
                  <c:v>610.31544599999995</c:v>
                </c:pt>
                <c:pt idx="233">
                  <c:v>611.26820399999997</c:v>
                </c:pt>
                <c:pt idx="234">
                  <c:v>611.61416699999995</c:v>
                </c:pt>
                <c:pt idx="235">
                  <c:v>585.22754099999997</c:v>
                </c:pt>
                <c:pt idx="236">
                  <c:v>596.53910399999995</c:v>
                </c:pt>
                <c:pt idx="237">
                  <c:v>600.47419400000001</c:v>
                </c:pt>
                <c:pt idx="238">
                  <c:v>599.61853399999995</c:v>
                </c:pt>
                <c:pt idx="239">
                  <c:v>588.992527</c:v>
                </c:pt>
                <c:pt idx="240">
                  <c:v>607.20383100000004</c:v>
                </c:pt>
                <c:pt idx="241">
                  <c:v>607.20096899999999</c:v>
                </c:pt>
                <c:pt idx="242">
                  <c:v>611.22307000000001</c:v>
                </c:pt>
                <c:pt idx="243">
                  <c:v>612.38071200000002</c:v>
                </c:pt>
                <c:pt idx="244">
                  <c:v>612.38467800000001</c:v>
                </c:pt>
                <c:pt idx="245">
                  <c:v>623.03127900000004</c:v>
                </c:pt>
                <c:pt idx="246">
                  <c:v>621.49277400000005</c:v>
                </c:pt>
                <c:pt idx="247">
                  <c:v>621.51057900000001</c:v>
                </c:pt>
                <c:pt idx="248">
                  <c:v>621.47384499999998</c:v>
                </c:pt>
                <c:pt idx="249">
                  <c:v>621.48174200000005</c:v>
                </c:pt>
                <c:pt idx="250">
                  <c:v>621.47501999999997</c:v>
                </c:pt>
                <c:pt idx="251">
                  <c:v>621.47447599999998</c:v>
                </c:pt>
                <c:pt idx="252">
                  <c:v>621.42637200000001</c:v>
                </c:pt>
                <c:pt idx="253">
                  <c:v>618.18243500000005</c:v>
                </c:pt>
                <c:pt idx="254">
                  <c:v>620.93822299999999</c:v>
                </c:pt>
                <c:pt idx="255">
                  <c:v>623.55887099999995</c:v>
                </c:pt>
                <c:pt idx="256">
                  <c:v>623.586184</c:v>
                </c:pt>
                <c:pt idx="257">
                  <c:v>623.004052</c:v>
                </c:pt>
                <c:pt idx="258">
                  <c:v>623.40264999999999</c:v>
                </c:pt>
                <c:pt idx="259">
                  <c:v>623.53961400000003</c:v>
                </c:pt>
                <c:pt idx="260">
                  <c:v>623.55023100000005</c:v>
                </c:pt>
                <c:pt idx="261">
                  <c:v>623.55017699999996</c:v>
                </c:pt>
                <c:pt idx="262">
                  <c:v>625.61923899999999</c:v>
                </c:pt>
                <c:pt idx="263">
                  <c:v>625.54351799999995</c:v>
                </c:pt>
                <c:pt idx="264">
                  <c:v>625.54326900000001</c:v>
                </c:pt>
                <c:pt idx="265">
                  <c:v>644.41903200000002</c:v>
                </c:pt>
                <c:pt idx="266">
                  <c:v>646.631663</c:v>
                </c:pt>
                <c:pt idx="267">
                  <c:v>654.30520799999999</c:v>
                </c:pt>
                <c:pt idx="268">
                  <c:v>653.96608400000002</c:v>
                </c:pt>
                <c:pt idx="269">
                  <c:v>655.45214499999997</c:v>
                </c:pt>
                <c:pt idx="270">
                  <c:v>657.32346800000005</c:v>
                </c:pt>
                <c:pt idx="271">
                  <c:v>656.63870699999995</c:v>
                </c:pt>
                <c:pt idx="272">
                  <c:v>655.91994399999999</c:v>
                </c:pt>
                <c:pt idx="273">
                  <c:v>656.49605099999997</c:v>
                </c:pt>
                <c:pt idx="274">
                  <c:v>655.94569999999999</c:v>
                </c:pt>
                <c:pt idx="275">
                  <c:v>653.96931099999995</c:v>
                </c:pt>
                <c:pt idx="276">
                  <c:v>643.98262</c:v>
                </c:pt>
                <c:pt idx="277">
                  <c:v>633.31363999999996</c:v>
                </c:pt>
                <c:pt idx="278">
                  <c:v>628.11015199999997</c:v>
                </c:pt>
                <c:pt idx="279">
                  <c:v>626.16045699999995</c:v>
                </c:pt>
                <c:pt idx="280">
                  <c:v>627.91573200000005</c:v>
                </c:pt>
                <c:pt idx="281">
                  <c:v>633.98443899999995</c:v>
                </c:pt>
                <c:pt idx="282">
                  <c:v>639.00729999999999</c:v>
                </c:pt>
                <c:pt idx="283">
                  <c:v>655.15706299999999</c:v>
                </c:pt>
                <c:pt idx="284">
                  <c:v>646.88757299999997</c:v>
                </c:pt>
                <c:pt idx="285">
                  <c:v>658.50728100000003</c:v>
                </c:pt>
                <c:pt idx="286">
                  <c:v>661.46632999999997</c:v>
                </c:pt>
                <c:pt idx="287">
                  <c:v>674.238201</c:v>
                </c:pt>
                <c:pt idx="288">
                  <c:v>675.33068800000001</c:v>
                </c:pt>
                <c:pt idx="289">
                  <c:v>675.841005</c:v>
                </c:pt>
                <c:pt idx="290">
                  <c:v>675.89828399999999</c:v>
                </c:pt>
                <c:pt idx="291">
                  <c:v>677.20169999999996</c:v>
                </c:pt>
                <c:pt idx="292">
                  <c:v>678.68917999999996</c:v>
                </c:pt>
                <c:pt idx="293">
                  <c:v>676.70079699999997</c:v>
                </c:pt>
                <c:pt idx="294">
                  <c:v>677.04613199999994</c:v>
                </c:pt>
                <c:pt idx="295">
                  <c:v>677.03234199999997</c:v>
                </c:pt>
                <c:pt idx="296">
                  <c:v>679.53072999999995</c:v>
                </c:pt>
                <c:pt idx="297">
                  <c:v>677.66700700000001</c:v>
                </c:pt>
                <c:pt idx="298">
                  <c:v>678.11643700000002</c:v>
                </c:pt>
                <c:pt idx="299">
                  <c:v>680.30572199999995</c:v>
                </c:pt>
                <c:pt idx="300">
                  <c:v>680.62431600000002</c:v>
                </c:pt>
                <c:pt idx="301">
                  <c:v>680.04750799999999</c:v>
                </c:pt>
                <c:pt idx="302">
                  <c:v>680.06571099999996</c:v>
                </c:pt>
                <c:pt idx="303">
                  <c:v>681.58660499999996</c:v>
                </c:pt>
                <c:pt idx="304">
                  <c:v>682.15224000000001</c:v>
                </c:pt>
                <c:pt idx="305">
                  <c:v>683.46843200000001</c:v>
                </c:pt>
                <c:pt idx="306">
                  <c:v>686.59050100000002</c:v>
                </c:pt>
                <c:pt idx="307">
                  <c:v>687.07971799999996</c:v>
                </c:pt>
                <c:pt idx="308">
                  <c:v>688.95688199999995</c:v>
                </c:pt>
                <c:pt idx="309">
                  <c:v>687.76968699999998</c:v>
                </c:pt>
                <c:pt idx="310">
                  <c:v>689.54871000000003</c:v>
                </c:pt>
                <c:pt idx="311">
                  <c:v>690.62576300000001</c:v>
                </c:pt>
                <c:pt idx="312">
                  <c:v>720.80064900000002</c:v>
                </c:pt>
                <c:pt idx="313">
                  <c:v>737.67876899999999</c:v>
                </c:pt>
                <c:pt idx="314">
                  <c:v>737.77787000000001</c:v>
                </c:pt>
                <c:pt idx="315">
                  <c:v>738.72765100000004</c:v>
                </c:pt>
                <c:pt idx="316">
                  <c:v>738.847666</c:v>
                </c:pt>
                <c:pt idx="317">
                  <c:v>738.60683300000005</c:v>
                </c:pt>
                <c:pt idx="318">
                  <c:v>738.59099600000002</c:v>
                </c:pt>
                <c:pt idx="319">
                  <c:v>739.07196799999997</c:v>
                </c:pt>
                <c:pt idx="320">
                  <c:v>739.07225400000004</c:v>
                </c:pt>
                <c:pt idx="321">
                  <c:v>739.431465</c:v>
                </c:pt>
                <c:pt idx="322">
                  <c:v>739.81861600000002</c:v>
                </c:pt>
                <c:pt idx="323">
                  <c:v>740.81326100000001</c:v>
                </c:pt>
                <c:pt idx="324">
                  <c:v>740.59805700000004</c:v>
                </c:pt>
                <c:pt idx="325">
                  <c:v>742.32719299999997</c:v>
                </c:pt>
                <c:pt idx="326">
                  <c:v>744.11488299999996</c:v>
                </c:pt>
                <c:pt idx="327">
                  <c:v>744.09415100000001</c:v>
                </c:pt>
                <c:pt idx="328">
                  <c:v>744.09036000000003</c:v>
                </c:pt>
                <c:pt idx="329">
                  <c:v>743.92715399999997</c:v>
                </c:pt>
                <c:pt idx="330">
                  <c:v>743.928226</c:v>
                </c:pt>
                <c:pt idx="331">
                  <c:v>744.04739300000006</c:v>
                </c:pt>
                <c:pt idx="332">
                  <c:v>744.05423499999995</c:v>
                </c:pt>
                <c:pt idx="333">
                  <c:v>744.11175300000002</c:v>
                </c:pt>
                <c:pt idx="334">
                  <c:v>744.11189999999999</c:v>
                </c:pt>
                <c:pt idx="335">
                  <c:v>744.11897199999999</c:v>
                </c:pt>
                <c:pt idx="336">
                  <c:v>744.95288800000003</c:v>
                </c:pt>
                <c:pt idx="337">
                  <c:v>748.342534</c:v>
                </c:pt>
                <c:pt idx="338">
                  <c:v>748.64880600000004</c:v>
                </c:pt>
                <c:pt idx="339">
                  <c:v>748.65021100000001</c:v>
                </c:pt>
                <c:pt idx="340">
                  <c:v>748.34379000000001</c:v>
                </c:pt>
                <c:pt idx="341">
                  <c:v>744.27940100000001</c:v>
                </c:pt>
                <c:pt idx="342">
                  <c:v>746.60916699999996</c:v>
                </c:pt>
                <c:pt idx="343">
                  <c:v>752.21911699999998</c:v>
                </c:pt>
                <c:pt idx="344">
                  <c:v>753.60794699999997</c:v>
                </c:pt>
                <c:pt idx="345">
                  <c:v>754.17595300000005</c:v>
                </c:pt>
                <c:pt idx="346">
                  <c:v>752.08419900000001</c:v>
                </c:pt>
                <c:pt idx="347">
                  <c:v>752.68806199999995</c:v>
                </c:pt>
                <c:pt idx="348">
                  <c:v>752.95350699999995</c:v>
                </c:pt>
                <c:pt idx="349">
                  <c:v>754.74384499999996</c:v>
                </c:pt>
                <c:pt idx="350">
                  <c:v>754.52581399999997</c:v>
                </c:pt>
                <c:pt idx="351">
                  <c:v>754.54363599999999</c:v>
                </c:pt>
                <c:pt idx="352">
                  <c:v>755.18177500000002</c:v>
                </c:pt>
                <c:pt idx="353">
                  <c:v>755.19656099999997</c:v>
                </c:pt>
                <c:pt idx="354">
                  <c:v>756.15163099999995</c:v>
                </c:pt>
                <c:pt idx="355">
                  <c:v>755.90386799999999</c:v>
                </c:pt>
                <c:pt idx="356">
                  <c:v>757.11380999999994</c:v>
                </c:pt>
                <c:pt idx="357">
                  <c:v>756.17048699999998</c:v>
                </c:pt>
                <c:pt idx="358">
                  <c:v>757.13104399999997</c:v>
                </c:pt>
                <c:pt idx="359">
                  <c:v>757.22146099999998</c:v>
                </c:pt>
                <c:pt idx="360">
                  <c:v>757.36783100000002</c:v>
                </c:pt>
                <c:pt idx="361">
                  <c:v>757.72992099999999</c:v>
                </c:pt>
                <c:pt idx="362">
                  <c:v>757.652334</c:v>
                </c:pt>
                <c:pt idx="363">
                  <c:v>759.65221399999996</c:v>
                </c:pt>
                <c:pt idx="364">
                  <c:v>760.10605899999996</c:v>
                </c:pt>
                <c:pt idx="365">
                  <c:v>759.90831900000001</c:v>
                </c:pt>
                <c:pt idx="366">
                  <c:v>760.08633499999996</c:v>
                </c:pt>
                <c:pt idx="367">
                  <c:v>762.18430499999999</c:v>
                </c:pt>
                <c:pt idx="368">
                  <c:v>762.24844599999994</c:v>
                </c:pt>
                <c:pt idx="369">
                  <c:v>762.45079999999996</c:v>
                </c:pt>
                <c:pt idx="370">
                  <c:v>763.11737600000004</c:v>
                </c:pt>
                <c:pt idx="371">
                  <c:v>769.65892899999994</c:v>
                </c:pt>
                <c:pt idx="372">
                  <c:v>769.65847599999995</c:v>
                </c:pt>
                <c:pt idx="373">
                  <c:v>769.92954299999997</c:v>
                </c:pt>
                <c:pt idx="374">
                  <c:v>769.65932299999997</c:v>
                </c:pt>
                <c:pt idx="375">
                  <c:v>769.09051999999997</c:v>
                </c:pt>
                <c:pt idx="376">
                  <c:v>767.58376999999996</c:v>
                </c:pt>
                <c:pt idx="377">
                  <c:v>767.25342000000001</c:v>
                </c:pt>
                <c:pt idx="378">
                  <c:v>761.94839100000002</c:v>
                </c:pt>
                <c:pt idx="379">
                  <c:v>760.25865899999997</c:v>
                </c:pt>
                <c:pt idx="380">
                  <c:v>760.96289899999999</c:v>
                </c:pt>
                <c:pt idx="381">
                  <c:v>760.854963</c:v>
                </c:pt>
                <c:pt idx="382">
                  <c:v>761.97657400000003</c:v>
                </c:pt>
                <c:pt idx="383">
                  <c:v>761.97635000000002</c:v>
                </c:pt>
                <c:pt idx="384">
                  <c:v>762.09275300000002</c:v>
                </c:pt>
                <c:pt idx="385">
                  <c:v>762.15039100000001</c:v>
                </c:pt>
                <c:pt idx="386">
                  <c:v>762.24885200000006</c:v>
                </c:pt>
                <c:pt idx="387">
                  <c:v>762.53157799999997</c:v>
                </c:pt>
                <c:pt idx="388">
                  <c:v>765.18228199999999</c:v>
                </c:pt>
                <c:pt idx="389">
                  <c:v>762.27189199999998</c:v>
                </c:pt>
                <c:pt idx="390">
                  <c:v>762.44019100000003</c:v>
                </c:pt>
                <c:pt idx="391">
                  <c:v>762.42959299999995</c:v>
                </c:pt>
                <c:pt idx="392">
                  <c:v>768.53887599999996</c:v>
                </c:pt>
                <c:pt idx="393">
                  <c:v>763.82388500000002</c:v>
                </c:pt>
                <c:pt idx="394">
                  <c:v>762.13056800000004</c:v>
                </c:pt>
                <c:pt idx="395">
                  <c:v>762.16131099999996</c:v>
                </c:pt>
                <c:pt idx="396">
                  <c:v>762.26778999999999</c:v>
                </c:pt>
                <c:pt idx="397">
                  <c:v>771.66717100000005</c:v>
                </c:pt>
                <c:pt idx="398">
                  <c:v>771.85794099999998</c:v>
                </c:pt>
                <c:pt idx="399">
                  <c:v>771.83940700000005</c:v>
                </c:pt>
                <c:pt idx="400">
                  <c:v>771.747794</c:v>
                </c:pt>
                <c:pt idx="401">
                  <c:v>770.51259500000003</c:v>
                </c:pt>
                <c:pt idx="402">
                  <c:v>771.55774899999994</c:v>
                </c:pt>
                <c:pt idx="403">
                  <c:v>772.35655499999996</c:v>
                </c:pt>
                <c:pt idx="404">
                  <c:v>773.35935300000006</c:v>
                </c:pt>
                <c:pt idx="405">
                  <c:v>773.38000399999999</c:v>
                </c:pt>
                <c:pt idx="406">
                  <c:v>772.12214800000004</c:v>
                </c:pt>
                <c:pt idx="407">
                  <c:v>775.96591000000001</c:v>
                </c:pt>
                <c:pt idx="408">
                  <c:v>776.15836899999999</c:v>
                </c:pt>
                <c:pt idx="409">
                  <c:v>774.88536699999997</c:v>
                </c:pt>
                <c:pt idx="410">
                  <c:v>775.58387200000004</c:v>
                </c:pt>
                <c:pt idx="411">
                  <c:v>775.58383400000002</c:v>
                </c:pt>
                <c:pt idx="412">
                  <c:v>777.58914300000004</c:v>
                </c:pt>
                <c:pt idx="413">
                  <c:v>776.02836600000001</c:v>
                </c:pt>
                <c:pt idx="414">
                  <c:v>777.485905</c:v>
                </c:pt>
                <c:pt idx="415">
                  <c:v>778.82142399999998</c:v>
                </c:pt>
                <c:pt idx="416">
                  <c:v>778.62044200000003</c:v>
                </c:pt>
                <c:pt idx="417">
                  <c:v>779.05129299999999</c:v>
                </c:pt>
                <c:pt idx="418">
                  <c:v>781.49227900000005</c:v>
                </c:pt>
                <c:pt idx="419">
                  <c:v>780.35997599999996</c:v>
                </c:pt>
                <c:pt idx="420">
                  <c:v>780.90961500000003</c:v>
                </c:pt>
                <c:pt idx="421">
                  <c:v>779.77010399999995</c:v>
                </c:pt>
                <c:pt idx="422">
                  <c:v>782.04800599999999</c:v>
                </c:pt>
                <c:pt idx="423">
                  <c:v>781.23641899999996</c:v>
                </c:pt>
                <c:pt idx="424">
                  <c:v>782.490678</c:v>
                </c:pt>
                <c:pt idx="425">
                  <c:v>781.36484399999995</c:v>
                </c:pt>
                <c:pt idx="426">
                  <c:v>782.011844</c:v>
                </c:pt>
                <c:pt idx="427">
                  <c:v>782.03090099999997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291-4B16-9F15-7AB2E870E3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2213024"/>
        <c:axId val="612233408"/>
      </c:scatterChart>
      <c:valAx>
        <c:axId val="61221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12233408"/>
        <c:crosses val="autoZero"/>
        <c:crossBetween val="midCat"/>
      </c:valAx>
      <c:valAx>
        <c:axId val="61223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122130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2B</a:t>
            </a:r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'物理-遗传比对图'!$J$1251:$J$1676</c:f>
              <c:numCache>
                <c:formatCode>0_ </c:formatCode>
                <c:ptCount val="426"/>
                <c:pt idx="0">
                  <c:v>0</c:v>
                </c:pt>
                <c:pt idx="1">
                  <c:v>0.82430000000000003</c:v>
                </c:pt>
                <c:pt idx="2">
                  <c:v>2.2212999999999998</c:v>
                </c:pt>
                <c:pt idx="3">
                  <c:v>3.3203</c:v>
                </c:pt>
                <c:pt idx="4">
                  <c:v>4.1445999999999996</c:v>
                </c:pt>
                <c:pt idx="5">
                  <c:v>5.2683999999999997</c:v>
                </c:pt>
                <c:pt idx="6">
                  <c:v>6.0972</c:v>
                </c:pt>
                <c:pt idx="7">
                  <c:v>6.6376999999999997</c:v>
                </c:pt>
                <c:pt idx="8">
                  <c:v>7.1811999999999996</c:v>
                </c:pt>
                <c:pt idx="9">
                  <c:v>7.4530000000000003</c:v>
                </c:pt>
                <c:pt idx="10">
                  <c:v>8.0054999999999996</c:v>
                </c:pt>
                <c:pt idx="11">
                  <c:v>14.443300000000001</c:v>
                </c:pt>
                <c:pt idx="12">
                  <c:v>14.7135</c:v>
                </c:pt>
                <c:pt idx="13">
                  <c:v>15.251200000000001</c:v>
                </c:pt>
                <c:pt idx="14">
                  <c:v>15.52</c:v>
                </c:pt>
                <c:pt idx="15">
                  <c:v>16.060600000000001</c:v>
                </c:pt>
                <c:pt idx="16">
                  <c:v>17.9953</c:v>
                </c:pt>
                <c:pt idx="17">
                  <c:v>19.973700000000001</c:v>
                </c:pt>
                <c:pt idx="18">
                  <c:v>20.253</c:v>
                </c:pt>
                <c:pt idx="19">
                  <c:v>26.812100000000001</c:v>
                </c:pt>
                <c:pt idx="20">
                  <c:v>29.342400000000001</c:v>
                </c:pt>
                <c:pt idx="21">
                  <c:v>29.6126</c:v>
                </c:pt>
                <c:pt idx="22">
                  <c:v>30.159099999999999</c:v>
                </c:pt>
                <c:pt idx="23">
                  <c:v>33.967599999999997</c:v>
                </c:pt>
                <c:pt idx="24">
                  <c:v>36.254899999999999</c:v>
                </c:pt>
                <c:pt idx="25">
                  <c:v>38.542299999999997</c:v>
                </c:pt>
                <c:pt idx="26">
                  <c:v>41.072499999999998</c:v>
                </c:pt>
                <c:pt idx="27">
                  <c:v>43.949199999999998</c:v>
                </c:pt>
                <c:pt idx="28">
                  <c:v>49.425600000000003</c:v>
                </c:pt>
                <c:pt idx="29">
                  <c:v>49.701799999999999</c:v>
                </c:pt>
                <c:pt idx="30">
                  <c:v>50.257399999999997</c:v>
                </c:pt>
                <c:pt idx="31">
                  <c:v>53.422499999999999</c:v>
                </c:pt>
                <c:pt idx="32">
                  <c:v>53.969000000000001</c:v>
                </c:pt>
                <c:pt idx="33">
                  <c:v>54.242199999999997</c:v>
                </c:pt>
                <c:pt idx="34">
                  <c:v>54.788699999999999</c:v>
                </c:pt>
                <c:pt idx="35">
                  <c:v>55.3322</c:v>
                </c:pt>
                <c:pt idx="36">
                  <c:v>55.881700000000002</c:v>
                </c:pt>
                <c:pt idx="37">
                  <c:v>56.425199999999997</c:v>
                </c:pt>
                <c:pt idx="38">
                  <c:v>56.968699999999998</c:v>
                </c:pt>
                <c:pt idx="39">
                  <c:v>58.936</c:v>
                </c:pt>
                <c:pt idx="40">
                  <c:v>60.0411</c:v>
                </c:pt>
                <c:pt idx="41">
                  <c:v>61.453899999999997</c:v>
                </c:pt>
                <c:pt idx="42">
                  <c:v>61.728700000000003</c:v>
                </c:pt>
                <c:pt idx="43">
                  <c:v>62.009599999999999</c:v>
                </c:pt>
                <c:pt idx="44">
                  <c:v>66.652500000000003</c:v>
                </c:pt>
                <c:pt idx="45">
                  <c:v>67.214299999999994</c:v>
                </c:pt>
                <c:pt idx="46">
                  <c:v>67.779300000000006</c:v>
                </c:pt>
                <c:pt idx="47">
                  <c:v>68.617400000000004</c:v>
                </c:pt>
                <c:pt idx="48">
                  <c:v>69.428299999999993</c:v>
                </c:pt>
                <c:pt idx="49">
                  <c:v>70.261700000000005</c:v>
                </c:pt>
                <c:pt idx="50">
                  <c:v>71.099699999999999</c:v>
                </c:pt>
                <c:pt idx="51">
                  <c:v>72.504599999999996</c:v>
                </c:pt>
                <c:pt idx="52">
                  <c:v>73.333399999999997</c:v>
                </c:pt>
                <c:pt idx="53">
                  <c:v>74.730400000000003</c:v>
                </c:pt>
                <c:pt idx="54">
                  <c:v>75.289100000000005</c:v>
                </c:pt>
                <c:pt idx="55">
                  <c:v>77.907799999999995</c:v>
                </c:pt>
                <c:pt idx="56">
                  <c:v>79.289299999999997</c:v>
                </c:pt>
                <c:pt idx="57">
                  <c:v>80.406800000000004</c:v>
                </c:pt>
                <c:pt idx="58">
                  <c:v>80.681600000000003</c:v>
                </c:pt>
                <c:pt idx="59">
                  <c:v>82.339600000000004</c:v>
                </c:pt>
                <c:pt idx="60">
                  <c:v>82.614400000000003</c:v>
                </c:pt>
                <c:pt idx="61">
                  <c:v>83.4619</c:v>
                </c:pt>
                <c:pt idx="62">
                  <c:v>83.738200000000006</c:v>
                </c:pt>
                <c:pt idx="63">
                  <c:v>84.017499999999998</c:v>
                </c:pt>
                <c:pt idx="64">
                  <c:v>85.430300000000003</c:v>
                </c:pt>
                <c:pt idx="65">
                  <c:v>94.287999999999997</c:v>
                </c:pt>
                <c:pt idx="66">
                  <c:v>95.993300000000005</c:v>
                </c:pt>
                <c:pt idx="67">
                  <c:v>97.098399999999998</c:v>
                </c:pt>
                <c:pt idx="68">
                  <c:v>97.931799999999996</c:v>
                </c:pt>
                <c:pt idx="69">
                  <c:v>98.760599999999997</c:v>
                </c:pt>
                <c:pt idx="70">
                  <c:v>99.307100000000005</c:v>
                </c:pt>
                <c:pt idx="71">
                  <c:v>100.1268</c:v>
                </c:pt>
                <c:pt idx="72">
                  <c:v>101.50839999999999</c:v>
                </c:pt>
                <c:pt idx="73">
                  <c:v>101.7787</c:v>
                </c:pt>
                <c:pt idx="74">
                  <c:v>102.0461</c:v>
                </c:pt>
                <c:pt idx="75">
                  <c:v>102.3134</c:v>
                </c:pt>
                <c:pt idx="76">
                  <c:v>103.69499999999999</c:v>
                </c:pt>
                <c:pt idx="77">
                  <c:v>104.2385</c:v>
                </c:pt>
                <c:pt idx="78">
                  <c:v>104.5059</c:v>
                </c:pt>
                <c:pt idx="79">
                  <c:v>105.34869999999999</c:v>
                </c:pt>
                <c:pt idx="80">
                  <c:v>105.90730000000001</c:v>
                </c:pt>
                <c:pt idx="81">
                  <c:v>106.1747</c:v>
                </c:pt>
                <c:pt idx="82">
                  <c:v>106.7124</c:v>
                </c:pt>
                <c:pt idx="83">
                  <c:v>106.9841</c:v>
                </c:pt>
                <c:pt idx="84">
                  <c:v>107.2559</c:v>
                </c:pt>
                <c:pt idx="85">
                  <c:v>108.6374</c:v>
                </c:pt>
                <c:pt idx="86">
                  <c:v>108.9092</c:v>
                </c:pt>
                <c:pt idx="87">
                  <c:v>109.45569999999999</c:v>
                </c:pt>
                <c:pt idx="88">
                  <c:v>110.26649999999999</c:v>
                </c:pt>
                <c:pt idx="89">
                  <c:v>110.80710000000001</c:v>
                </c:pt>
                <c:pt idx="90">
                  <c:v>111.0759</c:v>
                </c:pt>
                <c:pt idx="91">
                  <c:v>111.3433</c:v>
                </c:pt>
                <c:pt idx="92">
                  <c:v>112.1542</c:v>
                </c:pt>
                <c:pt idx="93">
                  <c:v>112.4216</c:v>
                </c:pt>
                <c:pt idx="94">
                  <c:v>112.6918</c:v>
                </c:pt>
                <c:pt idx="95">
                  <c:v>113.2383</c:v>
                </c:pt>
                <c:pt idx="96">
                  <c:v>114.0581</c:v>
                </c:pt>
                <c:pt idx="97">
                  <c:v>114.5986</c:v>
                </c:pt>
                <c:pt idx="98">
                  <c:v>115.6857</c:v>
                </c:pt>
                <c:pt idx="99">
                  <c:v>116.77290000000001</c:v>
                </c:pt>
                <c:pt idx="100">
                  <c:v>117.04170000000001</c:v>
                </c:pt>
                <c:pt idx="101">
                  <c:v>117.5852</c:v>
                </c:pt>
                <c:pt idx="102">
                  <c:v>118.1439</c:v>
                </c:pt>
                <c:pt idx="103">
                  <c:v>118.9819</c:v>
                </c:pt>
                <c:pt idx="104">
                  <c:v>119.52249999999999</c:v>
                </c:pt>
                <c:pt idx="105">
                  <c:v>119.79430000000001</c:v>
                </c:pt>
                <c:pt idx="106">
                  <c:v>120.0645</c:v>
                </c:pt>
                <c:pt idx="107">
                  <c:v>120.608</c:v>
                </c:pt>
                <c:pt idx="108">
                  <c:v>122.0129</c:v>
                </c:pt>
                <c:pt idx="109">
                  <c:v>122.87009999999999</c:v>
                </c:pt>
                <c:pt idx="110">
                  <c:v>123.7225</c:v>
                </c:pt>
                <c:pt idx="111">
                  <c:v>123.9927</c:v>
                </c:pt>
                <c:pt idx="112">
                  <c:v>125.09180000000001</c:v>
                </c:pt>
                <c:pt idx="113">
                  <c:v>125.9252</c:v>
                </c:pt>
                <c:pt idx="114">
                  <c:v>126.4777</c:v>
                </c:pt>
                <c:pt idx="115">
                  <c:v>127.0427</c:v>
                </c:pt>
                <c:pt idx="116">
                  <c:v>128.19239999999999</c:v>
                </c:pt>
                <c:pt idx="117">
                  <c:v>129.62950000000001</c:v>
                </c:pt>
                <c:pt idx="118">
                  <c:v>130.18510000000001</c:v>
                </c:pt>
                <c:pt idx="119">
                  <c:v>130.72569999999999</c:v>
                </c:pt>
                <c:pt idx="120">
                  <c:v>130.99600000000001</c:v>
                </c:pt>
                <c:pt idx="121">
                  <c:v>132.7012</c:v>
                </c:pt>
                <c:pt idx="122">
                  <c:v>133.81870000000001</c:v>
                </c:pt>
                <c:pt idx="123">
                  <c:v>134.37430000000001</c:v>
                </c:pt>
                <c:pt idx="124">
                  <c:v>134.9299</c:v>
                </c:pt>
                <c:pt idx="125">
                  <c:v>135.20009999999999</c:v>
                </c:pt>
                <c:pt idx="126">
                  <c:v>135.47040000000001</c:v>
                </c:pt>
                <c:pt idx="127">
                  <c:v>136.29470000000001</c:v>
                </c:pt>
                <c:pt idx="128">
                  <c:v>136.84110000000001</c:v>
                </c:pt>
                <c:pt idx="129">
                  <c:v>137.65199999999999</c:v>
                </c:pt>
                <c:pt idx="130">
                  <c:v>137.9194</c:v>
                </c:pt>
                <c:pt idx="131">
                  <c:v>138.47190000000001</c:v>
                </c:pt>
                <c:pt idx="132">
                  <c:v>139.30529999999999</c:v>
                </c:pt>
                <c:pt idx="133">
                  <c:v>139.57560000000001</c:v>
                </c:pt>
                <c:pt idx="134">
                  <c:v>140.1191</c:v>
                </c:pt>
                <c:pt idx="135">
                  <c:v>140.3879</c:v>
                </c:pt>
                <c:pt idx="136">
                  <c:v>140.6567</c:v>
                </c:pt>
                <c:pt idx="137">
                  <c:v>140.9255</c:v>
                </c:pt>
                <c:pt idx="138">
                  <c:v>141.19290000000001</c:v>
                </c:pt>
                <c:pt idx="139">
                  <c:v>141.73060000000001</c:v>
                </c:pt>
                <c:pt idx="140">
                  <c:v>142.27709999999999</c:v>
                </c:pt>
                <c:pt idx="141">
                  <c:v>142.55029999999999</c:v>
                </c:pt>
                <c:pt idx="142">
                  <c:v>143.41239999999999</c:v>
                </c:pt>
                <c:pt idx="143">
                  <c:v>144.02969999999999</c:v>
                </c:pt>
                <c:pt idx="144">
                  <c:v>144.63220000000001</c:v>
                </c:pt>
                <c:pt idx="145">
                  <c:v>145.47030000000001</c:v>
                </c:pt>
                <c:pt idx="146">
                  <c:v>146.0197</c:v>
                </c:pt>
                <c:pt idx="147">
                  <c:v>146.29</c:v>
                </c:pt>
                <c:pt idx="148">
                  <c:v>147.11879999999999</c:v>
                </c:pt>
                <c:pt idx="149">
                  <c:v>147.9522</c:v>
                </c:pt>
                <c:pt idx="150">
                  <c:v>148.5078</c:v>
                </c:pt>
                <c:pt idx="151">
                  <c:v>149.36019999999999</c:v>
                </c:pt>
                <c:pt idx="152">
                  <c:v>150.48390000000001</c:v>
                </c:pt>
                <c:pt idx="153">
                  <c:v>151.89680000000001</c:v>
                </c:pt>
                <c:pt idx="154">
                  <c:v>153.32570000000001</c:v>
                </c:pt>
                <c:pt idx="155">
                  <c:v>153.5975</c:v>
                </c:pt>
                <c:pt idx="156">
                  <c:v>154.98670000000001</c:v>
                </c:pt>
                <c:pt idx="157">
                  <c:v>155.2585</c:v>
                </c:pt>
                <c:pt idx="158">
                  <c:v>156.08269999999999</c:v>
                </c:pt>
                <c:pt idx="159">
                  <c:v>156.3544</c:v>
                </c:pt>
                <c:pt idx="160">
                  <c:v>156.91</c:v>
                </c:pt>
                <c:pt idx="161">
                  <c:v>157.76730000000001</c:v>
                </c:pt>
                <c:pt idx="162">
                  <c:v>158.32589999999999</c:v>
                </c:pt>
                <c:pt idx="163">
                  <c:v>158.8724</c:v>
                </c:pt>
                <c:pt idx="164">
                  <c:v>159.42189999999999</c:v>
                </c:pt>
                <c:pt idx="165">
                  <c:v>159.69970000000001</c:v>
                </c:pt>
                <c:pt idx="166">
                  <c:v>160.5472</c:v>
                </c:pt>
                <c:pt idx="167">
                  <c:v>160.8175</c:v>
                </c:pt>
                <c:pt idx="168">
                  <c:v>161.9288</c:v>
                </c:pt>
                <c:pt idx="169">
                  <c:v>163.31800000000001</c:v>
                </c:pt>
                <c:pt idx="170">
                  <c:v>163.5883</c:v>
                </c:pt>
                <c:pt idx="171">
                  <c:v>163.86009999999999</c:v>
                </c:pt>
                <c:pt idx="172">
                  <c:v>164.96520000000001</c:v>
                </c:pt>
                <c:pt idx="173">
                  <c:v>165.5147</c:v>
                </c:pt>
                <c:pt idx="174">
                  <c:v>166.90389999999999</c:v>
                </c:pt>
                <c:pt idx="175">
                  <c:v>168.32480000000001</c:v>
                </c:pt>
                <c:pt idx="176">
                  <c:v>169.16749999999999</c:v>
                </c:pt>
                <c:pt idx="177">
                  <c:v>169.71700000000001</c:v>
                </c:pt>
                <c:pt idx="178">
                  <c:v>169.99019999999999</c:v>
                </c:pt>
                <c:pt idx="179">
                  <c:v>170.81450000000001</c:v>
                </c:pt>
                <c:pt idx="180">
                  <c:v>171.64330000000001</c:v>
                </c:pt>
                <c:pt idx="181">
                  <c:v>173.0325</c:v>
                </c:pt>
                <c:pt idx="182">
                  <c:v>173.8614</c:v>
                </c:pt>
                <c:pt idx="183">
                  <c:v>174.13159999999999</c:v>
                </c:pt>
                <c:pt idx="184">
                  <c:v>174.4034</c:v>
                </c:pt>
                <c:pt idx="185">
                  <c:v>175.2509</c:v>
                </c:pt>
                <c:pt idx="186">
                  <c:v>176.94649999999999</c:v>
                </c:pt>
                <c:pt idx="187">
                  <c:v>178.62309999999999</c:v>
                </c:pt>
                <c:pt idx="188">
                  <c:v>179.1696</c:v>
                </c:pt>
                <c:pt idx="189">
                  <c:v>179.71600000000001</c:v>
                </c:pt>
                <c:pt idx="190">
                  <c:v>179.9923</c:v>
                </c:pt>
                <c:pt idx="191">
                  <c:v>180.5479</c:v>
                </c:pt>
                <c:pt idx="192">
                  <c:v>180.81819999999999</c:v>
                </c:pt>
                <c:pt idx="193">
                  <c:v>181.92330000000001</c:v>
                </c:pt>
                <c:pt idx="194">
                  <c:v>182.20259999999999</c:v>
                </c:pt>
                <c:pt idx="195">
                  <c:v>182.76130000000001</c:v>
                </c:pt>
                <c:pt idx="196">
                  <c:v>183.30779999999999</c:v>
                </c:pt>
                <c:pt idx="197">
                  <c:v>184.40690000000001</c:v>
                </c:pt>
                <c:pt idx="198">
                  <c:v>185.4999</c:v>
                </c:pt>
                <c:pt idx="199">
                  <c:v>186.04339999999999</c:v>
                </c:pt>
                <c:pt idx="200">
                  <c:v>186.59289999999999</c:v>
                </c:pt>
                <c:pt idx="201">
                  <c:v>186.8647</c:v>
                </c:pt>
                <c:pt idx="202">
                  <c:v>187.13640000000001</c:v>
                </c:pt>
                <c:pt idx="203">
                  <c:v>187.40809999999999</c:v>
                </c:pt>
                <c:pt idx="204">
                  <c:v>187.67840000000001</c:v>
                </c:pt>
                <c:pt idx="205">
                  <c:v>188.22489999999999</c:v>
                </c:pt>
                <c:pt idx="206">
                  <c:v>188.4966</c:v>
                </c:pt>
                <c:pt idx="207">
                  <c:v>188.76689999999999</c:v>
                </c:pt>
                <c:pt idx="208">
                  <c:v>189.03720000000001</c:v>
                </c:pt>
                <c:pt idx="209">
                  <c:v>189.58369999999999</c:v>
                </c:pt>
                <c:pt idx="210">
                  <c:v>190.1302</c:v>
                </c:pt>
                <c:pt idx="211">
                  <c:v>190.4034</c:v>
                </c:pt>
                <c:pt idx="212">
                  <c:v>190.6781</c:v>
                </c:pt>
                <c:pt idx="213">
                  <c:v>190.9513</c:v>
                </c:pt>
                <c:pt idx="214">
                  <c:v>191.22309999999999</c:v>
                </c:pt>
                <c:pt idx="215">
                  <c:v>191.7696</c:v>
                </c:pt>
                <c:pt idx="216">
                  <c:v>192.0428</c:v>
                </c:pt>
                <c:pt idx="217">
                  <c:v>192.31450000000001</c:v>
                </c:pt>
                <c:pt idx="218">
                  <c:v>192.5848</c:v>
                </c:pt>
                <c:pt idx="219">
                  <c:v>193.1343</c:v>
                </c:pt>
                <c:pt idx="220">
                  <c:v>193.67779999999999</c:v>
                </c:pt>
                <c:pt idx="221">
                  <c:v>193.94810000000001</c:v>
                </c:pt>
                <c:pt idx="222">
                  <c:v>194.2183</c:v>
                </c:pt>
                <c:pt idx="223">
                  <c:v>194.75890000000001</c:v>
                </c:pt>
                <c:pt idx="224">
                  <c:v>195.88900000000001</c:v>
                </c:pt>
                <c:pt idx="225">
                  <c:v>196.73179999999999</c:v>
                </c:pt>
                <c:pt idx="226">
                  <c:v>197.57929999999999</c:v>
                </c:pt>
                <c:pt idx="227">
                  <c:v>198.14750000000001</c:v>
                </c:pt>
                <c:pt idx="228">
                  <c:v>198.71250000000001</c:v>
                </c:pt>
                <c:pt idx="229">
                  <c:v>199.2681</c:v>
                </c:pt>
                <c:pt idx="230">
                  <c:v>199.82679999999999</c:v>
                </c:pt>
                <c:pt idx="231">
                  <c:v>200.67920000000001</c:v>
                </c:pt>
                <c:pt idx="232">
                  <c:v>201.5564</c:v>
                </c:pt>
                <c:pt idx="233">
                  <c:v>202.70609999999999</c:v>
                </c:pt>
                <c:pt idx="234">
                  <c:v>203.81739999999999</c:v>
                </c:pt>
                <c:pt idx="235">
                  <c:v>204.08760000000001</c:v>
                </c:pt>
                <c:pt idx="236">
                  <c:v>204.35939999999999</c:v>
                </c:pt>
                <c:pt idx="237">
                  <c:v>204.6311</c:v>
                </c:pt>
                <c:pt idx="238">
                  <c:v>205.17169999999999</c:v>
                </c:pt>
                <c:pt idx="239">
                  <c:v>206.27080000000001</c:v>
                </c:pt>
                <c:pt idx="240">
                  <c:v>206.8143</c:v>
                </c:pt>
                <c:pt idx="241">
                  <c:v>207.35480000000001</c:v>
                </c:pt>
                <c:pt idx="242">
                  <c:v>208.17009999999999</c:v>
                </c:pt>
                <c:pt idx="243">
                  <c:v>209.01769999999999</c:v>
                </c:pt>
                <c:pt idx="244">
                  <c:v>209.86519999999999</c:v>
                </c:pt>
                <c:pt idx="245">
                  <c:v>210.13399999999999</c:v>
                </c:pt>
                <c:pt idx="246">
                  <c:v>210.9538</c:v>
                </c:pt>
                <c:pt idx="247">
                  <c:v>211.49430000000001</c:v>
                </c:pt>
                <c:pt idx="248">
                  <c:v>212.03200000000001</c:v>
                </c:pt>
                <c:pt idx="249">
                  <c:v>212.5814</c:v>
                </c:pt>
                <c:pt idx="250">
                  <c:v>212.85470000000001</c:v>
                </c:pt>
                <c:pt idx="251">
                  <c:v>213.67439999999999</c:v>
                </c:pt>
                <c:pt idx="252">
                  <c:v>213.94470000000001</c:v>
                </c:pt>
                <c:pt idx="253">
                  <c:v>214.75559999999999</c:v>
                </c:pt>
                <c:pt idx="254">
                  <c:v>215.29910000000001</c:v>
                </c:pt>
                <c:pt idx="255">
                  <c:v>216.12790000000001</c:v>
                </c:pt>
                <c:pt idx="256">
                  <c:v>216.9521</c:v>
                </c:pt>
                <c:pt idx="257">
                  <c:v>217.2209</c:v>
                </c:pt>
                <c:pt idx="258">
                  <c:v>217.48830000000001</c:v>
                </c:pt>
                <c:pt idx="259">
                  <c:v>218.0318</c:v>
                </c:pt>
                <c:pt idx="260">
                  <c:v>218.87459999999999</c:v>
                </c:pt>
                <c:pt idx="261">
                  <c:v>219.4271</c:v>
                </c:pt>
                <c:pt idx="262">
                  <c:v>219.97659999999999</c:v>
                </c:pt>
                <c:pt idx="263">
                  <c:v>220.24979999999999</c:v>
                </c:pt>
                <c:pt idx="264">
                  <c:v>220.52449999999999</c:v>
                </c:pt>
                <c:pt idx="265">
                  <c:v>221.37209999999999</c:v>
                </c:pt>
                <c:pt idx="266">
                  <c:v>222.21010000000001</c:v>
                </c:pt>
                <c:pt idx="267">
                  <c:v>222.4804</c:v>
                </c:pt>
                <c:pt idx="268">
                  <c:v>222.75069999999999</c:v>
                </c:pt>
                <c:pt idx="269">
                  <c:v>223.29419999999999</c:v>
                </c:pt>
                <c:pt idx="270">
                  <c:v>224.114</c:v>
                </c:pt>
                <c:pt idx="271">
                  <c:v>225.21299999999999</c:v>
                </c:pt>
                <c:pt idx="272">
                  <c:v>225.75069999999999</c:v>
                </c:pt>
                <c:pt idx="273">
                  <c:v>226.02099999999999</c:v>
                </c:pt>
                <c:pt idx="274">
                  <c:v>226.2912</c:v>
                </c:pt>
                <c:pt idx="275">
                  <c:v>227.1155</c:v>
                </c:pt>
                <c:pt idx="276">
                  <c:v>229.416</c:v>
                </c:pt>
                <c:pt idx="277">
                  <c:v>230.59960000000001</c:v>
                </c:pt>
                <c:pt idx="278">
                  <c:v>231.45679999999999</c:v>
                </c:pt>
                <c:pt idx="279">
                  <c:v>232.26769999999999</c:v>
                </c:pt>
                <c:pt idx="280">
                  <c:v>232.5351</c:v>
                </c:pt>
                <c:pt idx="281">
                  <c:v>232.80539999999999</c:v>
                </c:pt>
                <c:pt idx="282">
                  <c:v>233.07570000000001</c:v>
                </c:pt>
                <c:pt idx="283">
                  <c:v>233.34299999999999</c:v>
                </c:pt>
                <c:pt idx="284">
                  <c:v>234.74010000000001</c:v>
                </c:pt>
                <c:pt idx="285">
                  <c:v>236.77610000000001</c:v>
                </c:pt>
                <c:pt idx="286">
                  <c:v>237.0523</c:v>
                </c:pt>
                <c:pt idx="287">
                  <c:v>237.32409999999999</c:v>
                </c:pt>
                <c:pt idx="288">
                  <c:v>238.16210000000001</c:v>
                </c:pt>
                <c:pt idx="289">
                  <c:v>238.7303</c:v>
                </c:pt>
                <c:pt idx="290">
                  <c:v>239.29849999999999</c:v>
                </c:pt>
                <c:pt idx="291">
                  <c:v>240.12729999999999</c:v>
                </c:pt>
                <c:pt idx="292">
                  <c:v>240.67089999999999</c:v>
                </c:pt>
                <c:pt idx="293">
                  <c:v>240.9426</c:v>
                </c:pt>
                <c:pt idx="294">
                  <c:v>241.21430000000001</c:v>
                </c:pt>
                <c:pt idx="295">
                  <c:v>241.4846</c:v>
                </c:pt>
                <c:pt idx="296">
                  <c:v>241.75640000000001</c:v>
                </c:pt>
                <c:pt idx="297">
                  <c:v>242.30889999999999</c:v>
                </c:pt>
                <c:pt idx="298">
                  <c:v>242.8614</c:v>
                </c:pt>
                <c:pt idx="299">
                  <c:v>243.13310000000001</c:v>
                </c:pt>
                <c:pt idx="300">
                  <c:v>243.4049</c:v>
                </c:pt>
                <c:pt idx="301">
                  <c:v>243.95429999999999</c:v>
                </c:pt>
                <c:pt idx="302">
                  <c:v>244.78309999999999</c:v>
                </c:pt>
                <c:pt idx="303">
                  <c:v>245.62119999999999</c:v>
                </c:pt>
                <c:pt idx="304">
                  <c:v>246.18620000000001</c:v>
                </c:pt>
                <c:pt idx="305">
                  <c:v>246.74180000000001</c:v>
                </c:pt>
                <c:pt idx="306">
                  <c:v>247.57990000000001</c:v>
                </c:pt>
                <c:pt idx="307">
                  <c:v>248.13239999999999</c:v>
                </c:pt>
                <c:pt idx="308">
                  <c:v>249.53720000000001</c:v>
                </c:pt>
                <c:pt idx="309">
                  <c:v>250.64850000000001</c:v>
                </c:pt>
                <c:pt idx="310">
                  <c:v>251.73570000000001</c:v>
                </c:pt>
                <c:pt idx="311">
                  <c:v>252.0059</c:v>
                </c:pt>
                <c:pt idx="312">
                  <c:v>252.27619999999999</c:v>
                </c:pt>
                <c:pt idx="313">
                  <c:v>252.54650000000001</c:v>
                </c:pt>
                <c:pt idx="314">
                  <c:v>252.8168</c:v>
                </c:pt>
                <c:pt idx="315">
                  <c:v>253.08709999999999</c:v>
                </c:pt>
                <c:pt idx="316">
                  <c:v>253.35730000000001</c:v>
                </c:pt>
                <c:pt idx="317">
                  <c:v>255.91640000000001</c:v>
                </c:pt>
                <c:pt idx="318">
                  <c:v>256.18810000000002</c:v>
                </c:pt>
                <c:pt idx="319">
                  <c:v>256.73759999999999</c:v>
                </c:pt>
                <c:pt idx="320">
                  <c:v>257.84890000000001</c:v>
                </c:pt>
                <c:pt idx="321">
                  <c:v>258.65980000000002</c:v>
                </c:pt>
                <c:pt idx="322">
                  <c:v>260.88350000000003</c:v>
                </c:pt>
                <c:pt idx="323">
                  <c:v>261.42399999999998</c:v>
                </c:pt>
                <c:pt idx="324">
                  <c:v>263.10059999999999</c:v>
                </c:pt>
                <c:pt idx="325">
                  <c:v>263.37529999999998</c:v>
                </c:pt>
                <c:pt idx="326">
                  <c:v>263.64710000000002</c:v>
                </c:pt>
                <c:pt idx="327">
                  <c:v>264.18470000000002</c:v>
                </c:pt>
                <c:pt idx="328">
                  <c:v>264.75290000000001</c:v>
                </c:pt>
                <c:pt idx="329">
                  <c:v>265.62009999999998</c:v>
                </c:pt>
                <c:pt idx="330">
                  <c:v>266.45350000000002</c:v>
                </c:pt>
                <c:pt idx="331">
                  <c:v>267.00599999999997</c:v>
                </c:pt>
                <c:pt idx="332">
                  <c:v>267.56470000000002</c:v>
                </c:pt>
                <c:pt idx="333">
                  <c:v>268.11720000000003</c:v>
                </c:pt>
                <c:pt idx="334">
                  <c:v>268.94139999999999</c:v>
                </c:pt>
                <c:pt idx="335">
                  <c:v>269.49400000000003</c:v>
                </c:pt>
                <c:pt idx="336">
                  <c:v>270.072</c:v>
                </c:pt>
                <c:pt idx="337">
                  <c:v>270.92439999999999</c:v>
                </c:pt>
                <c:pt idx="338">
                  <c:v>271.46789999999999</c:v>
                </c:pt>
                <c:pt idx="339">
                  <c:v>272.01729999999998</c:v>
                </c:pt>
                <c:pt idx="340">
                  <c:v>272.84160000000003</c:v>
                </c:pt>
                <c:pt idx="341">
                  <c:v>273.94069999999999</c:v>
                </c:pt>
                <c:pt idx="342">
                  <c:v>274.48719999999997</c:v>
                </c:pt>
                <c:pt idx="343">
                  <c:v>274.75889999999998</c:v>
                </c:pt>
                <c:pt idx="344">
                  <c:v>275.31139999999999</c:v>
                </c:pt>
                <c:pt idx="345">
                  <c:v>276.71629999999999</c:v>
                </c:pt>
                <c:pt idx="346">
                  <c:v>277.25979999999998</c:v>
                </c:pt>
                <c:pt idx="347">
                  <c:v>278.97469999999998</c:v>
                </c:pt>
                <c:pt idx="348">
                  <c:v>280.44569999999999</c:v>
                </c:pt>
                <c:pt idx="349">
                  <c:v>281.00130000000001</c:v>
                </c:pt>
                <c:pt idx="350">
                  <c:v>282.95760000000001</c:v>
                </c:pt>
                <c:pt idx="351">
                  <c:v>284.62490000000003</c:v>
                </c:pt>
                <c:pt idx="352">
                  <c:v>285.16550000000001</c:v>
                </c:pt>
                <c:pt idx="353">
                  <c:v>286.5625</c:v>
                </c:pt>
                <c:pt idx="354">
                  <c:v>287.95170000000002</c:v>
                </c:pt>
                <c:pt idx="355">
                  <c:v>289.8972</c:v>
                </c:pt>
                <c:pt idx="356">
                  <c:v>290.16890000000001</c:v>
                </c:pt>
                <c:pt idx="357">
                  <c:v>290.44209999999998</c:v>
                </c:pt>
                <c:pt idx="358">
                  <c:v>291.83909999999997</c:v>
                </c:pt>
                <c:pt idx="359">
                  <c:v>292.9443</c:v>
                </c:pt>
                <c:pt idx="360">
                  <c:v>293.77769999999998</c:v>
                </c:pt>
                <c:pt idx="361">
                  <c:v>294.89519999999999</c:v>
                </c:pt>
                <c:pt idx="362">
                  <c:v>295.72859999999997</c:v>
                </c:pt>
                <c:pt idx="363">
                  <c:v>296.8399</c:v>
                </c:pt>
                <c:pt idx="364">
                  <c:v>297.68259999999998</c:v>
                </c:pt>
                <c:pt idx="365">
                  <c:v>298.81279999999998</c:v>
                </c:pt>
                <c:pt idx="366">
                  <c:v>300.46170000000001</c:v>
                </c:pt>
                <c:pt idx="367">
                  <c:v>301.27699999999999</c:v>
                </c:pt>
                <c:pt idx="368">
                  <c:v>301.55020000000002</c:v>
                </c:pt>
                <c:pt idx="369">
                  <c:v>301.82350000000002</c:v>
                </c:pt>
                <c:pt idx="370">
                  <c:v>302.64319999999998</c:v>
                </c:pt>
                <c:pt idx="371">
                  <c:v>303.18970000000002</c:v>
                </c:pt>
                <c:pt idx="372">
                  <c:v>304.31979999999999</c:v>
                </c:pt>
                <c:pt idx="373">
                  <c:v>304.89449999999999</c:v>
                </c:pt>
                <c:pt idx="374">
                  <c:v>305.17540000000002</c:v>
                </c:pt>
                <c:pt idx="375">
                  <c:v>306.2867</c:v>
                </c:pt>
                <c:pt idx="376">
                  <c:v>307.4169</c:v>
                </c:pt>
                <c:pt idx="377">
                  <c:v>308.53440000000001</c:v>
                </c:pt>
                <c:pt idx="378">
                  <c:v>309.91590000000002</c:v>
                </c:pt>
                <c:pt idx="379">
                  <c:v>311.58319999999998</c:v>
                </c:pt>
                <c:pt idx="380">
                  <c:v>312.6823</c:v>
                </c:pt>
                <c:pt idx="381">
                  <c:v>313.4932</c:v>
                </c:pt>
                <c:pt idx="382">
                  <c:v>315.43860000000001</c:v>
                </c:pt>
                <c:pt idx="383">
                  <c:v>315.7133</c:v>
                </c:pt>
                <c:pt idx="384">
                  <c:v>317.11040000000003</c:v>
                </c:pt>
                <c:pt idx="385">
                  <c:v>318.23410000000001</c:v>
                </c:pt>
                <c:pt idx="386">
                  <c:v>318.78969999999998</c:v>
                </c:pt>
                <c:pt idx="387">
                  <c:v>319.62779999999998</c:v>
                </c:pt>
                <c:pt idx="388">
                  <c:v>320.20249999999999</c:v>
                </c:pt>
                <c:pt idx="389">
                  <c:v>321.34559999999999</c:v>
                </c:pt>
                <c:pt idx="390">
                  <c:v>323.33530000000002</c:v>
                </c:pt>
                <c:pt idx="391">
                  <c:v>327.43799999999999</c:v>
                </c:pt>
                <c:pt idx="392">
                  <c:v>327.98450000000003</c:v>
                </c:pt>
                <c:pt idx="393">
                  <c:v>330.23320000000001</c:v>
                </c:pt>
                <c:pt idx="394">
                  <c:v>331.08069999999998</c:v>
                </c:pt>
                <c:pt idx="395">
                  <c:v>332.23039999999997</c:v>
                </c:pt>
                <c:pt idx="396">
                  <c:v>332.50510000000003</c:v>
                </c:pt>
                <c:pt idx="397">
                  <c:v>333.31599999999997</c:v>
                </c:pt>
                <c:pt idx="398">
                  <c:v>333.58339999999998</c:v>
                </c:pt>
                <c:pt idx="399">
                  <c:v>334.13589999999999</c:v>
                </c:pt>
                <c:pt idx="400">
                  <c:v>334.41210000000001</c:v>
                </c:pt>
                <c:pt idx="401">
                  <c:v>335.24549999999999</c:v>
                </c:pt>
                <c:pt idx="402">
                  <c:v>337.83409999999998</c:v>
                </c:pt>
                <c:pt idx="403">
                  <c:v>338.38959999999997</c:v>
                </c:pt>
                <c:pt idx="404">
                  <c:v>338.66899999999998</c:v>
                </c:pt>
                <c:pt idx="405">
                  <c:v>339.5213</c:v>
                </c:pt>
                <c:pt idx="406">
                  <c:v>342.4316</c:v>
                </c:pt>
                <c:pt idx="407">
                  <c:v>342.98099999999999</c:v>
                </c:pt>
                <c:pt idx="408">
                  <c:v>343.53660000000002</c:v>
                </c:pt>
                <c:pt idx="409">
                  <c:v>346.75740000000002</c:v>
                </c:pt>
                <c:pt idx="410">
                  <c:v>351.9273</c:v>
                </c:pt>
                <c:pt idx="411">
                  <c:v>354.2278</c:v>
                </c:pt>
                <c:pt idx="412">
                  <c:v>355.33909999999997</c:v>
                </c:pt>
                <c:pt idx="413">
                  <c:v>357.3064</c:v>
                </c:pt>
                <c:pt idx="414">
                  <c:v>358.21010000000001</c:v>
                </c:pt>
                <c:pt idx="415">
                  <c:v>359.14769999999999</c:v>
                </c:pt>
                <c:pt idx="416">
                  <c:v>359.43020000000001</c:v>
                </c:pt>
                <c:pt idx="417">
                  <c:v>360.25</c:v>
                </c:pt>
                <c:pt idx="418">
                  <c:v>360.53089999999997</c:v>
                </c:pt>
                <c:pt idx="419">
                  <c:v>361.10230000000001</c:v>
                </c:pt>
                <c:pt idx="420">
                  <c:v>361.65179999999998</c:v>
                </c:pt>
                <c:pt idx="421">
                  <c:v>362.76929999999999</c:v>
                </c:pt>
                <c:pt idx="422">
                  <c:v>363.88060000000002</c:v>
                </c:pt>
                <c:pt idx="423">
                  <c:v>364.99810000000002</c:v>
                </c:pt>
                <c:pt idx="424">
                  <c:v>365.55059999999997</c:v>
                </c:pt>
                <c:pt idx="425">
                  <c:v>366.94760000000002</c:v>
                </c:pt>
              </c:numCache>
            </c:numRef>
          </c:xVal>
          <c:yVal>
            <c:numRef>
              <c:f>'物理-遗传比对图'!$K$1251:$K$1676</c:f>
              <c:numCache>
                <c:formatCode>0_);[Red]\(0\)</c:formatCode>
                <c:ptCount val="426"/>
                <c:pt idx="0">
                  <c:v>20.182179000000001</c:v>
                </c:pt>
                <c:pt idx="1">
                  <c:v>19.968406000000002</c:v>
                </c:pt>
                <c:pt idx="2">
                  <c:v>7.3410880000000001</c:v>
                </c:pt>
                <c:pt idx="3">
                  <c:v>7.2382239999999998</c:v>
                </c:pt>
                <c:pt idx="4">
                  <c:v>5.5320239999999998</c:v>
                </c:pt>
                <c:pt idx="5">
                  <c:v>4.0594159999999997</c:v>
                </c:pt>
                <c:pt idx="6">
                  <c:v>19.847749</c:v>
                </c:pt>
                <c:pt idx="7">
                  <c:v>19.071459999999998</c:v>
                </c:pt>
                <c:pt idx="8">
                  <c:v>2.000677</c:v>
                </c:pt>
                <c:pt idx="9">
                  <c:v>3.644E-2</c:v>
                </c:pt>
                <c:pt idx="10">
                  <c:v>6.05166</c:v>
                </c:pt>
                <c:pt idx="11">
                  <c:v>27.302927</c:v>
                </c:pt>
                <c:pt idx="12">
                  <c:v>27.895726</c:v>
                </c:pt>
                <c:pt idx="13">
                  <c:v>27.297986000000002</c:v>
                </c:pt>
                <c:pt idx="14">
                  <c:v>27.167235999999999</c:v>
                </c:pt>
                <c:pt idx="15">
                  <c:v>27.865704000000001</c:v>
                </c:pt>
                <c:pt idx="16">
                  <c:v>28.505443</c:v>
                </c:pt>
                <c:pt idx="17">
                  <c:v>29.506568000000001</c:v>
                </c:pt>
                <c:pt idx="18">
                  <c:v>29.472712999999999</c:v>
                </c:pt>
                <c:pt idx="19">
                  <c:v>31.321957000000001</c:v>
                </c:pt>
                <c:pt idx="20">
                  <c:v>32.034041000000002</c:v>
                </c:pt>
                <c:pt idx="21">
                  <c:v>31.930897000000002</c:v>
                </c:pt>
                <c:pt idx="22">
                  <c:v>32.033320000000003</c:v>
                </c:pt>
                <c:pt idx="23">
                  <c:v>33.541721000000003</c:v>
                </c:pt>
                <c:pt idx="24">
                  <c:v>36.411023</c:v>
                </c:pt>
                <c:pt idx="25">
                  <c:v>40.055028999999998</c:v>
                </c:pt>
                <c:pt idx="26">
                  <c:v>42.159996999999997</c:v>
                </c:pt>
                <c:pt idx="27">
                  <c:v>43.971736</c:v>
                </c:pt>
                <c:pt idx="28">
                  <c:v>45.524504</c:v>
                </c:pt>
                <c:pt idx="29">
                  <c:v>46.894117000000001</c:v>
                </c:pt>
                <c:pt idx="30">
                  <c:v>47.358629999999998</c:v>
                </c:pt>
                <c:pt idx="31">
                  <c:v>50.636136999999998</c:v>
                </c:pt>
                <c:pt idx="32">
                  <c:v>50.667554000000003</c:v>
                </c:pt>
                <c:pt idx="33">
                  <c:v>50.668402999999998</c:v>
                </c:pt>
                <c:pt idx="34">
                  <c:v>50.643863000000003</c:v>
                </c:pt>
                <c:pt idx="35">
                  <c:v>50.662097000000003</c:v>
                </c:pt>
                <c:pt idx="36">
                  <c:v>50.648930999999997</c:v>
                </c:pt>
                <c:pt idx="37">
                  <c:v>50.647410999999998</c:v>
                </c:pt>
                <c:pt idx="38">
                  <c:v>50.657173</c:v>
                </c:pt>
                <c:pt idx="39">
                  <c:v>52.004168</c:v>
                </c:pt>
                <c:pt idx="40">
                  <c:v>52.005842000000001</c:v>
                </c:pt>
                <c:pt idx="41">
                  <c:v>56.370047999999997</c:v>
                </c:pt>
                <c:pt idx="42">
                  <c:v>56.371502999999997</c:v>
                </c:pt>
                <c:pt idx="43">
                  <c:v>56.491199000000002</c:v>
                </c:pt>
                <c:pt idx="44">
                  <c:v>65.888490000000004</c:v>
                </c:pt>
                <c:pt idx="45">
                  <c:v>65.449619999999996</c:v>
                </c:pt>
                <c:pt idx="46">
                  <c:v>65.859488999999996</c:v>
                </c:pt>
                <c:pt idx="47">
                  <c:v>65.220951999999997</c:v>
                </c:pt>
                <c:pt idx="48">
                  <c:v>65.595361999999994</c:v>
                </c:pt>
                <c:pt idx="49">
                  <c:v>67.305117999999993</c:v>
                </c:pt>
                <c:pt idx="50">
                  <c:v>71.752065999999999</c:v>
                </c:pt>
                <c:pt idx="51">
                  <c:v>72.640648999999996</c:v>
                </c:pt>
                <c:pt idx="52">
                  <c:v>75.519924000000003</c:v>
                </c:pt>
                <c:pt idx="53">
                  <c:v>72.780002999999994</c:v>
                </c:pt>
                <c:pt idx="54">
                  <c:v>72.717433999999997</c:v>
                </c:pt>
                <c:pt idx="55">
                  <c:v>84.701875999999999</c:v>
                </c:pt>
                <c:pt idx="56">
                  <c:v>81.876402999999996</c:v>
                </c:pt>
                <c:pt idx="57">
                  <c:v>84.448409999999996</c:v>
                </c:pt>
                <c:pt idx="58">
                  <c:v>84.446042000000006</c:v>
                </c:pt>
                <c:pt idx="59">
                  <c:v>76.482642999999996</c:v>
                </c:pt>
                <c:pt idx="60">
                  <c:v>79.203266999999997</c:v>
                </c:pt>
                <c:pt idx="61">
                  <c:v>83.557208000000003</c:v>
                </c:pt>
                <c:pt idx="62">
                  <c:v>86.428674000000001</c:v>
                </c:pt>
                <c:pt idx="63">
                  <c:v>86.462742000000006</c:v>
                </c:pt>
                <c:pt idx="64">
                  <c:v>97.190772999999993</c:v>
                </c:pt>
                <c:pt idx="65">
                  <c:v>137.695108</c:v>
                </c:pt>
                <c:pt idx="66">
                  <c:v>126.62815500000001</c:v>
                </c:pt>
                <c:pt idx="67">
                  <c:v>126.548326</c:v>
                </c:pt>
                <c:pt idx="68">
                  <c:v>143.38428999999999</c:v>
                </c:pt>
                <c:pt idx="69">
                  <c:v>140.35907599999999</c:v>
                </c:pt>
                <c:pt idx="70">
                  <c:v>140.90534600000001</c:v>
                </c:pt>
                <c:pt idx="71">
                  <c:v>141.71239600000001</c:v>
                </c:pt>
                <c:pt idx="72">
                  <c:v>458.84301099999999</c:v>
                </c:pt>
                <c:pt idx="73">
                  <c:v>150.267934</c:v>
                </c:pt>
                <c:pt idx="74">
                  <c:v>150.067396</c:v>
                </c:pt>
                <c:pt idx="75">
                  <c:v>152.24285</c:v>
                </c:pt>
                <c:pt idx="76">
                  <c:v>154.47679199999999</c:v>
                </c:pt>
                <c:pt idx="77">
                  <c:v>152.463911</c:v>
                </c:pt>
                <c:pt idx="78">
                  <c:v>152.459856</c:v>
                </c:pt>
                <c:pt idx="79">
                  <c:v>161.61594400000001</c:v>
                </c:pt>
                <c:pt idx="80">
                  <c:v>156.402603</c:v>
                </c:pt>
                <c:pt idx="81">
                  <c:v>160.14507900000001</c:v>
                </c:pt>
                <c:pt idx="82">
                  <c:v>162.249155</c:v>
                </c:pt>
                <c:pt idx="83">
                  <c:v>162.24879100000001</c:v>
                </c:pt>
                <c:pt idx="84">
                  <c:v>162.50409300000001</c:v>
                </c:pt>
                <c:pt idx="85">
                  <c:v>142.88424599999999</c:v>
                </c:pt>
                <c:pt idx="86">
                  <c:v>142.89161100000001</c:v>
                </c:pt>
                <c:pt idx="87">
                  <c:v>142.88646800000001</c:v>
                </c:pt>
                <c:pt idx="88">
                  <c:v>118.464128</c:v>
                </c:pt>
                <c:pt idx="89">
                  <c:v>140.90335200000001</c:v>
                </c:pt>
                <c:pt idx="90">
                  <c:v>142.39373000000001</c:v>
                </c:pt>
                <c:pt idx="91">
                  <c:v>142.90107699999999</c:v>
                </c:pt>
                <c:pt idx="92">
                  <c:v>149.563005</c:v>
                </c:pt>
                <c:pt idx="93">
                  <c:v>159.56747999999999</c:v>
                </c:pt>
                <c:pt idx="94">
                  <c:v>162.25811999999999</c:v>
                </c:pt>
                <c:pt idx="95">
                  <c:v>161.58481699999999</c:v>
                </c:pt>
                <c:pt idx="96">
                  <c:v>165.695098</c:v>
                </c:pt>
                <c:pt idx="97">
                  <c:v>162.90601100000001</c:v>
                </c:pt>
                <c:pt idx="98">
                  <c:v>164.26404299999999</c:v>
                </c:pt>
                <c:pt idx="99">
                  <c:v>169.09555700000001</c:v>
                </c:pt>
                <c:pt idx="100">
                  <c:v>178.46160900000001</c:v>
                </c:pt>
                <c:pt idx="101">
                  <c:v>180.78725700000001</c:v>
                </c:pt>
                <c:pt idx="102">
                  <c:v>183.15236300000001</c:v>
                </c:pt>
                <c:pt idx="103">
                  <c:v>177.649609</c:v>
                </c:pt>
                <c:pt idx="104">
                  <c:v>174.415843</c:v>
                </c:pt>
                <c:pt idx="105">
                  <c:v>183.55489800000001</c:v>
                </c:pt>
                <c:pt idx="106">
                  <c:v>187.81686999999999</c:v>
                </c:pt>
                <c:pt idx="107">
                  <c:v>183.50956400000001</c:v>
                </c:pt>
                <c:pt idx="108">
                  <c:v>188.39104</c:v>
                </c:pt>
                <c:pt idx="109">
                  <c:v>185.74242599999999</c:v>
                </c:pt>
                <c:pt idx="110">
                  <c:v>188.891829</c:v>
                </c:pt>
                <c:pt idx="111">
                  <c:v>190.07054099999999</c:v>
                </c:pt>
                <c:pt idx="112">
                  <c:v>200.562792</c:v>
                </c:pt>
                <c:pt idx="113">
                  <c:v>188.507814</c:v>
                </c:pt>
                <c:pt idx="114">
                  <c:v>185.734353</c:v>
                </c:pt>
                <c:pt idx="115">
                  <c:v>188.126047</c:v>
                </c:pt>
                <c:pt idx="116">
                  <c:v>190.71967900000001</c:v>
                </c:pt>
                <c:pt idx="117">
                  <c:v>173.23181099999999</c:v>
                </c:pt>
                <c:pt idx="118">
                  <c:v>169.39235199999999</c:v>
                </c:pt>
                <c:pt idx="119">
                  <c:v>186.23016899999999</c:v>
                </c:pt>
                <c:pt idx="120">
                  <c:v>205.31669600000001</c:v>
                </c:pt>
                <c:pt idx="121">
                  <c:v>207.111434</c:v>
                </c:pt>
                <c:pt idx="122">
                  <c:v>207.335733</c:v>
                </c:pt>
                <c:pt idx="123">
                  <c:v>244.42744300000001</c:v>
                </c:pt>
                <c:pt idx="124">
                  <c:v>244.433133</c:v>
                </c:pt>
                <c:pt idx="125">
                  <c:v>219.479906</c:v>
                </c:pt>
                <c:pt idx="126">
                  <c:v>218.31893299999999</c:v>
                </c:pt>
                <c:pt idx="127">
                  <c:v>240.284569</c:v>
                </c:pt>
                <c:pt idx="128">
                  <c:v>207.11851100000001</c:v>
                </c:pt>
                <c:pt idx="129">
                  <c:v>249.93759</c:v>
                </c:pt>
                <c:pt idx="130">
                  <c:v>245.95316199999999</c:v>
                </c:pt>
                <c:pt idx="131">
                  <c:v>246.22915699999999</c:v>
                </c:pt>
                <c:pt idx="132">
                  <c:v>360.11094000000003</c:v>
                </c:pt>
                <c:pt idx="133">
                  <c:v>373.13115800000003</c:v>
                </c:pt>
                <c:pt idx="134">
                  <c:v>263.01973600000002</c:v>
                </c:pt>
                <c:pt idx="135">
                  <c:v>356.21157399999998</c:v>
                </c:pt>
                <c:pt idx="136">
                  <c:v>281.66847799999999</c:v>
                </c:pt>
                <c:pt idx="137">
                  <c:v>397.21223500000002</c:v>
                </c:pt>
                <c:pt idx="138">
                  <c:v>395.35988600000002</c:v>
                </c:pt>
                <c:pt idx="139">
                  <c:v>420.32851399999998</c:v>
                </c:pt>
                <c:pt idx="140">
                  <c:v>435.65532899999999</c:v>
                </c:pt>
                <c:pt idx="141">
                  <c:v>432.49786699999999</c:v>
                </c:pt>
                <c:pt idx="142">
                  <c:v>419.80818799999997</c:v>
                </c:pt>
                <c:pt idx="143">
                  <c:v>416.99436800000001</c:v>
                </c:pt>
                <c:pt idx="144">
                  <c:v>418.559866</c:v>
                </c:pt>
                <c:pt idx="145">
                  <c:v>418.34103800000003</c:v>
                </c:pt>
                <c:pt idx="146">
                  <c:v>418.07769300000001</c:v>
                </c:pt>
                <c:pt idx="147">
                  <c:v>438.03484400000002</c:v>
                </c:pt>
                <c:pt idx="148">
                  <c:v>455.846788</c:v>
                </c:pt>
                <c:pt idx="149">
                  <c:v>451.29852399999999</c:v>
                </c:pt>
                <c:pt idx="150">
                  <c:v>455.609576</c:v>
                </c:pt>
                <c:pt idx="151">
                  <c:v>455.10395199999999</c:v>
                </c:pt>
                <c:pt idx="152">
                  <c:v>288.603116</c:v>
                </c:pt>
                <c:pt idx="153">
                  <c:v>394.80088000000001</c:v>
                </c:pt>
                <c:pt idx="154">
                  <c:v>273.60251399999999</c:v>
                </c:pt>
                <c:pt idx="155">
                  <c:v>453.994282</c:v>
                </c:pt>
                <c:pt idx="156">
                  <c:v>457.34993400000002</c:v>
                </c:pt>
                <c:pt idx="157">
                  <c:v>458.836815</c:v>
                </c:pt>
                <c:pt idx="158">
                  <c:v>457.639253</c:v>
                </c:pt>
                <c:pt idx="159">
                  <c:v>457.34547099999997</c:v>
                </c:pt>
                <c:pt idx="160">
                  <c:v>457.19844999999998</c:v>
                </c:pt>
                <c:pt idx="161">
                  <c:v>457.98850800000002</c:v>
                </c:pt>
                <c:pt idx="162">
                  <c:v>457.63799</c:v>
                </c:pt>
                <c:pt idx="163">
                  <c:v>460.83802600000001</c:v>
                </c:pt>
                <c:pt idx="164">
                  <c:v>485.73725300000001</c:v>
                </c:pt>
                <c:pt idx="165">
                  <c:v>486.23863</c:v>
                </c:pt>
                <c:pt idx="166">
                  <c:v>493.57080200000001</c:v>
                </c:pt>
                <c:pt idx="167">
                  <c:v>494.71456999999998</c:v>
                </c:pt>
                <c:pt idx="168">
                  <c:v>500.25332100000003</c:v>
                </c:pt>
                <c:pt idx="169">
                  <c:v>512.130492</c:v>
                </c:pt>
                <c:pt idx="170">
                  <c:v>527.06043899999997</c:v>
                </c:pt>
                <c:pt idx="171">
                  <c:v>527.22518100000002</c:v>
                </c:pt>
                <c:pt idx="172">
                  <c:v>503.25472600000001</c:v>
                </c:pt>
                <c:pt idx="173">
                  <c:v>507.39697100000001</c:v>
                </c:pt>
                <c:pt idx="174">
                  <c:v>543.93126199999995</c:v>
                </c:pt>
                <c:pt idx="175">
                  <c:v>547.28238799999997</c:v>
                </c:pt>
                <c:pt idx="176">
                  <c:v>539.24246900000003</c:v>
                </c:pt>
                <c:pt idx="177">
                  <c:v>549.75548900000001</c:v>
                </c:pt>
                <c:pt idx="178">
                  <c:v>538.41502200000002</c:v>
                </c:pt>
                <c:pt idx="179">
                  <c:v>554.63755000000003</c:v>
                </c:pt>
                <c:pt idx="180">
                  <c:v>555.804802</c:v>
                </c:pt>
                <c:pt idx="181">
                  <c:v>562.39551500000005</c:v>
                </c:pt>
                <c:pt idx="182">
                  <c:v>564.01248299999997</c:v>
                </c:pt>
                <c:pt idx="183">
                  <c:v>562.83123699999999</c:v>
                </c:pt>
                <c:pt idx="184">
                  <c:v>562.37533599999995</c:v>
                </c:pt>
                <c:pt idx="185">
                  <c:v>561.866176</c:v>
                </c:pt>
                <c:pt idx="186">
                  <c:v>561.751576</c:v>
                </c:pt>
                <c:pt idx="187">
                  <c:v>564.46469999999999</c:v>
                </c:pt>
                <c:pt idx="188">
                  <c:v>572.90816199999995</c:v>
                </c:pt>
                <c:pt idx="189">
                  <c:v>577.092624</c:v>
                </c:pt>
                <c:pt idx="190">
                  <c:v>576.46228499999995</c:v>
                </c:pt>
                <c:pt idx="191">
                  <c:v>576.01352599999996</c:v>
                </c:pt>
                <c:pt idx="192">
                  <c:v>576.01359000000002</c:v>
                </c:pt>
                <c:pt idx="193">
                  <c:v>581.15409499999998</c:v>
                </c:pt>
                <c:pt idx="194">
                  <c:v>583.04578100000003</c:v>
                </c:pt>
                <c:pt idx="195">
                  <c:v>577.474244</c:v>
                </c:pt>
                <c:pt idx="196">
                  <c:v>579.29556200000002</c:v>
                </c:pt>
                <c:pt idx="197">
                  <c:v>580.261482</c:v>
                </c:pt>
                <c:pt idx="198">
                  <c:v>580.50566800000001</c:v>
                </c:pt>
                <c:pt idx="199">
                  <c:v>583.86576500000001</c:v>
                </c:pt>
                <c:pt idx="200">
                  <c:v>591.97666400000003</c:v>
                </c:pt>
                <c:pt idx="201">
                  <c:v>590.691777</c:v>
                </c:pt>
                <c:pt idx="202">
                  <c:v>596.73212999999998</c:v>
                </c:pt>
                <c:pt idx="203">
                  <c:v>599.85574699999995</c:v>
                </c:pt>
                <c:pt idx="204">
                  <c:v>597.71428100000003</c:v>
                </c:pt>
                <c:pt idx="205">
                  <c:v>595.02325499999995</c:v>
                </c:pt>
                <c:pt idx="206">
                  <c:v>583.97783100000004</c:v>
                </c:pt>
                <c:pt idx="207">
                  <c:v>587.47424599999999</c:v>
                </c:pt>
                <c:pt idx="208">
                  <c:v>595.097624</c:v>
                </c:pt>
                <c:pt idx="209">
                  <c:v>601.14493300000004</c:v>
                </c:pt>
                <c:pt idx="210">
                  <c:v>601.47702700000002</c:v>
                </c:pt>
                <c:pt idx="211">
                  <c:v>601.44261500000005</c:v>
                </c:pt>
                <c:pt idx="212">
                  <c:v>601.57218599999999</c:v>
                </c:pt>
                <c:pt idx="213">
                  <c:v>601.88786500000003</c:v>
                </c:pt>
                <c:pt idx="214">
                  <c:v>602.77217399999995</c:v>
                </c:pt>
                <c:pt idx="215">
                  <c:v>601.477576</c:v>
                </c:pt>
                <c:pt idx="216">
                  <c:v>615.27708700000005</c:v>
                </c:pt>
                <c:pt idx="217">
                  <c:v>627.99698000000001</c:v>
                </c:pt>
                <c:pt idx="218">
                  <c:v>625.61568399999999</c:v>
                </c:pt>
                <c:pt idx="219">
                  <c:v>621.11798899999997</c:v>
                </c:pt>
                <c:pt idx="220">
                  <c:v>620.92205999999999</c:v>
                </c:pt>
                <c:pt idx="221">
                  <c:v>628.31373499999995</c:v>
                </c:pt>
                <c:pt idx="222">
                  <c:v>636.80147799999997</c:v>
                </c:pt>
                <c:pt idx="223">
                  <c:v>640.225233</c:v>
                </c:pt>
                <c:pt idx="224">
                  <c:v>648.62607100000002</c:v>
                </c:pt>
                <c:pt idx="225">
                  <c:v>639.89903400000003</c:v>
                </c:pt>
                <c:pt idx="226">
                  <c:v>625.44415500000002</c:v>
                </c:pt>
                <c:pt idx="227">
                  <c:v>626.85060999999996</c:v>
                </c:pt>
                <c:pt idx="228">
                  <c:v>621.92700300000001</c:v>
                </c:pt>
                <c:pt idx="229">
                  <c:v>626.67999999999995</c:v>
                </c:pt>
                <c:pt idx="230">
                  <c:v>627.67641300000003</c:v>
                </c:pt>
                <c:pt idx="231">
                  <c:v>609.70248300000003</c:v>
                </c:pt>
                <c:pt idx="232">
                  <c:v>638.33959600000003</c:v>
                </c:pt>
                <c:pt idx="233">
                  <c:v>622.50652700000001</c:v>
                </c:pt>
                <c:pt idx="234">
                  <c:v>629.05039099999999</c:v>
                </c:pt>
                <c:pt idx="235">
                  <c:v>615.27687900000001</c:v>
                </c:pt>
                <c:pt idx="236">
                  <c:v>627.10480099999995</c:v>
                </c:pt>
                <c:pt idx="237">
                  <c:v>630.55145700000003</c:v>
                </c:pt>
                <c:pt idx="238">
                  <c:v>629.28294100000005</c:v>
                </c:pt>
                <c:pt idx="239">
                  <c:v>644.05861700000003</c:v>
                </c:pt>
                <c:pt idx="240">
                  <c:v>643.96532500000001</c:v>
                </c:pt>
                <c:pt idx="241">
                  <c:v>643.95574899999997</c:v>
                </c:pt>
                <c:pt idx="242">
                  <c:v>644.23690099999999</c:v>
                </c:pt>
                <c:pt idx="243">
                  <c:v>648.20870400000001</c:v>
                </c:pt>
                <c:pt idx="244">
                  <c:v>647.88486799999998</c:v>
                </c:pt>
                <c:pt idx="245">
                  <c:v>647.92957799999999</c:v>
                </c:pt>
                <c:pt idx="246">
                  <c:v>651.98510399999998</c:v>
                </c:pt>
                <c:pt idx="247">
                  <c:v>648.16765499999997</c:v>
                </c:pt>
                <c:pt idx="248">
                  <c:v>648.59127699999999</c:v>
                </c:pt>
                <c:pt idx="249">
                  <c:v>647.71116700000005</c:v>
                </c:pt>
                <c:pt idx="250">
                  <c:v>649.80599800000005</c:v>
                </c:pt>
                <c:pt idx="251">
                  <c:v>647.35853299999997</c:v>
                </c:pt>
                <c:pt idx="252">
                  <c:v>651.54137000000003</c:v>
                </c:pt>
                <c:pt idx="253">
                  <c:v>652.00516200000004</c:v>
                </c:pt>
                <c:pt idx="254">
                  <c:v>649.746714</c:v>
                </c:pt>
                <c:pt idx="255">
                  <c:v>647.82864099999995</c:v>
                </c:pt>
                <c:pt idx="256">
                  <c:v>647.05124799999999</c:v>
                </c:pt>
                <c:pt idx="257">
                  <c:v>647.05227000000002</c:v>
                </c:pt>
                <c:pt idx="258">
                  <c:v>646.806104</c:v>
                </c:pt>
                <c:pt idx="259">
                  <c:v>647.91188399999999</c:v>
                </c:pt>
                <c:pt idx="260">
                  <c:v>654.39343699999995</c:v>
                </c:pt>
                <c:pt idx="261">
                  <c:v>654.82046200000002</c:v>
                </c:pt>
                <c:pt idx="262">
                  <c:v>655.17721600000004</c:v>
                </c:pt>
                <c:pt idx="263">
                  <c:v>654.96619699999997</c:v>
                </c:pt>
                <c:pt idx="264">
                  <c:v>655.15123700000004</c:v>
                </c:pt>
                <c:pt idx="265">
                  <c:v>655.29470400000002</c:v>
                </c:pt>
                <c:pt idx="266">
                  <c:v>654.07844499999999</c:v>
                </c:pt>
                <c:pt idx="267">
                  <c:v>654.07857200000001</c:v>
                </c:pt>
                <c:pt idx="268">
                  <c:v>656.26991299999997</c:v>
                </c:pt>
                <c:pt idx="269">
                  <c:v>656.50268300000005</c:v>
                </c:pt>
                <c:pt idx="270">
                  <c:v>657.46410500000002</c:v>
                </c:pt>
                <c:pt idx="271">
                  <c:v>653.34445500000004</c:v>
                </c:pt>
                <c:pt idx="272">
                  <c:v>655.44936299999995</c:v>
                </c:pt>
                <c:pt idx="273">
                  <c:v>656.50005699999997</c:v>
                </c:pt>
                <c:pt idx="274">
                  <c:v>655.48035600000003</c:v>
                </c:pt>
                <c:pt idx="275">
                  <c:v>654.492029</c:v>
                </c:pt>
                <c:pt idx="276">
                  <c:v>656.59664499999997</c:v>
                </c:pt>
                <c:pt idx="277">
                  <c:v>659.773323</c:v>
                </c:pt>
                <c:pt idx="278">
                  <c:v>658.33097999999995</c:v>
                </c:pt>
                <c:pt idx="279">
                  <c:v>657.33722899999998</c:v>
                </c:pt>
                <c:pt idx="280">
                  <c:v>657.338841</c:v>
                </c:pt>
                <c:pt idx="281">
                  <c:v>660.41573300000005</c:v>
                </c:pt>
                <c:pt idx="282">
                  <c:v>660.59828500000003</c:v>
                </c:pt>
                <c:pt idx="283">
                  <c:v>657.35439699999995</c:v>
                </c:pt>
                <c:pt idx="284">
                  <c:v>657.06686200000001</c:v>
                </c:pt>
                <c:pt idx="285">
                  <c:v>664.83040600000004</c:v>
                </c:pt>
                <c:pt idx="286">
                  <c:v>665.68203000000005</c:v>
                </c:pt>
                <c:pt idx="287">
                  <c:v>667.97582999999997</c:v>
                </c:pt>
                <c:pt idx="288">
                  <c:v>668.31052099999999</c:v>
                </c:pt>
                <c:pt idx="289">
                  <c:v>669.676828</c:v>
                </c:pt>
                <c:pt idx="290">
                  <c:v>667.97780399999999</c:v>
                </c:pt>
                <c:pt idx="291">
                  <c:v>666.05709400000001</c:v>
                </c:pt>
                <c:pt idx="292">
                  <c:v>665.06709799999999</c:v>
                </c:pt>
                <c:pt idx="293">
                  <c:v>666.70615999999995</c:v>
                </c:pt>
                <c:pt idx="294">
                  <c:v>669.68940099999998</c:v>
                </c:pt>
                <c:pt idx="295">
                  <c:v>670.60814500000004</c:v>
                </c:pt>
                <c:pt idx="296">
                  <c:v>670.61862299999996</c:v>
                </c:pt>
                <c:pt idx="297">
                  <c:v>671.02152899999999</c:v>
                </c:pt>
                <c:pt idx="298">
                  <c:v>671.260447</c:v>
                </c:pt>
                <c:pt idx="299">
                  <c:v>672.78318899999999</c:v>
                </c:pt>
                <c:pt idx="300">
                  <c:v>674.49196300000006</c:v>
                </c:pt>
                <c:pt idx="301">
                  <c:v>681.58863899999994</c:v>
                </c:pt>
                <c:pt idx="302">
                  <c:v>682.91477199999997</c:v>
                </c:pt>
                <c:pt idx="303">
                  <c:v>684.10767799999996</c:v>
                </c:pt>
                <c:pt idx="304">
                  <c:v>683.38485100000003</c:v>
                </c:pt>
                <c:pt idx="305">
                  <c:v>681.70390999999995</c:v>
                </c:pt>
                <c:pt idx="306">
                  <c:v>685.775262</c:v>
                </c:pt>
                <c:pt idx="307">
                  <c:v>682.697992</c:v>
                </c:pt>
                <c:pt idx="308">
                  <c:v>687.14449000000002</c:v>
                </c:pt>
                <c:pt idx="309">
                  <c:v>370.68508600000001</c:v>
                </c:pt>
                <c:pt idx="310">
                  <c:v>688.886124</c:v>
                </c:pt>
                <c:pt idx="311">
                  <c:v>690.63475900000003</c:v>
                </c:pt>
                <c:pt idx="312">
                  <c:v>690.68094199999996</c:v>
                </c:pt>
                <c:pt idx="313">
                  <c:v>690.71738700000003</c:v>
                </c:pt>
                <c:pt idx="314">
                  <c:v>690.97787000000005</c:v>
                </c:pt>
                <c:pt idx="315">
                  <c:v>690.97795599999995</c:v>
                </c:pt>
                <c:pt idx="316">
                  <c:v>690.98384799999997</c:v>
                </c:pt>
                <c:pt idx="317">
                  <c:v>698.246172</c:v>
                </c:pt>
                <c:pt idx="318">
                  <c:v>698.25393499999996</c:v>
                </c:pt>
                <c:pt idx="319">
                  <c:v>698.70504100000005</c:v>
                </c:pt>
                <c:pt idx="320">
                  <c:v>700.14652799999999</c:v>
                </c:pt>
                <c:pt idx="321">
                  <c:v>700.11857399999997</c:v>
                </c:pt>
                <c:pt idx="322">
                  <c:v>704.16042400000003</c:v>
                </c:pt>
                <c:pt idx="323">
                  <c:v>704.82295499999998</c:v>
                </c:pt>
                <c:pt idx="324">
                  <c:v>713.60732700000005</c:v>
                </c:pt>
                <c:pt idx="325">
                  <c:v>713.50490100000002</c:v>
                </c:pt>
                <c:pt idx="326">
                  <c:v>719.44080699999995</c:v>
                </c:pt>
                <c:pt idx="327">
                  <c:v>721.41165599999999</c:v>
                </c:pt>
                <c:pt idx="328">
                  <c:v>721.05973900000004</c:v>
                </c:pt>
                <c:pt idx="329">
                  <c:v>733.52501500000005</c:v>
                </c:pt>
                <c:pt idx="330">
                  <c:v>726.22972800000002</c:v>
                </c:pt>
                <c:pt idx="331">
                  <c:v>726.22838100000001</c:v>
                </c:pt>
                <c:pt idx="332">
                  <c:v>733.94811800000002</c:v>
                </c:pt>
                <c:pt idx="333">
                  <c:v>727.04627600000003</c:v>
                </c:pt>
                <c:pt idx="334">
                  <c:v>718.50419999999997</c:v>
                </c:pt>
                <c:pt idx="335">
                  <c:v>715.57674199999997</c:v>
                </c:pt>
                <c:pt idx="336">
                  <c:v>716.72601499999996</c:v>
                </c:pt>
                <c:pt idx="337">
                  <c:v>714.17555000000004</c:v>
                </c:pt>
                <c:pt idx="338">
                  <c:v>715.27095099999997</c:v>
                </c:pt>
                <c:pt idx="339">
                  <c:v>713.84902799999998</c:v>
                </c:pt>
                <c:pt idx="340">
                  <c:v>717.279178</c:v>
                </c:pt>
                <c:pt idx="341">
                  <c:v>706.222037</c:v>
                </c:pt>
                <c:pt idx="342">
                  <c:v>713.35211300000003</c:v>
                </c:pt>
                <c:pt idx="343">
                  <c:v>713.26343299999996</c:v>
                </c:pt>
                <c:pt idx="344">
                  <c:v>706.45484499999998</c:v>
                </c:pt>
                <c:pt idx="345">
                  <c:v>724.97175300000004</c:v>
                </c:pt>
                <c:pt idx="346">
                  <c:v>725.242257</c:v>
                </c:pt>
                <c:pt idx="347">
                  <c:v>734.90547700000002</c:v>
                </c:pt>
                <c:pt idx="348">
                  <c:v>735.58352300000001</c:v>
                </c:pt>
                <c:pt idx="349">
                  <c:v>739.42348700000002</c:v>
                </c:pt>
                <c:pt idx="350">
                  <c:v>739.59524599999997</c:v>
                </c:pt>
                <c:pt idx="351">
                  <c:v>740.97252000000003</c:v>
                </c:pt>
                <c:pt idx="352">
                  <c:v>741.22976400000005</c:v>
                </c:pt>
                <c:pt idx="353">
                  <c:v>739.73139000000003</c:v>
                </c:pt>
                <c:pt idx="354">
                  <c:v>742.008691</c:v>
                </c:pt>
                <c:pt idx="355">
                  <c:v>749.46611399999995</c:v>
                </c:pt>
                <c:pt idx="356">
                  <c:v>749.06404799999996</c:v>
                </c:pt>
                <c:pt idx="357">
                  <c:v>750.44673699999998</c:v>
                </c:pt>
                <c:pt idx="358">
                  <c:v>753.17803400000003</c:v>
                </c:pt>
                <c:pt idx="359">
                  <c:v>754.003108</c:v>
                </c:pt>
                <c:pt idx="360">
                  <c:v>754.46366899999998</c:v>
                </c:pt>
                <c:pt idx="361">
                  <c:v>757.97646399999996</c:v>
                </c:pt>
                <c:pt idx="362">
                  <c:v>757.74257799999998</c:v>
                </c:pt>
                <c:pt idx="363">
                  <c:v>754.75853700000005</c:v>
                </c:pt>
                <c:pt idx="364">
                  <c:v>757.04941399999996</c:v>
                </c:pt>
                <c:pt idx="365">
                  <c:v>757.03183100000001</c:v>
                </c:pt>
                <c:pt idx="366">
                  <c:v>757.63210600000002</c:v>
                </c:pt>
                <c:pt idx="367">
                  <c:v>759.60561299999995</c:v>
                </c:pt>
                <c:pt idx="368">
                  <c:v>758.33201599999995</c:v>
                </c:pt>
                <c:pt idx="369">
                  <c:v>759.58268499999997</c:v>
                </c:pt>
                <c:pt idx="370">
                  <c:v>758.32927099999995</c:v>
                </c:pt>
                <c:pt idx="371">
                  <c:v>759.84350400000005</c:v>
                </c:pt>
                <c:pt idx="372">
                  <c:v>762.82603300000005</c:v>
                </c:pt>
                <c:pt idx="373">
                  <c:v>762.26584000000003</c:v>
                </c:pt>
                <c:pt idx="374">
                  <c:v>762.94200499999999</c:v>
                </c:pt>
                <c:pt idx="375">
                  <c:v>772.97922400000004</c:v>
                </c:pt>
                <c:pt idx="376">
                  <c:v>768.79103399999997</c:v>
                </c:pt>
                <c:pt idx="377">
                  <c:v>768.21900400000004</c:v>
                </c:pt>
                <c:pt idx="378">
                  <c:v>772.76315299999999</c:v>
                </c:pt>
                <c:pt idx="379">
                  <c:v>771.65341899999999</c:v>
                </c:pt>
                <c:pt idx="380">
                  <c:v>765.90510900000004</c:v>
                </c:pt>
                <c:pt idx="381">
                  <c:v>774.18026999999995</c:v>
                </c:pt>
                <c:pt idx="382">
                  <c:v>774.883464</c:v>
                </c:pt>
                <c:pt idx="383">
                  <c:v>774.70333200000005</c:v>
                </c:pt>
                <c:pt idx="384">
                  <c:v>776.86149799999998</c:v>
                </c:pt>
                <c:pt idx="385">
                  <c:v>778.243696</c:v>
                </c:pt>
                <c:pt idx="386">
                  <c:v>778.24750800000004</c:v>
                </c:pt>
                <c:pt idx="387">
                  <c:v>776.57740699999999</c:v>
                </c:pt>
                <c:pt idx="388">
                  <c:v>776.18797800000004</c:v>
                </c:pt>
                <c:pt idx="389">
                  <c:v>777.26316899999995</c:v>
                </c:pt>
                <c:pt idx="390">
                  <c:v>779.82066499999996</c:v>
                </c:pt>
                <c:pt idx="391">
                  <c:v>781.22520899999995</c:v>
                </c:pt>
                <c:pt idx="392">
                  <c:v>781.21525399999996</c:v>
                </c:pt>
                <c:pt idx="393">
                  <c:v>781.39819499999999</c:v>
                </c:pt>
                <c:pt idx="394">
                  <c:v>783.90102000000002</c:v>
                </c:pt>
                <c:pt idx="395">
                  <c:v>784.05246099999999</c:v>
                </c:pt>
                <c:pt idx="396">
                  <c:v>784.57975899999997</c:v>
                </c:pt>
                <c:pt idx="397">
                  <c:v>785.52372000000003</c:v>
                </c:pt>
                <c:pt idx="398">
                  <c:v>785.12494800000002</c:v>
                </c:pt>
                <c:pt idx="399">
                  <c:v>785.86512700000003</c:v>
                </c:pt>
                <c:pt idx="400">
                  <c:v>785.70078799999999</c:v>
                </c:pt>
                <c:pt idx="401">
                  <c:v>785.49311299999999</c:v>
                </c:pt>
                <c:pt idx="402">
                  <c:v>783.92860499999995</c:v>
                </c:pt>
                <c:pt idx="403">
                  <c:v>783.95934099999999</c:v>
                </c:pt>
                <c:pt idx="404">
                  <c:v>783.99182699999994</c:v>
                </c:pt>
                <c:pt idx="405">
                  <c:v>784.216183</c:v>
                </c:pt>
                <c:pt idx="406">
                  <c:v>786.67313899999999</c:v>
                </c:pt>
                <c:pt idx="407">
                  <c:v>786.78198199999997</c:v>
                </c:pt>
                <c:pt idx="408">
                  <c:v>787.51681900000005</c:v>
                </c:pt>
                <c:pt idx="409">
                  <c:v>788.85945800000002</c:v>
                </c:pt>
                <c:pt idx="410">
                  <c:v>790.64944000000003</c:v>
                </c:pt>
                <c:pt idx="411">
                  <c:v>791.39451199999996</c:v>
                </c:pt>
                <c:pt idx="412">
                  <c:v>795.903415</c:v>
                </c:pt>
                <c:pt idx="413">
                  <c:v>798.80112699999995</c:v>
                </c:pt>
                <c:pt idx="414">
                  <c:v>799.56236200000001</c:v>
                </c:pt>
                <c:pt idx="415">
                  <c:v>800.49933499999997</c:v>
                </c:pt>
                <c:pt idx="416">
                  <c:v>800.37503900000002</c:v>
                </c:pt>
                <c:pt idx="417">
                  <c:v>800.99596399999996</c:v>
                </c:pt>
                <c:pt idx="418">
                  <c:v>803.23513400000002</c:v>
                </c:pt>
                <c:pt idx="419">
                  <c:v>801.59846800000003</c:v>
                </c:pt>
                <c:pt idx="420">
                  <c:v>801.22008100000005</c:v>
                </c:pt>
                <c:pt idx="421">
                  <c:v>812.71528799999999</c:v>
                </c:pt>
                <c:pt idx="422">
                  <c:v>810.42044899999996</c:v>
                </c:pt>
                <c:pt idx="423">
                  <c:v>811.027151</c:v>
                </c:pt>
                <c:pt idx="424">
                  <c:v>809.38345000000004</c:v>
                </c:pt>
                <c:pt idx="425">
                  <c:v>799.72952399999997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7FB-4C9B-9ADE-AD5417BFB6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2194720"/>
        <c:axId val="612188064"/>
      </c:scatterChart>
      <c:valAx>
        <c:axId val="612194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12188064"/>
        <c:crosses val="autoZero"/>
        <c:crossBetween val="midCat"/>
      </c:valAx>
      <c:valAx>
        <c:axId val="61218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121947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2D</a:t>
            </a:r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'物理-遗传比对图'!$J$1677:$J$1935</c:f>
              <c:numCache>
                <c:formatCode>0_ </c:formatCode>
                <c:ptCount val="259"/>
                <c:pt idx="0">
                  <c:v>0</c:v>
                </c:pt>
                <c:pt idx="1">
                  <c:v>0.2732</c:v>
                </c:pt>
                <c:pt idx="2">
                  <c:v>2.8323</c:v>
                </c:pt>
                <c:pt idx="3">
                  <c:v>5.9614000000000003</c:v>
                </c:pt>
                <c:pt idx="4">
                  <c:v>9.3953000000000007</c:v>
                </c:pt>
                <c:pt idx="5">
                  <c:v>10.4884</c:v>
                </c:pt>
                <c:pt idx="6">
                  <c:v>11.026</c:v>
                </c:pt>
                <c:pt idx="7">
                  <c:v>11.563700000000001</c:v>
                </c:pt>
                <c:pt idx="8">
                  <c:v>12.1043</c:v>
                </c:pt>
                <c:pt idx="9">
                  <c:v>12.923999999999999</c:v>
                </c:pt>
                <c:pt idx="10">
                  <c:v>13.464600000000001</c:v>
                </c:pt>
                <c:pt idx="11">
                  <c:v>13.731999999999999</c:v>
                </c:pt>
                <c:pt idx="12">
                  <c:v>14.269600000000001</c:v>
                </c:pt>
                <c:pt idx="13">
                  <c:v>16.225899999999999</c:v>
                </c:pt>
                <c:pt idx="14">
                  <c:v>17.0547</c:v>
                </c:pt>
                <c:pt idx="15">
                  <c:v>19.3034</c:v>
                </c:pt>
                <c:pt idx="16">
                  <c:v>20.390599999999999</c:v>
                </c:pt>
                <c:pt idx="17">
                  <c:v>20.660799999999998</c:v>
                </c:pt>
                <c:pt idx="18">
                  <c:v>24.4251</c:v>
                </c:pt>
                <c:pt idx="19">
                  <c:v>24.692499999999999</c:v>
                </c:pt>
                <c:pt idx="20">
                  <c:v>25.2302</c:v>
                </c:pt>
                <c:pt idx="21">
                  <c:v>27.8337</c:v>
                </c:pt>
                <c:pt idx="22">
                  <c:v>31.054500000000001</c:v>
                </c:pt>
                <c:pt idx="23">
                  <c:v>31.3263</c:v>
                </c:pt>
                <c:pt idx="24">
                  <c:v>33.587699999999998</c:v>
                </c:pt>
                <c:pt idx="25">
                  <c:v>33.859400000000001</c:v>
                </c:pt>
                <c:pt idx="26">
                  <c:v>34.674700000000001</c:v>
                </c:pt>
                <c:pt idx="27">
                  <c:v>35.767800000000001</c:v>
                </c:pt>
                <c:pt idx="28">
                  <c:v>36.042499999999997</c:v>
                </c:pt>
                <c:pt idx="29">
                  <c:v>36.318800000000003</c:v>
                </c:pt>
                <c:pt idx="30">
                  <c:v>37.143000000000001</c:v>
                </c:pt>
                <c:pt idx="31">
                  <c:v>37.4133</c:v>
                </c:pt>
                <c:pt idx="32">
                  <c:v>37.683599999999998</c:v>
                </c:pt>
                <c:pt idx="33">
                  <c:v>39.3508</c:v>
                </c:pt>
                <c:pt idx="34">
                  <c:v>40.787999999999997</c:v>
                </c:pt>
                <c:pt idx="35">
                  <c:v>48.213900000000002</c:v>
                </c:pt>
                <c:pt idx="36">
                  <c:v>49.319099999999999</c:v>
                </c:pt>
                <c:pt idx="37">
                  <c:v>50.430399999999999</c:v>
                </c:pt>
                <c:pt idx="38">
                  <c:v>50.700699999999998</c:v>
                </c:pt>
                <c:pt idx="39">
                  <c:v>54.443300000000001</c:v>
                </c:pt>
                <c:pt idx="40">
                  <c:v>55.548400000000001</c:v>
                </c:pt>
                <c:pt idx="41">
                  <c:v>56.377200000000002</c:v>
                </c:pt>
                <c:pt idx="42">
                  <c:v>62.090600000000002</c:v>
                </c:pt>
                <c:pt idx="43">
                  <c:v>62.901499999999999</c:v>
                </c:pt>
                <c:pt idx="44">
                  <c:v>64.568700000000007</c:v>
                </c:pt>
                <c:pt idx="45">
                  <c:v>68.695700000000002</c:v>
                </c:pt>
                <c:pt idx="46">
                  <c:v>72.847300000000004</c:v>
                </c:pt>
                <c:pt idx="47">
                  <c:v>74.837000000000003</c:v>
                </c:pt>
                <c:pt idx="48">
                  <c:v>78.002099999999999</c:v>
                </c:pt>
                <c:pt idx="49">
                  <c:v>80.003200000000007</c:v>
                </c:pt>
                <c:pt idx="50">
                  <c:v>80.280900000000003</c:v>
                </c:pt>
                <c:pt idx="51">
                  <c:v>83.483000000000004</c:v>
                </c:pt>
                <c:pt idx="52">
                  <c:v>83.760800000000003</c:v>
                </c:pt>
                <c:pt idx="53">
                  <c:v>84.6083</c:v>
                </c:pt>
                <c:pt idx="54">
                  <c:v>87.518600000000006</c:v>
                </c:pt>
                <c:pt idx="55">
                  <c:v>88.636099999999999</c:v>
                </c:pt>
                <c:pt idx="56">
                  <c:v>90.603399999999993</c:v>
                </c:pt>
                <c:pt idx="57">
                  <c:v>93.480099999999993</c:v>
                </c:pt>
                <c:pt idx="58">
                  <c:v>94.313500000000005</c:v>
                </c:pt>
                <c:pt idx="59">
                  <c:v>94.866</c:v>
                </c:pt>
                <c:pt idx="60">
                  <c:v>95.409499999999994</c:v>
                </c:pt>
                <c:pt idx="61">
                  <c:v>95.678299999999993</c:v>
                </c:pt>
                <c:pt idx="62">
                  <c:v>95.947199999999995</c:v>
                </c:pt>
                <c:pt idx="63">
                  <c:v>98.506200000000007</c:v>
                </c:pt>
                <c:pt idx="64">
                  <c:v>99.055700000000002</c:v>
                </c:pt>
                <c:pt idx="65">
                  <c:v>102.5702</c:v>
                </c:pt>
                <c:pt idx="66">
                  <c:v>102.842</c:v>
                </c:pt>
                <c:pt idx="67">
                  <c:v>103.38849999999999</c:v>
                </c:pt>
                <c:pt idx="68">
                  <c:v>104.4936</c:v>
                </c:pt>
                <c:pt idx="69">
                  <c:v>105.0431</c:v>
                </c:pt>
                <c:pt idx="70">
                  <c:v>105.5895</c:v>
                </c:pt>
                <c:pt idx="71">
                  <c:v>106.136</c:v>
                </c:pt>
                <c:pt idx="72">
                  <c:v>107.2473</c:v>
                </c:pt>
                <c:pt idx="73">
                  <c:v>107.78789999999999</c:v>
                </c:pt>
                <c:pt idx="74">
                  <c:v>108.3314</c:v>
                </c:pt>
                <c:pt idx="75">
                  <c:v>108.88079999999999</c:v>
                </c:pt>
                <c:pt idx="76">
                  <c:v>109.4333</c:v>
                </c:pt>
                <c:pt idx="77">
                  <c:v>109.7051</c:v>
                </c:pt>
                <c:pt idx="78">
                  <c:v>110.2486</c:v>
                </c:pt>
                <c:pt idx="79">
                  <c:v>111.6301</c:v>
                </c:pt>
                <c:pt idx="80">
                  <c:v>113.00409999999999</c:v>
                </c:pt>
                <c:pt idx="81">
                  <c:v>113.54179999999999</c:v>
                </c:pt>
                <c:pt idx="82">
                  <c:v>114.0882</c:v>
                </c:pt>
                <c:pt idx="83">
                  <c:v>114.6438</c:v>
                </c:pt>
                <c:pt idx="84">
                  <c:v>114.9156</c:v>
                </c:pt>
                <c:pt idx="85">
                  <c:v>119.4187</c:v>
                </c:pt>
                <c:pt idx="86">
                  <c:v>121.7325</c:v>
                </c:pt>
                <c:pt idx="87">
                  <c:v>134.59389999999999</c:v>
                </c:pt>
                <c:pt idx="88">
                  <c:v>135.1404</c:v>
                </c:pt>
                <c:pt idx="89">
                  <c:v>135.41210000000001</c:v>
                </c:pt>
                <c:pt idx="90">
                  <c:v>136.8091</c:v>
                </c:pt>
                <c:pt idx="91">
                  <c:v>140.93610000000001</c:v>
                </c:pt>
                <c:pt idx="92">
                  <c:v>142.3177</c:v>
                </c:pt>
                <c:pt idx="93">
                  <c:v>143.41679999999999</c:v>
                </c:pt>
                <c:pt idx="94">
                  <c:v>143.6885</c:v>
                </c:pt>
                <c:pt idx="95">
                  <c:v>144.238</c:v>
                </c:pt>
                <c:pt idx="96">
                  <c:v>144.78149999999999</c:v>
                </c:pt>
                <c:pt idx="97">
                  <c:v>145.322</c:v>
                </c:pt>
                <c:pt idx="98">
                  <c:v>145.5909</c:v>
                </c:pt>
                <c:pt idx="99">
                  <c:v>146.13140000000001</c:v>
                </c:pt>
                <c:pt idx="100">
                  <c:v>146.67789999999999</c:v>
                </c:pt>
                <c:pt idx="101">
                  <c:v>146.95410000000001</c:v>
                </c:pt>
                <c:pt idx="102">
                  <c:v>147.22739999999999</c:v>
                </c:pt>
                <c:pt idx="103">
                  <c:v>147.49760000000001</c:v>
                </c:pt>
                <c:pt idx="104">
                  <c:v>148.5967</c:v>
                </c:pt>
                <c:pt idx="105">
                  <c:v>149.43010000000001</c:v>
                </c:pt>
                <c:pt idx="106">
                  <c:v>149.70480000000001</c:v>
                </c:pt>
                <c:pt idx="107">
                  <c:v>150.2484</c:v>
                </c:pt>
                <c:pt idx="108">
                  <c:v>150.5231</c:v>
                </c:pt>
                <c:pt idx="109">
                  <c:v>150.7978</c:v>
                </c:pt>
                <c:pt idx="110">
                  <c:v>151.06809999999999</c:v>
                </c:pt>
                <c:pt idx="111">
                  <c:v>151.6087</c:v>
                </c:pt>
                <c:pt idx="112">
                  <c:v>152.15219999999999</c:v>
                </c:pt>
                <c:pt idx="113">
                  <c:v>152.4254</c:v>
                </c:pt>
                <c:pt idx="114">
                  <c:v>152.97489999999999</c:v>
                </c:pt>
                <c:pt idx="115">
                  <c:v>153.80369999999999</c:v>
                </c:pt>
                <c:pt idx="116">
                  <c:v>154.07839999999999</c:v>
                </c:pt>
                <c:pt idx="117">
                  <c:v>154.90719999999999</c:v>
                </c:pt>
                <c:pt idx="118">
                  <c:v>155.4537</c:v>
                </c:pt>
                <c:pt idx="119">
                  <c:v>155.73150000000001</c:v>
                </c:pt>
                <c:pt idx="120">
                  <c:v>156.2902</c:v>
                </c:pt>
                <c:pt idx="121">
                  <c:v>157.41390000000001</c:v>
                </c:pt>
                <c:pt idx="122">
                  <c:v>157.96639999999999</c:v>
                </c:pt>
                <c:pt idx="123">
                  <c:v>158.79069999999999</c:v>
                </c:pt>
                <c:pt idx="124">
                  <c:v>159.90819999999999</c:v>
                </c:pt>
                <c:pt idx="125">
                  <c:v>160.18289999999999</c:v>
                </c:pt>
                <c:pt idx="126">
                  <c:v>161.00720000000001</c:v>
                </c:pt>
                <c:pt idx="127">
                  <c:v>162.69319999999999</c:v>
                </c:pt>
                <c:pt idx="128">
                  <c:v>163.24270000000001</c:v>
                </c:pt>
                <c:pt idx="129">
                  <c:v>165.23240000000001</c:v>
                </c:pt>
                <c:pt idx="130">
                  <c:v>166.0658</c:v>
                </c:pt>
                <c:pt idx="131">
                  <c:v>166.62139999999999</c:v>
                </c:pt>
                <c:pt idx="132">
                  <c:v>166.89760000000001</c:v>
                </c:pt>
                <c:pt idx="133">
                  <c:v>167.45009999999999</c:v>
                </c:pt>
                <c:pt idx="134">
                  <c:v>170.06880000000001</c:v>
                </c:pt>
                <c:pt idx="135">
                  <c:v>171.19890000000001</c:v>
                </c:pt>
                <c:pt idx="136">
                  <c:v>172.31639999999999</c:v>
                </c:pt>
                <c:pt idx="137">
                  <c:v>173.1498</c:v>
                </c:pt>
                <c:pt idx="138">
                  <c:v>175.15090000000001</c:v>
                </c:pt>
                <c:pt idx="139">
                  <c:v>175.4271</c:v>
                </c:pt>
                <c:pt idx="140">
                  <c:v>176.26050000000001</c:v>
                </c:pt>
                <c:pt idx="141">
                  <c:v>176.81</c:v>
                </c:pt>
                <c:pt idx="142">
                  <c:v>177.6481</c:v>
                </c:pt>
                <c:pt idx="143">
                  <c:v>178.20679999999999</c:v>
                </c:pt>
                <c:pt idx="144">
                  <c:v>179.33690000000001</c:v>
                </c:pt>
                <c:pt idx="145">
                  <c:v>180.1893</c:v>
                </c:pt>
                <c:pt idx="146">
                  <c:v>180.74180000000001</c:v>
                </c:pt>
                <c:pt idx="147">
                  <c:v>181.57060000000001</c:v>
                </c:pt>
                <c:pt idx="148">
                  <c:v>182.12</c:v>
                </c:pt>
                <c:pt idx="149">
                  <c:v>182.93530000000001</c:v>
                </c:pt>
                <c:pt idx="150">
                  <c:v>183.48480000000001</c:v>
                </c:pt>
                <c:pt idx="151">
                  <c:v>184.04040000000001</c:v>
                </c:pt>
                <c:pt idx="152">
                  <c:v>185.1705</c:v>
                </c:pt>
                <c:pt idx="153">
                  <c:v>185.4468</c:v>
                </c:pt>
                <c:pt idx="154">
                  <c:v>186.84379999999999</c:v>
                </c:pt>
                <c:pt idx="155">
                  <c:v>187.114</c:v>
                </c:pt>
                <c:pt idx="156">
                  <c:v>187.38579999999999</c:v>
                </c:pt>
                <c:pt idx="157">
                  <c:v>188.76730000000001</c:v>
                </c:pt>
                <c:pt idx="158">
                  <c:v>190.13380000000001</c:v>
                </c:pt>
                <c:pt idx="159">
                  <c:v>190.40260000000001</c:v>
                </c:pt>
                <c:pt idx="160">
                  <c:v>190.67140000000001</c:v>
                </c:pt>
                <c:pt idx="161">
                  <c:v>191.49119999999999</c:v>
                </c:pt>
                <c:pt idx="162">
                  <c:v>193.48089999999999</c:v>
                </c:pt>
                <c:pt idx="163">
                  <c:v>194.3143</c:v>
                </c:pt>
                <c:pt idx="164">
                  <c:v>194.58600000000001</c:v>
                </c:pt>
                <c:pt idx="165">
                  <c:v>195.68510000000001</c:v>
                </c:pt>
                <c:pt idx="166">
                  <c:v>196.2286</c:v>
                </c:pt>
                <c:pt idx="167">
                  <c:v>196.77209999999999</c:v>
                </c:pt>
                <c:pt idx="168">
                  <c:v>197.31559999999999</c:v>
                </c:pt>
                <c:pt idx="169">
                  <c:v>197.58590000000001</c:v>
                </c:pt>
                <c:pt idx="170">
                  <c:v>197.8562</c:v>
                </c:pt>
                <c:pt idx="171">
                  <c:v>198.12639999999999</c:v>
                </c:pt>
                <c:pt idx="172">
                  <c:v>198.66990000000001</c:v>
                </c:pt>
                <c:pt idx="173">
                  <c:v>198.9402</c:v>
                </c:pt>
                <c:pt idx="174">
                  <c:v>199.2105</c:v>
                </c:pt>
                <c:pt idx="175">
                  <c:v>199.75700000000001</c:v>
                </c:pt>
                <c:pt idx="176">
                  <c:v>200.03020000000001</c:v>
                </c:pt>
                <c:pt idx="177">
                  <c:v>201.4194</c:v>
                </c:pt>
                <c:pt idx="178">
                  <c:v>202.25290000000001</c:v>
                </c:pt>
                <c:pt idx="179">
                  <c:v>203.08170000000001</c:v>
                </c:pt>
                <c:pt idx="180">
                  <c:v>203.6311</c:v>
                </c:pt>
                <c:pt idx="181">
                  <c:v>203.90440000000001</c:v>
                </c:pt>
                <c:pt idx="182">
                  <c:v>204.45079999999999</c:v>
                </c:pt>
                <c:pt idx="183">
                  <c:v>205.0033</c:v>
                </c:pt>
                <c:pt idx="184">
                  <c:v>205.27959999999999</c:v>
                </c:pt>
                <c:pt idx="185">
                  <c:v>205.82910000000001</c:v>
                </c:pt>
                <c:pt idx="186">
                  <c:v>206.37549999999999</c:v>
                </c:pt>
                <c:pt idx="187">
                  <c:v>206.64879999999999</c:v>
                </c:pt>
                <c:pt idx="188">
                  <c:v>207.19820000000001</c:v>
                </c:pt>
                <c:pt idx="189">
                  <c:v>207.74469999999999</c:v>
                </c:pt>
                <c:pt idx="190">
                  <c:v>208.02099999999999</c:v>
                </c:pt>
                <c:pt idx="191">
                  <c:v>209.1447</c:v>
                </c:pt>
                <c:pt idx="192">
                  <c:v>209.69120000000001</c:v>
                </c:pt>
                <c:pt idx="193">
                  <c:v>211.0728</c:v>
                </c:pt>
                <c:pt idx="194">
                  <c:v>211.6163</c:v>
                </c:pt>
                <c:pt idx="195">
                  <c:v>212.71530000000001</c:v>
                </c:pt>
                <c:pt idx="196">
                  <c:v>213.25890000000001</c:v>
                </c:pt>
                <c:pt idx="197">
                  <c:v>213.53659999999999</c:v>
                </c:pt>
                <c:pt idx="198">
                  <c:v>214.10159999999999</c:v>
                </c:pt>
                <c:pt idx="199">
                  <c:v>214.37639999999999</c:v>
                </c:pt>
                <c:pt idx="200">
                  <c:v>214.64660000000001</c:v>
                </c:pt>
                <c:pt idx="201">
                  <c:v>215.18719999999999</c:v>
                </c:pt>
                <c:pt idx="202">
                  <c:v>215.45599999999999</c:v>
                </c:pt>
                <c:pt idx="203">
                  <c:v>215.72630000000001</c:v>
                </c:pt>
                <c:pt idx="204">
                  <c:v>215.99799999999999</c:v>
                </c:pt>
                <c:pt idx="205">
                  <c:v>217.37960000000001</c:v>
                </c:pt>
                <c:pt idx="206">
                  <c:v>219.90979999999999</c:v>
                </c:pt>
                <c:pt idx="207">
                  <c:v>220.1831</c:v>
                </c:pt>
                <c:pt idx="208">
                  <c:v>221.01650000000001</c:v>
                </c:pt>
                <c:pt idx="209">
                  <c:v>221.83619999999999</c:v>
                </c:pt>
                <c:pt idx="210">
                  <c:v>222.67429999999999</c:v>
                </c:pt>
                <c:pt idx="211">
                  <c:v>222.95050000000001</c:v>
                </c:pt>
                <c:pt idx="212">
                  <c:v>224.9068</c:v>
                </c:pt>
                <c:pt idx="213">
                  <c:v>225.1756</c:v>
                </c:pt>
                <c:pt idx="214">
                  <c:v>225.44300000000001</c:v>
                </c:pt>
                <c:pt idx="215">
                  <c:v>225.99549999999999</c:v>
                </c:pt>
                <c:pt idx="216">
                  <c:v>226.27180000000001</c:v>
                </c:pt>
                <c:pt idx="217">
                  <c:v>226.5421</c:v>
                </c:pt>
                <c:pt idx="218">
                  <c:v>226.8109</c:v>
                </c:pt>
                <c:pt idx="219">
                  <c:v>227.62620000000001</c:v>
                </c:pt>
                <c:pt idx="220">
                  <c:v>228.16669999999999</c:v>
                </c:pt>
                <c:pt idx="221">
                  <c:v>229.25980000000001</c:v>
                </c:pt>
                <c:pt idx="222">
                  <c:v>230.35890000000001</c:v>
                </c:pt>
                <c:pt idx="223">
                  <c:v>230.63659999999999</c:v>
                </c:pt>
                <c:pt idx="224">
                  <c:v>234.30170000000001</c:v>
                </c:pt>
                <c:pt idx="225">
                  <c:v>235.45140000000001</c:v>
                </c:pt>
                <c:pt idx="226">
                  <c:v>236.0008</c:v>
                </c:pt>
                <c:pt idx="227">
                  <c:v>245.13329999999999</c:v>
                </c:pt>
                <c:pt idx="228">
                  <c:v>255.33760000000001</c:v>
                </c:pt>
                <c:pt idx="229">
                  <c:v>268.0188</c:v>
                </c:pt>
                <c:pt idx="230">
                  <c:v>268.57130000000001</c:v>
                </c:pt>
                <c:pt idx="231">
                  <c:v>268.84449999999998</c:v>
                </c:pt>
                <c:pt idx="232">
                  <c:v>269.9436</c:v>
                </c:pt>
                <c:pt idx="233">
                  <c:v>271.0367</c:v>
                </c:pt>
                <c:pt idx="234">
                  <c:v>271.5772</c:v>
                </c:pt>
                <c:pt idx="235">
                  <c:v>279.08659999999998</c:v>
                </c:pt>
                <c:pt idx="236">
                  <c:v>280.1857</c:v>
                </c:pt>
                <c:pt idx="237">
                  <c:v>281.29700000000003</c:v>
                </c:pt>
                <c:pt idx="238">
                  <c:v>282.4083</c:v>
                </c:pt>
                <c:pt idx="239">
                  <c:v>282.94889999999998</c:v>
                </c:pt>
                <c:pt idx="240">
                  <c:v>286.71319999999997</c:v>
                </c:pt>
                <c:pt idx="241">
                  <c:v>287.54199999999997</c:v>
                </c:pt>
                <c:pt idx="242">
                  <c:v>288.09449999999998</c:v>
                </c:pt>
                <c:pt idx="243">
                  <c:v>289.76179999999999</c:v>
                </c:pt>
                <c:pt idx="244">
                  <c:v>290.86090000000002</c:v>
                </c:pt>
                <c:pt idx="245">
                  <c:v>294.916</c:v>
                </c:pt>
                <c:pt idx="246">
                  <c:v>296.57409999999999</c:v>
                </c:pt>
                <c:pt idx="247">
                  <c:v>300.31670000000003</c:v>
                </c:pt>
                <c:pt idx="248">
                  <c:v>305.69450000000001</c:v>
                </c:pt>
                <c:pt idx="249">
                  <c:v>305.96469999999999</c:v>
                </c:pt>
                <c:pt idx="250">
                  <c:v>306.23500000000001</c:v>
                </c:pt>
                <c:pt idx="251">
                  <c:v>306.78149999999999</c:v>
                </c:pt>
                <c:pt idx="252">
                  <c:v>307.62900000000002</c:v>
                </c:pt>
                <c:pt idx="253">
                  <c:v>313.27789999999999</c:v>
                </c:pt>
                <c:pt idx="254">
                  <c:v>316.18819999999999</c:v>
                </c:pt>
                <c:pt idx="255">
                  <c:v>316.45699999999999</c:v>
                </c:pt>
                <c:pt idx="256">
                  <c:v>317.00049999999999</c:v>
                </c:pt>
                <c:pt idx="257">
                  <c:v>317.541</c:v>
                </c:pt>
                <c:pt idx="258">
                  <c:v>318.08749999999998</c:v>
                </c:pt>
              </c:numCache>
            </c:numRef>
          </c:xVal>
          <c:yVal>
            <c:numRef>
              <c:f>'物理-遗传比对图'!$K$1677:$K$1935</c:f>
              <c:numCache>
                <c:formatCode>0_);[Red]\(0\)</c:formatCode>
                <c:ptCount val="259"/>
                <c:pt idx="0">
                  <c:v>2.7630089999999998</c:v>
                </c:pt>
                <c:pt idx="1">
                  <c:v>2.6551100000000001</c:v>
                </c:pt>
                <c:pt idx="2">
                  <c:v>6.11524</c:v>
                </c:pt>
                <c:pt idx="3">
                  <c:v>7.106185</c:v>
                </c:pt>
                <c:pt idx="4">
                  <c:v>8.2581570000000006</c:v>
                </c:pt>
                <c:pt idx="5">
                  <c:v>8.5230899999999998</c:v>
                </c:pt>
                <c:pt idx="6">
                  <c:v>9.2410340000000009</c:v>
                </c:pt>
                <c:pt idx="7">
                  <c:v>8.7533619999999992</c:v>
                </c:pt>
                <c:pt idx="8">
                  <c:v>10.90629</c:v>
                </c:pt>
                <c:pt idx="9">
                  <c:v>10.229772000000001</c:v>
                </c:pt>
                <c:pt idx="10">
                  <c:v>10.040343999999999</c:v>
                </c:pt>
                <c:pt idx="11">
                  <c:v>9.2595580000000002</c:v>
                </c:pt>
                <c:pt idx="12">
                  <c:v>10.507467999999999</c:v>
                </c:pt>
                <c:pt idx="13">
                  <c:v>11.333228</c:v>
                </c:pt>
                <c:pt idx="14">
                  <c:v>11.435570999999999</c:v>
                </c:pt>
                <c:pt idx="15">
                  <c:v>11.626581</c:v>
                </c:pt>
                <c:pt idx="16">
                  <c:v>12.706670000000001</c:v>
                </c:pt>
                <c:pt idx="17">
                  <c:v>12.942845999999999</c:v>
                </c:pt>
                <c:pt idx="18">
                  <c:v>14.14432</c:v>
                </c:pt>
                <c:pt idx="19">
                  <c:v>14.141101000000001</c:v>
                </c:pt>
                <c:pt idx="20">
                  <c:v>14.328246999999999</c:v>
                </c:pt>
                <c:pt idx="21">
                  <c:v>14.614096</c:v>
                </c:pt>
                <c:pt idx="22">
                  <c:v>16.449154</c:v>
                </c:pt>
                <c:pt idx="23">
                  <c:v>16.409344999999998</c:v>
                </c:pt>
                <c:pt idx="24">
                  <c:v>17.085478999999999</c:v>
                </c:pt>
                <c:pt idx="25">
                  <c:v>18.630203000000002</c:v>
                </c:pt>
                <c:pt idx="26">
                  <c:v>18.644434</c:v>
                </c:pt>
                <c:pt idx="27">
                  <c:v>16.863976999999998</c:v>
                </c:pt>
                <c:pt idx="28">
                  <c:v>16.874797999999998</c:v>
                </c:pt>
                <c:pt idx="29">
                  <c:v>17.081723</c:v>
                </c:pt>
                <c:pt idx="30">
                  <c:v>16.934805999999998</c:v>
                </c:pt>
                <c:pt idx="31">
                  <c:v>17.036714</c:v>
                </c:pt>
                <c:pt idx="32">
                  <c:v>17.220832000000001</c:v>
                </c:pt>
                <c:pt idx="33">
                  <c:v>19.332398999999999</c:v>
                </c:pt>
                <c:pt idx="34">
                  <c:v>20.306028000000001</c:v>
                </c:pt>
                <c:pt idx="35">
                  <c:v>24.802357000000001</c:v>
                </c:pt>
                <c:pt idx="36">
                  <c:v>24.726946999999999</c:v>
                </c:pt>
                <c:pt idx="37">
                  <c:v>25.112921</c:v>
                </c:pt>
                <c:pt idx="38">
                  <c:v>25.114336999999999</c:v>
                </c:pt>
                <c:pt idx="39">
                  <c:v>26.715098000000001</c:v>
                </c:pt>
                <c:pt idx="40">
                  <c:v>26.817402999999999</c:v>
                </c:pt>
                <c:pt idx="41">
                  <c:v>28.294581999999998</c:v>
                </c:pt>
                <c:pt idx="42">
                  <c:v>30.061330000000002</c:v>
                </c:pt>
                <c:pt idx="43">
                  <c:v>30.752295</c:v>
                </c:pt>
                <c:pt idx="44">
                  <c:v>31.641912999999999</c:v>
                </c:pt>
                <c:pt idx="45">
                  <c:v>35.055804000000002</c:v>
                </c:pt>
                <c:pt idx="46">
                  <c:v>37.927931000000001</c:v>
                </c:pt>
                <c:pt idx="47">
                  <c:v>38.560887000000001</c:v>
                </c:pt>
                <c:pt idx="48">
                  <c:v>39.501918000000003</c:v>
                </c:pt>
                <c:pt idx="49">
                  <c:v>40.775284999999997</c:v>
                </c:pt>
                <c:pt idx="50">
                  <c:v>43.112189999999998</c:v>
                </c:pt>
                <c:pt idx="51">
                  <c:v>47.997824999999999</c:v>
                </c:pt>
                <c:pt idx="52">
                  <c:v>47.112997</c:v>
                </c:pt>
                <c:pt idx="53">
                  <c:v>48.273733</c:v>
                </c:pt>
                <c:pt idx="54">
                  <c:v>51.685098000000004</c:v>
                </c:pt>
                <c:pt idx="55">
                  <c:v>52.036259999999999</c:v>
                </c:pt>
                <c:pt idx="56">
                  <c:v>53.299214999999997</c:v>
                </c:pt>
                <c:pt idx="57">
                  <c:v>54.826433999999999</c:v>
                </c:pt>
                <c:pt idx="58">
                  <c:v>57.076394000000001</c:v>
                </c:pt>
                <c:pt idx="59">
                  <c:v>57.980331</c:v>
                </c:pt>
                <c:pt idx="60">
                  <c:v>57.856473999999999</c:v>
                </c:pt>
                <c:pt idx="61">
                  <c:v>57.901105000000001</c:v>
                </c:pt>
                <c:pt idx="62">
                  <c:v>58.684078</c:v>
                </c:pt>
                <c:pt idx="63">
                  <c:v>60.475845</c:v>
                </c:pt>
                <c:pt idx="64">
                  <c:v>61.171131000000003</c:v>
                </c:pt>
                <c:pt idx="65">
                  <c:v>62.341492000000002</c:v>
                </c:pt>
                <c:pt idx="66">
                  <c:v>62.485277000000004</c:v>
                </c:pt>
                <c:pt idx="67">
                  <c:v>63.732868000000003</c:v>
                </c:pt>
                <c:pt idx="68">
                  <c:v>63.764190999999997</c:v>
                </c:pt>
                <c:pt idx="69">
                  <c:v>64.454232000000005</c:v>
                </c:pt>
                <c:pt idx="70">
                  <c:v>64.456986000000001</c:v>
                </c:pt>
                <c:pt idx="71">
                  <c:v>64.276275999999996</c:v>
                </c:pt>
                <c:pt idx="72">
                  <c:v>64.499382999999995</c:v>
                </c:pt>
                <c:pt idx="73">
                  <c:v>64.498647000000005</c:v>
                </c:pt>
                <c:pt idx="74">
                  <c:v>64.542995000000005</c:v>
                </c:pt>
                <c:pt idx="75">
                  <c:v>64.764450999999994</c:v>
                </c:pt>
                <c:pt idx="76">
                  <c:v>64.877602999999993</c:v>
                </c:pt>
                <c:pt idx="77">
                  <c:v>64.772097000000002</c:v>
                </c:pt>
                <c:pt idx="78">
                  <c:v>65.068867999999995</c:v>
                </c:pt>
                <c:pt idx="79">
                  <c:v>72.062342999999998</c:v>
                </c:pt>
                <c:pt idx="80">
                  <c:v>67.067413000000002</c:v>
                </c:pt>
                <c:pt idx="81">
                  <c:v>69.942363999999998</c:v>
                </c:pt>
                <c:pt idx="82">
                  <c:v>72.933980000000005</c:v>
                </c:pt>
                <c:pt idx="83">
                  <c:v>72.466543999999999</c:v>
                </c:pt>
                <c:pt idx="84">
                  <c:v>68.267661000000004</c:v>
                </c:pt>
                <c:pt idx="85">
                  <c:v>77.344065999999998</c:v>
                </c:pt>
                <c:pt idx="86">
                  <c:v>78.154556999999997</c:v>
                </c:pt>
                <c:pt idx="87">
                  <c:v>91.520899</c:v>
                </c:pt>
                <c:pt idx="88">
                  <c:v>94.809907999999993</c:v>
                </c:pt>
                <c:pt idx="89">
                  <c:v>102.11705499999999</c:v>
                </c:pt>
                <c:pt idx="90">
                  <c:v>108.67082000000001</c:v>
                </c:pt>
                <c:pt idx="91">
                  <c:v>123.40543</c:v>
                </c:pt>
                <c:pt idx="92">
                  <c:v>127.619753</c:v>
                </c:pt>
                <c:pt idx="93">
                  <c:v>140.71791400000001</c:v>
                </c:pt>
                <c:pt idx="94">
                  <c:v>140.716238</c:v>
                </c:pt>
                <c:pt idx="95">
                  <c:v>143.09160900000001</c:v>
                </c:pt>
                <c:pt idx="96">
                  <c:v>143.44244499999999</c:v>
                </c:pt>
                <c:pt idx="97">
                  <c:v>133.66411400000001</c:v>
                </c:pt>
                <c:pt idx="98">
                  <c:v>134.62540000000001</c:v>
                </c:pt>
                <c:pt idx="99">
                  <c:v>150.68309600000001</c:v>
                </c:pt>
                <c:pt idx="100">
                  <c:v>159.21084099999999</c:v>
                </c:pt>
                <c:pt idx="101">
                  <c:v>158.532205</c:v>
                </c:pt>
                <c:pt idx="102">
                  <c:v>163.18872500000001</c:v>
                </c:pt>
                <c:pt idx="103">
                  <c:v>183.59202999999999</c:v>
                </c:pt>
                <c:pt idx="104">
                  <c:v>348.96496000000002</c:v>
                </c:pt>
                <c:pt idx="105">
                  <c:v>239.81369000000001</c:v>
                </c:pt>
                <c:pt idx="106">
                  <c:v>250.87865500000001</c:v>
                </c:pt>
                <c:pt idx="107">
                  <c:v>356.88255900000001</c:v>
                </c:pt>
                <c:pt idx="108">
                  <c:v>354.48131799999999</c:v>
                </c:pt>
                <c:pt idx="109">
                  <c:v>357.80264899999997</c:v>
                </c:pt>
                <c:pt idx="110">
                  <c:v>359.20232800000002</c:v>
                </c:pt>
                <c:pt idx="111">
                  <c:v>371.89398399999999</c:v>
                </c:pt>
                <c:pt idx="112">
                  <c:v>367.85243400000002</c:v>
                </c:pt>
                <c:pt idx="113">
                  <c:v>375.83896299999998</c:v>
                </c:pt>
                <c:pt idx="114">
                  <c:v>367.81025499999998</c:v>
                </c:pt>
                <c:pt idx="115">
                  <c:v>379.49881599999998</c:v>
                </c:pt>
                <c:pt idx="116">
                  <c:v>380.24117200000001</c:v>
                </c:pt>
                <c:pt idx="117">
                  <c:v>390.68312800000001</c:v>
                </c:pt>
                <c:pt idx="118">
                  <c:v>385.63270199999999</c:v>
                </c:pt>
                <c:pt idx="119">
                  <c:v>391.53618499999999</c:v>
                </c:pt>
                <c:pt idx="120">
                  <c:v>407.49426799999998</c:v>
                </c:pt>
                <c:pt idx="121">
                  <c:v>410.74701399999998</c:v>
                </c:pt>
                <c:pt idx="122">
                  <c:v>414.54610700000001</c:v>
                </c:pt>
                <c:pt idx="123">
                  <c:v>395.78732000000002</c:v>
                </c:pt>
                <c:pt idx="124">
                  <c:v>394.84833700000001</c:v>
                </c:pt>
                <c:pt idx="125">
                  <c:v>400.92420199999998</c:v>
                </c:pt>
                <c:pt idx="126">
                  <c:v>421.24701800000003</c:v>
                </c:pt>
                <c:pt idx="127">
                  <c:v>421.65808099999998</c:v>
                </c:pt>
                <c:pt idx="128">
                  <c:v>422.08681300000001</c:v>
                </c:pt>
                <c:pt idx="129">
                  <c:v>425.08095700000001</c:v>
                </c:pt>
                <c:pt idx="130">
                  <c:v>425.74373400000002</c:v>
                </c:pt>
                <c:pt idx="131">
                  <c:v>426.34547600000002</c:v>
                </c:pt>
                <c:pt idx="132">
                  <c:v>427.52988399999998</c:v>
                </c:pt>
                <c:pt idx="133">
                  <c:v>431.39308899999997</c:v>
                </c:pt>
                <c:pt idx="134">
                  <c:v>435.37695000000002</c:v>
                </c:pt>
                <c:pt idx="135">
                  <c:v>435.83941199999998</c:v>
                </c:pt>
                <c:pt idx="136">
                  <c:v>440.187725</c:v>
                </c:pt>
                <c:pt idx="137">
                  <c:v>442.98249399999997</c:v>
                </c:pt>
                <c:pt idx="138">
                  <c:v>449.25691899999998</c:v>
                </c:pt>
                <c:pt idx="139">
                  <c:v>449.701325</c:v>
                </c:pt>
                <c:pt idx="140">
                  <c:v>452.57306999999997</c:v>
                </c:pt>
                <c:pt idx="141">
                  <c:v>455.06225699999999</c:v>
                </c:pt>
                <c:pt idx="142">
                  <c:v>461.22374500000001</c:v>
                </c:pt>
                <c:pt idx="143">
                  <c:v>454.647245</c:v>
                </c:pt>
                <c:pt idx="144">
                  <c:v>461.85379799999998</c:v>
                </c:pt>
                <c:pt idx="145">
                  <c:v>463.17238400000002</c:v>
                </c:pt>
                <c:pt idx="146">
                  <c:v>463.39205399999997</c:v>
                </c:pt>
                <c:pt idx="147">
                  <c:v>463.59817299999997</c:v>
                </c:pt>
                <c:pt idx="148">
                  <c:v>465.62870400000003</c:v>
                </c:pt>
                <c:pt idx="149">
                  <c:v>467.93225200000001</c:v>
                </c:pt>
                <c:pt idx="150">
                  <c:v>472.33864399999999</c:v>
                </c:pt>
                <c:pt idx="151">
                  <c:v>472.32293399999998</c:v>
                </c:pt>
                <c:pt idx="152">
                  <c:v>473.48121400000002</c:v>
                </c:pt>
                <c:pt idx="153">
                  <c:v>476.45930299999998</c:v>
                </c:pt>
                <c:pt idx="154">
                  <c:v>473.78543999999999</c:v>
                </c:pt>
                <c:pt idx="155">
                  <c:v>476.33016600000002</c:v>
                </c:pt>
                <c:pt idx="156">
                  <c:v>477.229083</c:v>
                </c:pt>
                <c:pt idx="157">
                  <c:v>479.48952500000001</c:v>
                </c:pt>
                <c:pt idx="158">
                  <c:v>480.94073100000003</c:v>
                </c:pt>
                <c:pt idx="159">
                  <c:v>483.09024699999998</c:v>
                </c:pt>
                <c:pt idx="160">
                  <c:v>483.92026299999998</c:v>
                </c:pt>
                <c:pt idx="161">
                  <c:v>483.81769700000001</c:v>
                </c:pt>
                <c:pt idx="162">
                  <c:v>486.57266600000003</c:v>
                </c:pt>
                <c:pt idx="163">
                  <c:v>487.08220799999998</c:v>
                </c:pt>
                <c:pt idx="164">
                  <c:v>487.19446499999998</c:v>
                </c:pt>
                <c:pt idx="165">
                  <c:v>495.87993299999999</c:v>
                </c:pt>
                <c:pt idx="166">
                  <c:v>508.20715100000001</c:v>
                </c:pt>
                <c:pt idx="167">
                  <c:v>508.89435700000001</c:v>
                </c:pt>
                <c:pt idx="168">
                  <c:v>510.21089000000001</c:v>
                </c:pt>
                <c:pt idx="169">
                  <c:v>510.27135299999998</c:v>
                </c:pt>
                <c:pt idx="170">
                  <c:v>517.39339199999995</c:v>
                </c:pt>
                <c:pt idx="171">
                  <c:v>518.64649899999995</c:v>
                </c:pt>
                <c:pt idx="172">
                  <c:v>520.26877100000002</c:v>
                </c:pt>
                <c:pt idx="173">
                  <c:v>523.70508199999995</c:v>
                </c:pt>
                <c:pt idx="174">
                  <c:v>523.96677099999999</c:v>
                </c:pt>
                <c:pt idx="175">
                  <c:v>525.04447600000003</c:v>
                </c:pt>
                <c:pt idx="176">
                  <c:v>524.66384000000005</c:v>
                </c:pt>
                <c:pt idx="177">
                  <c:v>526.4923</c:v>
                </c:pt>
                <c:pt idx="178">
                  <c:v>526.09604999999999</c:v>
                </c:pt>
                <c:pt idx="179">
                  <c:v>528.04359099999999</c:v>
                </c:pt>
                <c:pt idx="180">
                  <c:v>529.52489700000001</c:v>
                </c:pt>
                <c:pt idx="181">
                  <c:v>530.23157700000002</c:v>
                </c:pt>
                <c:pt idx="182">
                  <c:v>530.05329300000005</c:v>
                </c:pt>
                <c:pt idx="183">
                  <c:v>528.26454100000001</c:v>
                </c:pt>
                <c:pt idx="184">
                  <c:v>529.23275599999999</c:v>
                </c:pt>
                <c:pt idx="185">
                  <c:v>530.72143900000003</c:v>
                </c:pt>
                <c:pt idx="186">
                  <c:v>531.65697799999998</c:v>
                </c:pt>
                <c:pt idx="187">
                  <c:v>531.68642799999998</c:v>
                </c:pt>
                <c:pt idx="188">
                  <c:v>534.27573400000006</c:v>
                </c:pt>
                <c:pt idx="189">
                  <c:v>536.34598800000003</c:v>
                </c:pt>
                <c:pt idx="190">
                  <c:v>535.80616499999996</c:v>
                </c:pt>
                <c:pt idx="191">
                  <c:v>536.92096600000002</c:v>
                </c:pt>
                <c:pt idx="192">
                  <c:v>537.35569299999997</c:v>
                </c:pt>
                <c:pt idx="193">
                  <c:v>538.15218700000003</c:v>
                </c:pt>
                <c:pt idx="194">
                  <c:v>537.81287199999997</c:v>
                </c:pt>
                <c:pt idx="195">
                  <c:v>539.51320899999996</c:v>
                </c:pt>
                <c:pt idx="196">
                  <c:v>541.81186600000001</c:v>
                </c:pt>
                <c:pt idx="197">
                  <c:v>541.24882300000002</c:v>
                </c:pt>
                <c:pt idx="198">
                  <c:v>542.12796300000002</c:v>
                </c:pt>
                <c:pt idx="199">
                  <c:v>545.60081000000002</c:v>
                </c:pt>
                <c:pt idx="200">
                  <c:v>544.94540700000005</c:v>
                </c:pt>
                <c:pt idx="201">
                  <c:v>545.60055799999998</c:v>
                </c:pt>
                <c:pt idx="202">
                  <c:v>543.81505800000002</c:v>
                </c:pt>
                <c:pt idx="203">
                  <c:v>546.14225799999997</c:v>
                </c:pt>
                <c:pt idx="204">
                  <c:v>546.09635700000001</c:v>
                </c:pt>
                <c:pt idx="205">
                  <c:v>547.28287799999998</c:v>
                </c:pt>
                <c:pt idx="206">
                  <c:v>548.07557799999995</c:v>
                </c:pt>
                <c:pt idx="207">
                  <c:v>548.16141400000004</c:v>
                </c:pt>
                <c:pt idx="208">
                  <c:v>548.71318699999995</c:v>
                </c:pt>
                <c:pt idx="209">
                  <c:v>551.12817500000006</c:v>
                </c:pt>
                <c:pt idx="210">
                  <c:v>551.11934099999996</c:v>
                </c:pt>
                <c:pt idx="211">
                  <c:v>553.55023900000003</c:v>
                </c:pt>
                <c:pt idx="212">
                  <c:v>555.42522399999996</c:v>
                </c:pt>
                <c:pt idx="213">
                  <c:v>554.97363600000006</c:v>
                </c:pt>
                <c:pt idx="214">
                  <c:v>555.86490500000002</c:v>
                </c:pt>
                <c:pt idx="215">
                  <c:v>557.35961699999996</c:v>
                </c:pt>
                <c:pt idx="216">
                  <c:v>554.96062800000004</c:v>
                </c:pt>
                <c:pt idx="217">
                  <c:v>558.58149800000001</c:v>
                </c:pt>
                <c:pt idx="218">
                  <c:v>559.67965000000004</c:v>
                </c:pt>
                <c:pt idx="219">
                  <c:v>561.38284199999998</c:v>
                </c:pt>
                <c:pt idx="220">
                  <c:v>563.98858600000005</c:v>
                </c:pt>
                <c:pt idx="221">
                  <c:v>565.12918999999999</c:v>
                </c:pt>
                <c:pt idx="222">
                  <c:v>567.42099499999995</c:v>
                </c:pt>
                <c:pt idx="223">
                  <c:v>567.34479899999997</c:v>
                </c:pt>
                <c:pt idx="224">
                  <c:v>577.07081400000004</c:v>
                </c:pt>
                <c:pt idx="225">
                  <c:v>574.84676200000001</c:v>
                </c:pt>
                <c:pt idx="226">
                  <c:v>575.33110899999997</c:v>
                </c:pt>
                <c:pt idx="227">
                  <c:v>593.66734299999996</c:v>
                </c:pt>
                <c:pt idx="228">
                  <c:v>604.24222999999995</c:v>
                </c:pt>
                <c:pt idx="229">
                  <c:v>620.10067100000003</c:v>
                </c:pt>
                <c:pt idx="230">
                  <c:v>621.04755799999998</c:v>
                </c:pt>
                <c:pt idx="231">
                  <c:v>620.56858899999997</c:v>
                </c:pt>
                <c:pt idx="232">
                  <c:v>622.16675799999996</c:v>
                </c:pt>
                <c:pt idx="233">
                  <c:v>621.068172</c:v>
                </c:pt>
                <c:pt idx="234">
                  <c:v>622.26668500000005</c:v>
                </c:pt>
                <c:pt idx="235">
                  <c:v>624.60019599999998</c:v>
                </c:pt>
                <c:pt idx="236">
                  <c:v>625.82078200000001</c:v>
                </c:pt>
                <c:pt idx="237">
                  <c:v>628.698215</c:v>
                </c:pt>
                <c:pt idx="238">
                  <c:v>628.427143</c:v>
                </c:pt>
                <c:pt idx="239">
                  <c:v>628.08394799999996</c:v>
                </c:pt>
                <c:pt idx="240">
                  <c:v>631.92082500000004</c:v>
                </c:pt>
                <c:pt idx="241">
                  <c:v>632.34775000000002</c:v>
                </c:pt>
                <c:pt idx="242">
                  <c:v>632.37005799999997</c:v>
                </c:pt>
                <c:pt idx="243">
                  <c:v>633.57501400000001</c:v>
                </c:pt>
                <c:pt idx="244">
                  <c:v>635.34199899999999</c:v>
                </c:pt>
                <c:pt idx="245">
                  <c:v>637.55832799999996</c:v>
                </c:pt>
                <c:pt idx="246">
                  <c:v>637.99534500000004</c:v>
                </c:pt>
                <c:pt idx="247">
                  <c:v>638.68075199999998</c:v>
                </c:pt>
                <c:pt idx="248">
                  <c:v>642.66306299999997</c:v>
                </c:pt>
                <c:pt idx="249">
                  <c:v>380.35461700000002</c:v>
                </c:pt>
                <c:pt idx="250">
                  <c:v>643.10587399999997</c:v>
                </c:pt>
                <c:pt idx="251">
                  <c:v>641.94144600000004</c:v>
                </c:pt>
                <c:pt idx="252">
                  <c:v>643.71422099999995</c:v>
                </c:pt>
                <c:pt idx="253">
                  <c:v>647.84681799999998</c:v>
                </c:pt>
                <c:pt idx="254">
                  <c:v>656.19459300000005</c:v>
                </c:pt>
                <c:pt idx="255">
                  <c:v>654.53589799999997</c:v>
                </c:pt>
                <c:pt idx="256">
                  <c:v>652.01050499999997</c:v>
                </c:pt>
                <c:pt idx="257">
                  <c:v>656.38119700000004</c:v>
                </c:pt>
                <c:pt idx="258">
                  <c:v>655.60996699999998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3FD-40EE-83AC-D12B39A39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2628880"/>
        <c:axId val="222635536"/>
      </c:scatterChart>
      <c:valAx>
        <c:axId val="2226288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22635536"/>
        <c:crosses val="autoZero"/>
        <c:crossBetween val="midCat"/>
      </c:valAx>
      <c:valAx>
        <c:axId val="22263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226288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3A</a:t>
            </a:r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'物理-遗传比对图'!$J$1936:$J$2324</c:f>
              <c:numCache>
                <c:formatCode>0_ </c:formatCode>
                <c:ptCount val="389"/>
                <c:pt idx="0">
                  <c:v>0</c:v>
                </c:pt>
                <c:pt idx="1">
                  <c:v>0.2717</c:v>
                </c:pt>
                <c:pt idx="2">
                  <c:v>1.0960000000000001</c:v>
                </c:pt>
                <c:pt idx="3">
                  <c:v>1.3692</c:v>
                </c:pt>
                <c:pt idx="4">
                  <c:v>1.9187000000000001</c:v>
                </c:pt>
                <c:pt idx="5">
                  <c:v>3.0238</c:v>
                </c:pt>
                <c:pt idx="6">
                  <c:v>3.2955999999999999</c:v>
                </c:pt>
                <c:pt idx="7">
                  <c:v>6.4425999999999997</c:v>
                </c:pt>
                <c:pt idx="8">
                  <c:v>6.9950999999999999</c:v>
                </c:pt>
                <c:pt idx="9">
                  <c:v>7.2667999999999999</c:v>
                </c:pt>
                <c:pt idx="10">
                  <c:v>7.5342000000000002</c:v>
                </c:pt>
                <c:pt idx="11">
                  <c:v>8.0867000000000004</c:v>
                </c:pt>
                <c:pt idx="12">
                  <c:v>9.2042000000000002</c:v>
                </c:pt>
                <c:pt idx="13">
                  <c:v>10.862299999999999</c:v>
                </c:pt>
                <c:pt idx="14">
                  <c:v>11.961399999999999</c:v>
                </c:pt>
                <c:pt idx="15">
                  <c:v>13.3354</c:v>
                </c:pt>
                <c:pt idx="16">
                  <c:v>14.7018</c:v>
                </c:pt>
                <c:pt idx="17">
                  <c:v>15.2424</c:v>
                </c:pt>
                <c:pt idx="18">
                  <c:v>15.511200000000001</c:v>
                </c:pt>
                <c:pt idx="19">
                  <c:v>16.0489</c:v>
                </c:pt>
                <c:pt idx="20">
                  <c:v>16.316199999999998</c:v>
                </c:pt>
                <c:pt idx="21">
                  <c:v>16.853899999999999</c:v>
                </c:pt>
                <c:pt idx="22">
                  <c:v>17.3916</c:v>
                </c:pt>
                <c:pt idx="23">
                  <c:v>17.658899999999999</c:v>
                </c:pt>
                <c:pt idx="24">
                  <c:v>17.926300000000001</c:v>
                </c:pt>
                <c:pt idx="25">
                  <c:v>18.463999999999999</c:v>
                </c:pt>
                <c:pt idx="26">
                  <c:v>18.731400000000001</c:v>
                </c:pt>
                <c:pt idx="27">
                  <c:v>20.380299999999998</c:v>
                </c:pt>
                <c:pt idx="28">
                  <c:v>22.038399999999999</c:v>
                </c:pt>
                <c:pt idx="29">
                  <c:v>24.5686</c:v>
                </c:pt>
                <c:pt idx="30">
                  <c:v>25.109200000000001</c:v>
                </c:pt>
                <c:pt idx="31">
                  <c:v>25.649699999999999</c:v>
                </c:pt>
                <c:pt idx="32">
                  <c:v>27.3078</c:v>
                </c:pt>
                <c:pt idx="33">
                  <c:v>28.984400000000001</c:v>
                </c:pt>
                <c:pt idx="34">
                  <c:v>29.2591</c:v>
                </c:pt>
                <c:pt idx="35">
                  <c:v>29.530899999999999</c:v>
                </c:pt>
                <c:pt idx="36">
                  <c:v>30.635999999999999</c:v>
                </c:pt>
                <c:pt idx="37">
                  <c:v>31.4695</c:v>
                </c:pt>
                <c:pt idx="38">
                  <c:v>32.298299999999998</c:v>
                </c:pt>
                <c:pt idx="39">
                  <c:v>32.841799999999999</c:v>
                </c:pt>
                <c:pt idx="40">
                  <c:v>33.382300000000001</c:v>
                </c:pt>
                <c:pt idx="41">
                  <c:v>33.937899999999999</c:v>
                </c:pt>
                <c:pt idx="42">
                  <c:v>34.214100000000002</c:v>
                </c:pt>
                <c:pt idx="43">
                  <c:v>37.648099999999999</c:v>
                </c:pt>
                <c:pt idx="44">
                  <c:v>38.765599999999999</c:v>
                </c:pt>
                <c:pt idx="45">
                  <c:v>40.470799999999997</c:v>
                </c:pt>
                <c:pt idx="46">
                  <c:v>43.029899999999998</c:v>
                </c:pt>
                <c:pt idx="47">
                  <c:v>43.849600000000002</c:v>
                </c:pt>
                <c:pt idx="48">
                  <c:v>44.393099999999997</c:v>
                </c:pt>
                <c:pt idx="49">
                  <c:v>44.663400000000003</c:v>
                </c:pt>
                <c:pt idx="50">
                  <c:v>45.201000000000001</c:v>
                </c:pt>
                <c:pt idx="51">
                  <c:v>46.034399999999998</c:v>
                </c:pt>
                <c:pt idx="52">
                  <c:v>47.439300000000003</c:v>
                </c:pt>
                <c:pt idx="53">
                  <c:v>48.526400000000002</c:v>
                </c:pt>
                <c:pt idx="54">
                  <c:v>48.793799999999997</c:v>
                </c:pt>
                <c:pt idx="55">
                  <c:v>49.062600000000003</c:v>
                </c:pt>
                <c:pt idx="56">
                  <c:v>49.877899999999997</c:v>
                </c:pt>
                <c:pt idx="57">
                  <c:v>50.9651</c:v>
                </c:pt>
                <c:pt idx="58">
                  <c:v>51.232399999999998</c:v>
                </c:pt>
                <c:pt idx="59">
                  <c:v>52.047699999999999</c:v>
                </c:pt>
                <c:pt idx="60">
                  <c:v>52.591200000000001</c:v>
                </c:pt>
                <c:pt idx="61">
                  <c:v>53.140700000000002</c:v>
                </c:pt>
                <c:pt idx="62">
                  <c:v>53.413899999999998</c:v>
                </c:pt>
                <c:pt idx="63">
                  <c:v>53.6828</c:v>
                </c:pt>
                <c:pt idx="64">
                  <c:v>53.951599999999999</c:v>
                </c:pt>
                <c:pt idx="65">
                  <c:v>55.618899999999996</c:v>
                </c:pt>
                <c:pt idx="66">
                  <c:v>55.889099999999999</c:v>
                </c:pt>
                <c:pt idx="67">
                  <c:v>56.435600000000001</c:v>
                </c:pt>
                <c:pt idx="68">
                  <c:v>56.982100000000003</c:v>
                </c:pt>
                <c:pt idx="69">
                  <c:v>57.531500000000001</c:v>
                </c:pt>
                <c:pt idx="70">
                  <c:v>57.8033</c:v>
                </c:pt>
                <c:pt idx="71">
                  <c:v>58.073599999999999</c:v>
                </c:pt>
                <c:pt idx="72">
                  <c:v>59.178699999999999</c:v>
                </c:pt>
                <c:pt idx="73">
                  <c:v>62.088999999999999</c:v>
                </c:pt>
                <c:pt idx="74">
                  <c:v>63.225499999999997</c:v>
                </c:pt>
                <c:pt idx="75">
                  <c:v>64.9405</c:v>
                </c:pt>
                <c:pt idx="76">
                  <c:v>67.8339</c:v>
                </c:pt>
                <c:pt idx="77">
                  <c:v>73.310199999999995</c:v>
                </c:pt>
                <c:pt idx="78">
                  <c:v>74.409300000000002</c:v>
                </c:pt>
                <c:pt idx="79">
                  <c:v>74.679599999999994</c:v>
                </c:pt>
                <c:pt idx="80">
                  <c:v>75.494900000000001</c:v>
                </c:pt>
                <c:pt idx="81">
                  <c:v>76.328299999999999</c:v>
                </c:pt>
                <c:pt idx="82">
                  <c:v>76.604500000000002</c:v>
                </c:pt>
                <c:pt idx="83">
                  <c:v>81.380899999999997</c:v>
                </c:pt>
                <c:pt idx="84">
                  <c:v>82.793700000000001</c:v>
                </c:pt>
                <c:pt idx="85">
                  <c:v>83.0715</c:v>
                </c:pt>
                <c:pt idx="86">
                  <c:v>85.9649</c:v>
                </c:pt>
                <c:pt idx="87">
                  <c:v>86.235200000000006</c:v>
                </c:pt>
                <c:pt idx="88">
                  <c:v>89.494200000000006</c:v>
                </c:pt>
                <c:pt idx="89">
                  <c:v>90.643799999999999</c:v>
                </c:pt>
                <c:pt idx="90">
                  <c:v>91.193299999999994</c:v>
                </c:pt>
                <c:pt idx="91">
                  <c:v>91.742800000000003</c:v>
                </c:pt>
                <c:pt idx="92">
                  <c:v>94.331299999999999</c:v>
                </c:pt>
                <c:pt idx="93">
                  <c:v>94.605999999999995</c:v>
                </c:pt>
                <c:pt idx="94">
                  <c:v>95.444100000000006</c:v>
                </c:pt>
                <c:pt idx="95">
                  <c:v>95.990600000000001</c:v>
                </c:pt>
                <c:pt idx="96">
                  <c:v>96.260800000000003</c:v>
                </c:pt>
                <c:pt idx="97">
                  <c:v>97.353899999999996</c:v>
                </c:pt>
                <c:pt idx="98">
                  <c:v>97.894499999999994</c:v>
                </c:pt>
                <c:pt idx="99">
                  <c:v>98.163300000000007</c:v>
                </c:pt>
                <c:pt idx="100">
                  <c:v>98.700999999999993</c:v>
                </c:pt>
                <c:pt idx="101">
                  <c:v>98.968299999999999</c:v>
                </c:pt>
                <c:pt idx="102">
                  <c:v>99.235699999999994</c:v>
                </c:pt>
                <c:pt idx="103">
                  <c:v>99.773399999999995</c:v>
                </c:pt>
                <c:pt idx="104">
                  <c:v>100.04219999999999</c:v>
                </c:pt>
                <c:pt idx="105">
                  <c:v>100.58280000000001</c:v>
                </c:pt>
                <c:pt idx="106">
                  <c:v>101.4208</c:v>
                </c:pt>
                <c:pt idx="107">
                  <c:v>102.2636</c:v>
                </c:pt>
                <c:pt idx="108">
                  <c:v>102.53530000000001</c:v>
                </c:pt>
                <c:pt idx="109">
                  <c:v>103.66549999999999</c:v>
                </c:pt>
                <c:pt idx="110">
                  <c:v>105.0703</c:v>
                </c:pt>
                <c:pt idx="111">
                  <c:v>106.1878</c:v>
                </c:pt>
                <c:pt idx="112">
                  <c:v>107.6168</c:v>
                </c:pt>
                <c:pt idx="113">
                  <c:v>108.4456</c:v>
                </c:pt>
                <c:pt idx="114">
                  <c:v>110.12220000000001</c:v>
                </c:pt>
                <c:pt idx="115">
                  <c:v>110.3925</c:v>
                </c:pt>
                <c:pt idx="116">
                  <c:v>110.93300000000001</c:v>
                </c:pt>
                <c:pt idx="117">
                  <c:v>111.7439</c:v>
                </c:pt>
                <c:pt idx="118">
                  <c:v>112.29340000000001</c:v>
                </c:pt>
                <c:pt idx="119">
                  <c:v>113.4299</c:v>
                </c:pt>
                <c:pt idx="120">
                  <c:v>114.8348</c:v>
                </c:pt>
                <c:pt idx="121">
                  <c:v>115.65009999999999</c:v>
                </c:pt>
                <c:pt idx="122">
                  <c:v>117.3361</c:v>
                </c:pt>
                <c:pt idx="123">
                  <c:v>119.0222</c:v>
                </c:pt>
                <c:pt idx="124">
                  <c:v>120.1093</c:v>
                </c:pt>
                <c:pt idx="125">
                  <c:v>120.9246</c:v>
                </c:pt>
                <c:pt idx="126">
                  <c:v>121.73990000000001</c:v>
                </c:pt>
                <c:pt idx="127">
                  <c:v>122.5641</c:v>
                </c:pt>
                <c:pt idx="128">
                  <c:v>123.11060000000001</c:v>
                </c:pt>
                <c:pt idx="129">
                  <c:v>123.93040000000001</c:v>
                </c:pt>
                <c:pt idx="130">
                  <c:v>124.20059999999999</c:v>
                </c:pt>
                <c:pt idx="131">
                  <c:v>124.7441</c:v>
                </c:pt>
                <c:pt idx="132">
                  <c:v>125.5639</c:v>
                </c:pt>
                <c:pt idx="133">
                  <c:v>125.8356</c:v>
                </c:pt>
                <c:pt idx="134">
                  <c:v>126.10590000000001</c:v>
                </c:pt>
                <c:pt idx="135">
                  <c:v>126.6494</c:v>
                </c:pt>
                <c:pt idx="136">
                  <c:v>126.9196</c:v>
                </c:pt>
                <c:pt idx="137">
                  <c:v>127.4573</c:v>
                </c:pt>
                <c:pt idx="138">
                  <c:v>127.7366</c:v>
                </c:pt>
                <c:pt idx="139">
                  <c:v>128.01599999999999</c:v>
                </c:pt>
                <c:pt idx="140">
                  <c:v>128.28479999999999</c:v>
                </c:pt>
                <c:pt idx="141">
                  <c:v>128.55359999999999</c:v>
                </c:pt>
                <c:pt idx="142">
                  <c:v>128.82239999999999</c:v>
                </c:pt>
                <c:pt idx="143">
                  <c:v>129.63329999999999</c:v>
                </c:pt>
                <c:pt idx="144">
                  <c:v>130.1739</c:v>
                </c:pt>
                <c:pt idx="145">
                  <c:v>130.4427</c:v>
                </c:pt>
                <c:pt idx="146">
                  <c:v>131.25360000000001</c:v>
                </c:pt>
                <c:pt idx="147">
                  <c:v>132.3466</c:v>
                </c:pt>
                <c:pt idx="148">
                  <c:v>133.1619</c:v>
                </c:pt>
                <c:pt idx="149">
                  <c:v>133.6996</c:v>
                </c:pt>
                <c:pt idx="150">
                  <c:v>133.96979999999999</c:v>
                </c:pt>
                <c:pt idx="151">
                  <c:v>134.51339999999999</c:v>
                </c:pt>
                <c:pt idx="152">
                  <c:v>135.06890000000001</c:v>
                </c:pt>
                <c:pt idx="153">
                  <c:v>135.62450000000001</c:v>
                </c:pt>
                <c:pt idx="154">
                  <c:v>135.89189999999999</c:v>
                </c:pt>
                <c:pt idx="155">
                  <c:v>136.1593</c:v>
                </c:pt>
                <c:pt idx="156">
                  <c:v>136.69980000000001</c:v>
                </c:pt>
                <c:pt idx="157">
                  <c:v>136.96870000000001</c:v>
                </c:pt>
                <c:pt idx="158">
                  <c:v>138.0558</c:v>
                </c:pt>
                <c:pt idx="159">
                  <c:v>138.60230000000001</c:v>
                </c:pt>
                <c:pt idx="160">
                  <c:v>139.4265</c:v>
                </c:pt>
                <c:pt idx="161">
                  <c:v>139.6953</c:v>
                </c:pt>
                <c:pt idx="162">
                  <c:v>140.51509999999999</c:v>
                </c:pt>
                <c:pt idx="163">
                  <c:v>141.36259999999999</c:v>
                </c:pt>
                <c:pt idx="164">
                  <c:v>141.94069999999999</c:v>
                </c:pt>
                <c:pt idx="165">
                  <c:v>143.37790000000001</c:v>
                </c:pt>
                <c:pt idx="166">
                  <c:v>143.64959999999999</c:v>
                </c:pt>
                <c:pt idx="167">
                  <c:v>143.93049999999999</c:v>
                </c:pt>
                <c:pt idx="168">
                  <c:v>144.49870000000001</c:v>
                </c:pt>
                <c:pt idx="169">
                  <c:v>145.60390000000001</c:v>
                </c:pt>
                <c:pt idx="170">
                  <c:v>147.27109999999999</c:v>
                </c:pt>
                <c:pt idx="171">
                  <c:v>147.8117</c:v>
                </c:pt>
                <c:pt idx="172">
                  <c:v>149.1857</c:v>
                </c:pt>
                <c:pt idx="173">
                  <c:v>150.56720000000001</c:v>
                </c:pt>
                <c:pt idx="174">
                  <c:v>152.2345</c:v>
                </c:pt>
                <c:pt idx="175">
                  <c:v>153.90180000000001</c:v>
                </c:pt>
                <c:pt idx="176">
                  <c:v>156.22900000000001</c:v>
                </c:pt>
                <c:pt idx="177">
                  <c:v>157.65799999999999</c:v>
                </c:pt>
                <c:pt idx="178">
                  <c:v>158.7818</c:v>
                </c:pt>
                <c:pt idx="179">
                  <c:v>160.50659999999999</c:v>
                </c:pt>
                <c:pt idx="180">
                  <c:v>162.5308</c:v>
                </c:pt>
                <c:pt idx="181">
                  <c:v>164.22640000000001</c:v>
                </c:pt>
                <c:pt idx="182">
                  <c:v>164.76410000000001</c:v>
                </c:pt>
                <c:pt idx="183">
                  <c:v>165.5838</c:v>
                </c:pt>
                <c:pt idx="184">
                  <c:v>166.70760000000001</c:v>
                </c:pt>
                <c:pt idx="185">
                  <c:v>168.13659999999999</c:v>
                </c:pt>
                <c:pt idx="186">
                  <c:v>168.69210000000001</c:v>
                </c:pt>
                <c:pt idx="187">
                  <c:v>168.9639</c:v>
                </c:pt>
                <c:pt idx="188">
                  <c:v>169.23560000000001</c:v>
                </c:pt>
                <c:pt idx="189">
                  <c:v>170.3347</c:v>
                </c:pt>
                <c:pt idx="190">
                  <c:v>170.60499999999999</c:v>
                </c:pt>
                <c:pt idx="191">
                  <c:v>170.8724</c:v>
                </c:pt>
                <c:pt idx="192">
                  <c:v>171.1412</c:v>
                </c:pt>
                <c:pt idx="193">
                  <c:v>171.68770000000001</c:v>
                </c:pt>
                <c:pt idx="194">
                  <c:v>171.95939999999999</c:v>
                </c:pt>
                <c:pt idx="195">
                  <c:v>172.5</c:v>
                </c:pt>
                <c:pt idx="196">
                  <c:v>173.04050000000001</c:v>
                </c:pt>
                <c:pt idx="197">
                  <c:v>173.30930000000001</c:v>
                </c:pt>
                <c:pt idx="198">
                  <c:v>175.26560000000001</c:v>
                </c:pt>
                <c:pt idx="199">
                  <c:v>176.6472</c:v>
                </c:pt>
                <c:pt idx="200">
                  <c:v>176.916</c:v>
                </c:pt>
                <c:pt idx="201">
                  <c:v>177.45660000000001</c:v>
                </c:pt>
                <c:pt idx="202">
                  <c:v>177.99709999999999</c:v>
                </c:pt>
                <c:pt idx="203">
                  <c:v>178.26740000000001</c:v>
                </c:pt>
                <c:pt idx="204">
                  <c:v>179.0916</c:v>
                </c:pt>
                <c:pt idx="205">
                  <c:v>179.9205</c:v>
                </c:pt>
                <c:pt idx="206">
                  <c:v>180.74930000000001</c:v>
                </c:pt>
                <c:pt idx="207">
                  <c:v>181.0181</c:v>
                </c:pt>
                <c:pt idx="208">
                  <c:v>181.5616</c:v>
                </c:pt>
                <c:pt idx="209">
                  <c:v>182.10509999999999</c:v>
                </c:pt>
                <c:pt idx="210">
                  <c:v>182.37540000000001</c:v>
                </c:pt>
                <c:pt idx="211">
                  <c:v>182.9248</c:v>
                </c:pt>
                <c:pt idx="212">
                  <c:v>183.19659999999999</c:v>
                </c:pt>
                <c:pt idx="213">
                  <c:v>183.73419999999999</c:v>
                </c:pt>
                <c:pt idx="214">
                  <c:v>184.2748</c:v>
                </c:pt>
                <c:pt idx="215">
                  <c:v>185.09450000000001</c:v>
                </c:pt>
                <c:pt idx="216">
                  <c:v>186.1936</c:v>
                </c:pt>
                <c:pt idx="217">
                  <c:v>187.00890000000001</c:v>
                </c:pt>
                <c:pt idx="218">
                  <c:v>187.27770000000001</c:v>
                </c:pt>
                <c:pt idx="219">
                  <c:v>188.36490000000001</c:v>
                </c:pt>
                <c:pt idx="220">
                  <c:v>188.6337</c:v>
                </c:pt>
                <c:pt idx="221">
                  <c:v>189.1831</c:v>
                </c:pt>
                <c:pt idx="222">
                  <c:v>189.4564</c:v>
                </c:pt>
                <c:pt idx="223">
                  <c:v>189.7252</c:v>
                </c:pt>
                <c:pt idx="224">
                  <c:v>189.99549999999999</c:v>
                </c:pt>
                <c:pt idx="225">
                  <c:v>190.26570000000001</c:v>
                </c:pt>
                <c:pt idx="226">
                  <c:v>192.51439999999999</c:v>
                </c:pt>
                <c:pt idx="227">
                  <c:v>193.05500000000001</c:v>
                </c:pt>
                <c:pt idx="228">
                  <c:v>193.32380000000001</c:v>
                </c:pt>
                <c:pt idx="229">
                  <c:v>193.88560000000001</c:v>
                </c:pt>
                <c:pt idx="230">
                  <c:v>194.72839999999999</c:v>
                </c:pt>
                <c:pt idx="231">
                  <c:v>194.99719999999999</c:v>
                </c:pt>
                <c:pt idx="232">
                  <c:v>196.09030000000001</c:v>
                </c:pt>
                <c:pt idx="233">
                  <c:v>196.35769999999999</c:v>
                </c:pt>
                <c:pt idx="234">
                  <c:v>203.7276</c:v>
                </c:pt>
                <c:pt idx="235">
                  <c:v>207.7594</c:v>
                </c:pt>
                <c:pt idx="236">
                  <c:v>209.99549999999999</c:v>
                </c:pt>
                <c:pt idx="237">
                  <c:v>212.83949999999999</c:v>
                </c:pt>
                <c:pt idx="238">
                  <c:v>213.1097</c:v>
                </c:pt>
                <c:pt idx="239">
                  <c:v>213.6532</c:v>
                </c:pt>
                <c:pt idx="240">
                  <c:v>214.19669999999999</c:v>
                </c:pt>
                <c:pt idx="241">
                  <c:v>214.7373</c:v>
                </c:pt>
                <c:pt idx="242">
                  <c:v>217.01159999999999</c:v>
                </c:pt>
                <c:pt idx="243">
                  <c:v>217.56110000000001</c:v>
                </c:pt>
                <c:pt idx="244">
                  <c:v>217.82990000000001</c:v>
                </c:pt>
                <c:pt idx="245">
                  <c:v>218.6541</c:v>
                </c:pt>
                <c:pt idx="246">
                  <c:v>219.20359999999999</c:v>
                </c:pt>
                <c:pt idx="247">
                  <c:v>220.02330000000001</c:v>
                </c:pt>
                <c:pt idx="248">
                  <c:v>220.56389999999999</c:v>
                </c:pt>
                <c:pt idx="249">
                  <c:v>220.83420000000001</c:v>
                </c:pt>
                <c:pt idx="250">
                  <c:v>221.38069999999999</c:v>
                </c:pt>
                <c:pt idx="251">
                  <c:v>221.65090000000001</c:v>
                </c:pt>
                <c:pt idx="252">
                  <c:v>222.19149999999999</c:v>
                </c:pt>
                <c:pt idx="253">
                  <c:v>222.46180000000001</c:v>
                </c:pt>
                <c:pt idx="254">
                  <c:v>223.00530000000001</c:v>
                </c:pt>
                <c:pt idx="255">
                  <c:v>225.2414</c:v>
                </c:pt>
                <c:pt idx="256">
                  <c:v>228.37049999999999</c:v>
                </c:pt>
                <c:pt idx="257">
                  <c:v>229.1902</c:v>
                </c:pt>
                <c:pt idx="258">
                  <c:v>232.08359999999999</c:v>
                </c:pt>
                <c:pt idx="259">
                  <c:v>232.63310000000001</c:v>
                </c:pt>
                <c:pt idx="260">
                  <c:v>232.90190000000001</c:v>
                </c:pt>
                <c:pt idx="261">
                  <c:v>233.43960000000001</c:v>
                </c:pt>
                <c:pt idx="262">
                  <c:v>233.70840000000001</c:v>
                </c:pt>
                <c:pt idx="263">
                  <c:v>233.97720000000001</c:v>
                </c:pt>
                <c:pt idx="264">
                  <c:v>234.24600000000001</c:v>
                </c:pt>
                <c:pt idx="265">
                  <c:v>234.51480000000001</c:v>
                </c:pt>
                <c:pt idx="266">
                  <c:v>234.78360000000001</c:v>
                </c:pt>
                <c:pt idx="267">
                  <c:v>235.05250000000001</c:v>
                </c:pt>
                <c:pt idx="268">
                  <c:v>235.32130000000001</c:v>
                </c:pt>
                <c:pt idx="269">
                  <c:v>235.58869999999999</c:v>
                </c:pt>
                <c:pt idx="270">
                  <c:v>235.85749999999999</c:v>
                </c:pt>
                <c:pt idx="271">
                  <c:v>236.398</c:v>
                </c:pt>
                <c:pt idx="272">
                  <c:v>266.99239999999998</c:v>
                </c:pt>
                <c:pt idx="273">
                  <c:v>267.25979999999998</c:v>
                </c:pt>
                <c:pt idx="274">
                  <c:v>267.52719999999999</c:v>
                </c:pt>
                <c:pt idx="275">
                  <c:v>267.7946</c:v>
                </c:pt>
                <c:pt idx="276">
                  <c:v>269.44349999999997</c:v>
                </c:pt>
                <c:pt idx="277">
                  <c:v>269.7124</c:v>
                </c:pt>
                <c:pt idx="278">
                  <c:v>271.65780000000001</c:v>
                </c:pt>
                <c:pt idx="279">
                  <c:v>272.74489999999997</c:v>
                </c:pt>
                <c:pt idx="280">
                  <c:v>273.2826</c:v>
                </c:pt>
                <c:pt idx="281">
                  <c:v>273.55</c:v>
                </c:pt>
                <c:pt idx="282">
                  <c:v>275.4846</c:v>
                </c:pt>
                <c:pt idx="283">
                  <c:v>276.2955</c:v>
                </c:pt>
                <c:pt idx="284">
                  <c:v>278.82580000000002</c:v>
                </c:pt>
                <c:pt idx="285">
                  <c:v>279.09750000000003</c:v>
                </c:pt>
                <c:pt idx="286">
                  <c:v>279.64100000000002</c:v>
                </c:pt>
                <c:pt idx="287">
                  <c:v>280.45190000000002</c:v>
                </c:pt>
                <c:pt idx="288">
                  <c:v>280.71929999999998</c:v>
                </c:pt>
                <c:pt idx="289">
                  <c:v>280.99860000000001</c:v>
                </c:pt>
                <c:pt idx="290">
                  <c:v>281.86070000000001</c:v>
                </c:pt>
                <c:pt idx="291">
                  <c:v>282.13249999999999</c:v>
                </c:pt>
                <c:pt idx="292">
                  <c:v>282.40129999999999</c:v>
                </c:pt>
                <c:pt idx="293">
                  <c:v>282.94189999999998</c:v>
                </c:pt>
                <c:pt idx="294">
                  <c:v>283.47949999999997</c:v>
                </c:pt>
                <c:pt idx="295">
                  <c:v>283.74689999999998</c:v>
                </c:pt>
                <c:pt idx="296">
                  <c:v>284.01569999999998</c:v>
                </c:pt>
                <c:pt idx="297">
                  <c:v>284.56830000000002</c:v>
                </c:pt>
                <c:pt idx="298">
                  <c:v>284.8415</c:v>
                </c:pt>
                <c:pt idx="299">
                  <c:v>285.66120000000001</c:v>
                </c:pt>
                <c:pt idx="300">
                  <c:v>286.76029999999997</c:v>
                </c:pt>
                <c:pt idx="301">
                  <c:v>288.69499999999999</c:v>
                </c:pt>
                <c:pt idx="302">
                  <c:v>298.30529999999999</c:v>
                </c:pt>
                <c:pt idx="303">
                  <c:v>299.12049999999999</c:v>
                </c:pt>
                <c:pt idx="304">
                  <c:v>299.66109999999998</c:v>
                </c:pt>
                <c:pt idx="305">
                  <c:v>300.48540000000003</c:v>
                </c:pt>
                <c:pt idx="306">
                  <c:v>301.59050000000002</c:v>
                </c:pt>
                <c:pt idx="307">
                  <c:v>301.85930000000002</c:v>
                </c:pt>
                <c:pt idx="308">
                  <c:v>302.3999</c:v>
                </c:pt>
                <c:pt idx="309">
                  <c:v>302.66730000000001</c:v>
                </c:pt>
                <c:pt idx="310">
                  <c:v>303.21679999999998</c:v>
                </c:pt>
                <c:pt idx="311">
                  <c:v>303.77229999999997</c:v>
                </c:pt>
                <c:pt idx="312">
                  <c:v>304.60570000000001</c:v>
                </c:pt>
                <c:pt idx="313">
                  <c:v>305.15219999999999</c:v>
                </c:pt>
                <c:pt idx="314">
                  <c:v>305.4196</c:v>
                </c:pt>
                <c:pt idx="315">
                  <c:v>306.50670000000002</c:v>
                </c:pt>
                <c:pt idx="316">
                  <c:v>307.31760000000003</c:v>
                </c:pt>
                <c:pt idx="317">
                  <c:v>307.5865</c:v>
                </c:pt>
                <c:pt idx="318">
                  <c:v>308.13290000000001</c:v>
                </c:pt>
                <c:pt idx="319">
                  <c:v>308.67939999999999</c:v>
                </c:pt>
                <c:pt idx="320">
                  <c:v>309.49470000000002</c:v>
                </c:pt>
                <c:pt idx="321">
                  <c:v>309.76350000000002</c:v>
                </c:pt>
                <c:pt idx="322">
                  <c:v>310.5788</c:v>
                </c:pt>
                <c:pt idx="323">
                  <c:v>311.11939999999998</c:v>
                </c:pt>
                <c:pt idx="324">
                  <c:v>311.38819999999998</c:v>
                </c:pt>
                <c:pt idx="325">
                  <c:v>312.49329999999998</c:v>
                </c:pt>
                <c:pt idx="326">
                  <c:v>313.32679999999999</c:v>
                </c:pt>
                <c:pt idx="327">
                  <c:v>314.16480000000001</c:v>
                </c:pt>
                <c:pt idx="328">
                  <c:v>316.72390000000001</c:v>
                </c:pt>
                <c:pt idx="329">
                  <c:v>316.9941</c:v>
                </c:pt>
                <c:pt idx="330">
                  <c:v>317.8229</c:v>
                </c:pt>
                <c:pt idx="331">
                  <c:v>321.31700000000001</c:v>
                </c:pt>
                <c:pt idx="332">
                  <c:v>323.57839999999999</c:v>
                </c:pt>
                <c:pt idx="333">
                  <c:v>324.67149999999998</c:v>
                </c:pt>
                <c:pt idx="334">
                  <c:v>325.20909999999998</c:v>
                </c:pt>
                <c:pt idx="335">
                  <c:v>326.02</c:v>
                </c:pt>
                <c:pt idx="336">
                  <c:v>326.28739999999999</c:v>
                </c:pt>
                <c:pt idx="337">
                  <c:v>326.5548</c:v>
                </c:pt>
                <c:pt idx="338">
                  <c:v>326.8295</c:v>
                </c:pt>
                <c:pt idx="339">
                  <c:v>327.10419999999999</c:v>
                </c:pt>
                <c:pt idx="340">
                  <c:v>327.64190000000002</c:v>
                </c:pt>
                <c:pt idx="341">
                  <c:v>327.90929999999997</c:v>
                </c:pt>
                <c:pt idx="342">
                  <c:v>328.447</c:v>
                </c:pt>
                <c:pt idx="343">
                  <c:v>329.25779999999997</c:v>
                </c:pt>
                <c:pt idx="344">
                  <c:v>329.52519999999998</c:v>
                </c:pt>
                <c:pt idx="345">
                  <c:v>330.33609999999999</c:v>
                </c:pt>
                <c:pt idx="346">
                  <c:v>330.87380000000002</c:v>
                </c:pt>
                <c:pt idx="347">
                  <c:v>331.14120000000003</c:v>
                </c:pt>
                <c:pt idx="348">
                  <c:v>332.22829999999999</c:v>
                </c:pt>
                <c:pt idx="349">
                  <c:v>333.03919999999999</c:v>
                </c:pt>
                <c:pt idx="350">
                  <c:v>333.30939999999998</c:v>
                </c:pt>
                <c:pt idx="351">
                  <c:v>333.85590000000002</c:v>
                </c:pt>
                <c:pt idx="352">
                  <c:v>334.12479999999999</c:v>
                </c:pt>
                <c:pt idx="353">
                  <c:v>334.94900000000001</c:v>
                </c:pt>
                <c:pt idx="354">
                  <c:v>335.49549999999999</c:v>
                </c:pt>
                <c:pt idx="355">
                  <c:v>336.86189999999999</c:v>
                </c:pt>
                <c:pt idx="356">
                  <c:v>337.1293</c:v>
                </c:pt>
                <c:pt idx="357">
                  <c:v>337.39670000000001</c:v>
                </c:pt>
                <c:pt idx="358">
                  <c:v>337.66410000000002</c:v>
                </c:pt>
                <c:pt idx="359">
                  <c:v>337.93150000000003</c:v>
                </c:pt>
                <c:pt idx="360">
                  <c:v>340.44760000000002</c:v>
                </c:pt>
                <c:pt idx="361">
                  <c:v>341.53469999999999</c:v>
                </c:pt>
                <c:pt idx="362">
                  <c:v>342.63380000000001</c:v>
                </c:pt>
                <c:pt idx="363">
                  <c:v>343.1773</c:v>
                </c:pt>
                <c:pt idx="364">
                  <c:v>343.99700000000001</c:v>
                </c:pt>
                <c:pt idx="365">
                  <c:v>345.67360000000002</c:v>
                </c:pt>
                <c:pt idx="366">
                  <c:v>346.49790000000002</c:v>
                </c:pt>
                <c:pt idx="367">
                  <c:v>347.0385</c:v>
                </c:pt>
                <c:pt idx="368">
                  <c:v>348.72449999999998</c:v>
                </c:pt>
                <c:pt idx="369">
                  <c:v>348.99770000000001</c:v>
                </c:pt>
                <c:pt idx="370">
                  <c:v>349.822</c:v>
                </c:pt>
                <c:pt idx="371">
                  <c:v>350.93950000000001</c:v>
                </c:pt>
                <c:pt idx="372">
                  <c:v>351.21719999999999</c:v>
                </c:pt>
                <c:pt idx="373">
                  <c:v>351.7697</c:v>
                </c:pt>
                <c:pt idx="374">
                  <c:v>352.31920000000002</c:v>
                </c:pt>
                <c:pt idx="375">
                  <c:v>352.88099999999997</c:v>
                </c:pt>
                <c:pt idx="376">
                  <c:v>354.01119999999997</c:v>
                </c:pt>
                <c:pt idx="377">
                  <c:v>355.13490000000002</c:v>
                </c:pt>
                <c:pt idx="378">
                  <c:v>355.69049999999999</c:v>
                </c:pt>
                <c:pt idx="379">
                  <c:v>357.07979999999998</c:v>
                </c:pt>
                <c:pt idx="380">
                  <c:v>357.61739999999998</c:v>
                </c:pt>
                <c:pt idx="381">
                  <c:v>357.88920000000002</c:v>
                </c:pt>
                <c:pt idx="382">
                  <c:v>358.73669999999998</c:v>
                </c:pt>
                <c:pt idx="383">
                  <c:v>360.80889999999999</c:v>
                </c:pt>
                <c:pt idx="384">
                  <c:v>361.95850000000002</c:v>
                </c:pt>
                <c:pt idx="385">
                  <c:v>362.51100000000002</c:v>
                </c:pt>
                <c:pt idx="386">
                  <c:v>364.16910000000001</c:v>
                </c:pt>
                <c:pt idx="387">
                  <c:v>365.28039999999999</c:v>
                </c:pt>
                <c:pt idx="388">
                  <c:v>366.11380000000003</c:v>
                </c:pt>
              </c:numCache>
            </c:numRef>
          </c:xVal>
          <c:yVal>
            <c:numRef>
              <c:f>'物理-遗传比对图'!$K$1936:$K$2324</c:f>
              <c:numCache>
                <c:formatCode>0_);[Red]\(0\)</c:formatCode>
                <c:ptCount val="389"/>
                <c:pt idx="0">
                  <c:v>0.26864300000000002</c:v>
                </c:pt>
                <c:pt idx="1">
                  <c:v>0.12087299999999999</c:v>
                </c:pt>
                <c:pt idx="2">
                  <c:v>0.72236900000000004</c:v>
                </c:pt>
                <c:pt idx="3">
                  <c:v>0.72256299999999996</c:v>
                </c:pt>
                <c:pt idx="4">
                  <c:v>0.69762800000000003</c:v>
                </c:pt>
                <c:pt idx="5">
                  <c:v>1.0588219999999999</c:v>
                </c:pt>
                <c:pt idx="6">
                  <c:v>1.058316</c:v>
                </c:pt>
                <c:pt idx="7">
                  <c:v>1.518489</c:v>
                </c:pt>
                <c:pt idx="8">
                  <c:v>1.5919639999999999</c:v>
                </c:pt>
                <c:pt idx="9">
                  <c:v>5.9658239999999996</c:v>
                </c:pt>
                <c:pt idx="10">
                  <c:v>5.9704300000000003</c:v>
                </c:pt>
                <c:pt idx="11">
                  <c:v>7.9751479999999999</c:v>
                </c:pt>
                <c:pt idx="12">
                  <c:v>1.9847410000000001</c:v>
                </c:pt>
                <c:pt idx="13">
                  <c:v>6.2443989999999996</c:v>
                </c:pt>
                <c:pt idx="14">
                  <c:v>8.679373</c:v>
                </c:pt>
                <c:pt idx="15">
                  <c:v>9.2626849999999994</c:v>
                </c:pt>
                <c:pt idx="16">
                  <c:v>11.983281</c:v>
                </c:pt>
                <c:pt idx="17">
                  <c:v>11.033022000000001</c:v>
                </c:pt>
                <c:pt idx="18">
                  <c:v>10.833774</c:v>
                </c:pt>
                <c:pt idx="19">
                  <c:v>10.745835</c:v>
                </c:pt>
                <c:pt idx="20">
                  <c:v>10.746759000000001</c:v>
                </c:pt>
                <c:pt idx="21">
                  <c:v>9.6430910000000001</c:v>
                </c:pt>
                <c:pt idx="22">
                  <c:v>8.815626</c:v>
                </c:pt>
                <c:pt idx="23">
                  <c:v>8.7625820000000001</c:v>
                </c:pt>
                <c:pt idx="24">
                  <c:v>8.7628269999999997</c:v>
                </c:pt>
                <c:pt idx="25">
                  <c:v>9.0355650000000001</c:v>
                </c:pt>
                <c:pt idx="26">
                  <c:v>9.6449750000000005</c:v>
                </c:pt>
                <c:pt idx="27">
                  <c:v>12.624364999999999</c:v>
                </c:pt>
                <c:pt idx="28">
                  <c:v>13.200578999999999</c:v>
                </c:pt>
                <c:pt idx="29">
                  <c:v>13.504296999999999</c:v>
                </c:pt>
                <c:pt idx="30">
                  <c:v>14.038864999999999</c:v>
                </c:pt>
                <c:pt idx="31">
                  <c:v>14.201748</c:v>
                </c:pt>
                <c:pt idx="32">
                  <c:v>14.311942</c:v>
                </c:pt>
                <c:pt idx="33">
                  <c:v>15.745476</c:v>
                </c:pt>
                <c:pt idx="34">
                  <c:v>15.846223999999999</c:v>
                </c:pt>
                <c:pt idx="35">
                  <c:v>15.889986</c:v>
                </c:pt>
                <c:pt idx="36">
                  <c:v>15.983822</c:v>
                </c:pt>
                <c:pt idx="37">
                  <c:v>16.071708000000001</c:v>
                </c:pt>
                <c:pt idx="38">
                  <c:v>16.823743</c:v>
                </c:pt>
                <c:pt idx="39">
                  <c:v>17.076291999999999</c:v>
                </c:pt>
                <c:pt idx="40">
                  <c:v>17.093896999999998</c:v>
                </c:pt>
                <c:pt idx="41">
                  <c:v>17.496075999999999</c:v>
                </c:pt>
                <c:pt idx="42">
                  <c:v>17.478759</c:v>
                </c:pt>
                <c:pt idx="43">
                  <c:v>20.207042000000001</c:v>
                </c:pt>
                <c:pt idx="44">
                  <c:v>20.257210000000001</c:v>
                </c:pt>
                <c:pt idx="45">
                  <c:v>20.674168999999999</c:v>
                </c:pt>
                <c:pt idx="46">
                  <c:v>21.589596</c:v>
                </c:pt>
                <c:pt idx="47">
                  <c:v>21.129642</c:v>
                </c:pt>
                <c:pt idx="48">
                  <c:v>21.194921000000001</c:v>
                </c:pt>
                <c:pt idx="49">
                  <c:v>22.185424999999999</c:v>
                </c:pt>
                <c:pt idx="50">
                  <c:v>21.984051999999998</c:v>
                </c:pt>
                <c:pt idx="51">
                  <c:v>22.884288000000002</c:v>
                </c:pt>
                <c:pt idx="52">
                  <c:v>20.999829999999999</c:v>
                </c:pt>
                <c:pt idx="53">
                  <c:v>24.117599999999999</c:v>
                </c:pt>
                <c:pt idx="54">
                  <c:v>24.339314000000002</c:v>
                </c:pt>
                <c:pt idx="55">
                  <c:v>24.474069</c:v>
                </c:pt>
                <c:pt idx="56">
                  <c:v>24.468564000000001</c:v>
                </c:pt>
                <c:pt idx="57">
                  <c:v>23.477293</c:v>
                </c:pt>
                <c:pt idx="58">
                  <c:v>23.87473</c:v>
                </c:pt>
                <c:pt idx="59">
                  <c:v>24.298956</c:v>
                </c:pt>
                <c:pt idx="60">
                  <c:v>23.457053999999999</c:v>
                </c:pt>
                <c:pt idx="61">
                  <c:v>23.482597999999999</c:v>
                </c:pt>
                <c:pt idx="62">
                  <c:v>23.428682999999999</c:v>
                </c:pt>
                <c:pt idx="63">
                  <c:v>24.284628000000001</c:v>
                </c:pt>
                <c:pt idx="64">
                  <c:v>24.338052999999999</c:v>
                </c:pt>
                <c:pt idx="65">
                  <c:v>25.573992000000001</c:v>
                </c:pt>
                <c:pt idx="66">
                  <c:v>25.562971000000001</c:v>
                </c:pt>
                <c:pt idx="67">
                  <c:v>25.433017</c:v>
                </c:pt>
                <c:pt idx="68">
                  <c:v>25.634094999999999</c:v>
                </c:pt>
                <c:pt idx="69">
                  <c:v>26.527135000000001</c:v>
                </c:pt>
                <c:pt idx="70">
                  <c:v>26.531936999999999</c:v>
                </c:pt>
                <c:pt idx="71">
                  <c:v>26.532791</c:v>
                </c:pt>
                <c:pt idx="72">
                  <c:v>26.761538000000002</c:v>
                </c:pt>
                <c:pt idx="73">
                  <c:v>27.991917000000001</c:v>
                </c:pt>
                <c:pt idx="74">
                  <c:v>581.80798500000003</c:v>
                </c:pt>
                <c:pt idx="75">
                  <c:v>28.503999</c:v>
                </c:pt>
                <c:pt idx="76">
                  <c:v>32.840079000000003</c:v>
                </c:pt>
                <c:pt idx="77">
                  <c:v>37.375292999999999</c:v>
                </c:pt>
                <c:pt idx="78">
                  <c:v>38.204045000000001</c:v>
                </c:pt>
                <c:pt idx="79">
                  <c:v>38.716562000000003</c:v>
                </c:pt>
                <c:pt idx="80">
                  <c:v>37.570855999999999</c:v>
                </c:pt>
                <c:pt idx="81">
                  <c:v>39.014592</c:v>
                </c:pt>
                <c:pt idx="82">
                  <c:v>39.027332999999999</c:v>
                </c:pt>
                <c:pt idx="83">
                  <c:v>43.317534000000002</c:v>
                </c:pt>
                <c:pt idx="84">
                  <c:v>45.344540000000002</c:v>
                </c:pt>
                <c:pt idx="85">
                  <c:v>45.839283000000002</c:v>
                </c:pt>
                <c:pt idx="86">
                  <c:v>51.107543</c:v>
                </c:pt>
                <c:pt idx="87">
                  <c:v>51.003577</c:v>
                </c:pt>
                <c:pt idx="88">
                  <c:v>54.277681999999999</c:v>
                </c:pt>
                <c:pt idx="89">
                  <c:v>55.158932</c:v>
                </c:pt>
                <c:pt idx="90">
                  <c:v>57.500653999999997</c:v>
                </c:pt>
                <c:pt idx="91">
                  <c:v>54.043815000000002</c:v>
                </c:pt>
                <c:pt idx="92">
                  <c:v>58.133147999999998</c:v>
                </c:pt>
                <c:pt idx="93">
                  <c:v>58.971049999999998</c:v>
                </c:pt>
                <c:pt idx="94">
                  <c:v>59.025123999999998</c:v>
                </c:pt>
                <c:pt idx="95">
                  <c:v>61.733682999999999</c:v>
                </c:pt>
                <c:pt idx="96">
                  <c:v>61.861362</c:v>
                </c:pt>
                <c:pt idx="97">
                  <c:v>64.206445000000002</c:v>
                </c:pt>
                <c:pt idx="98">
                  <c:v>65.520450999999994</c:v>
                </c:pt>
                <c:pt idx="99">
                  <c:v>64.882007000000002</c:v>
                </c:pt>
                <c:pt idx="100">
                  <c:v>65.945516999999995</c:v>
                </c:pt>
                <c:pt idx="101">
                  <c:v>66.931016</c:v>
                </c:pt>
                <c:pt idx="102">
                  <c:v>67.638264000000007</c:v>
                </c:pt>
                <c:pt idx="103">
                  <c:v>68.133632000000006</c:v>
                </c:pt>
                <c:pt idx="104">
                  <c:v>71.070961999999994</c:v>
                </c:pt>
                <c:pt idx="105">
                  <c:v>67.757335999999995</c:v>
                </c:pt>
                <c:pt idx="106">
                  <c:v>74.300255000000007</c:v>
                </c:pt>
                <c:pt idx="107">
                  <c:v>71.311632000000003</c:v>
                </c:pt>
                <c:pt idx="108">
                  <c:v>75.149298999999999</c:v>
                </c:pt>
                <c:pt idx="109">
                  <c:v>81.693753000000001</c:v>
                </c:pt>
                <c:pt idx="110">
                  <c:v>93.766752999999994</c:v>
                </c:pt>
                <c:pt idx="111">
                  <c:v>110.363561</c:v>
                </c:pt>
                <c:pt idx="112">
                  <c:v>113.364698</c:v>
                </c:pt>
                <c:pt idx="113">
                  <c:v>113.36761</c:v>
                </c:pt>
                <c:pt idx="114">
                  <c:v>132.76347000000001</c:v>
                </c:pt>
                <c:pt idx="115">
                  <c:v>140.14499699999999</c:v>
                </c:pt>
                <c:pt idx="116">
                  <c:v>154.17699500000001</c:v>
                </c:pt>
                <c:pt idx="117">
                  <c:v>160.438335</c:v>
                </c:pt>
                <c:pt idx="118">
                  <c:v>424.01183400000002</c:v>
                </c:pt>
                <c:pt idx="119">
                  <c:v>302.00820299999998</c:v>
                </c:pt>
                <c:pt idx="120">
                  <c:v>154.378319</c:v>
                </c:pt>
                <c:pt idx="121">
                  <c:v>155.51527400000001</c:v>
                </c:pt>
                <c:pt idx="122">
                  <c:v>146.364103</c:v>
                </c:pt>
                <c:pt idx="123">
                  <c:v>145.755595</c:v>
                </c:pt>
                <c:pt idx="124">
                  <c:v>147.03585799999999</c:v>
                </c:pt>
                <c:pt idx="125">
                  <c:v>145.51429899999999</c:v>
                </c:pt>
                <c:pt idx="126">
                  <c:v>140.096903</c:v>
                </c:pt>
                <c:pt idx="127">
                  <c:v>124.73578000000001</c:v>
                </c:pt>
                <c:pt idx="128">
                  <c:v>124.200558</c:v>
                </c:pt>
                <c:pt idx="129">
                  <c:v>117.974228</c:v>
                </c:pt>
                <c:pt idx="130">
                  <c:v>116.240708</c:v>
                </c:pt>
                <c:pt idx="131">
                  <c:v>122.733715</c:v>
                </c:pt>
                <c:pt idx="132">
                  <c:v>139.54837900000001</c:v>
                </c:pt>
                <c:pt idx="133">
                  <c:v>140.59659600000001</c:v>
                </c:pt>
                <c:pt idx="134">
                  <c:v>180.362514</c:v>
                </c:pt>
                <c:pt idx="135">
                  <c:v>441.62435099999999</c:v>
                </c:pt>
                <c:pt idx="136">
                  <c:v>369.05466300000001</c:v>
                </c:pt>
                <c:pt idx="137">
                  <c:v>447.33956499999999</c:v>
                </c:pt>
                <c:pt idx="138">
                  <c:v>442.34537599999999</c:v>
                </c:pt>
                <c:pt idx="139">
                  <c:v>459.11087500000002</c:v>
                </c:pt>
                <c:pt idx="140">
                  <c:v>464.44897200000003</c:v>
                </c:pt>
                <c:pt idx="141">
                  <c:v>469.38870300000002</c:v>
                </c:pt>
                <c:pt idx="142">
                  <c:v>480.96134599999999</c:v>
                </c:pt>
                <c:pt idx="143">
                  <c:v>481.494576</c:v>
                </c:pt>
                <c:pt idx="144">
                  <c:v>482.78307699999999</c:v>
                </c:pt>
                <c:pt idx="145">
                  <c:v>470.500743</c:v>
                </c:pt>
                <c:pt idx="146">
                  <c:v>493.36464899999999</c:v>
                </c:pt>
                <c:pt idx="147">
                  <c:v>513.30875300000002</c:v>
                </c:pt>
                <c:pt idx="148">
                  <c:v>496.45444099999997</c:v>
                </c:pt>
                <c:pt idx="149">
                  <c:v>513.85250299999996</c:v>
                </c:pt>
                <c:pt idx="150">
                  <c:v>493.36787900000002</c:v>
                </c:pt>
                <c:pt idx="151">
                  <c:v>515.20477300000005</c:v>
                </c:pt>
                <c:pt idx="152">
                  <c:v>517.92509600000005</c:v>
                </c:pt>
                <c:pt idx="153">
                  <c:v>518.17138599999998</c:v>
                </c:pt>
                <c:pt idx="154">
                  <c:v>518.46459200000004</c:v>
                </c:pt>
                <c:pt idx="155">
                  <c:v>518.65808300000003</c:v>
                </c:pt>
                <c:pt idx="156">
                  <c:v>518.66050900000005</c:v>
                </c:pt>
                <c:pt idx="157">
                  <c:v>518.64175899999998</c:v>
                </c:pt>
                <c:pt idx="158">
                  <c:v>521.33492200000001</c:v>
                </c:pt>
                <c:pt idx="159">
                  <c:v>521.63301000000001</c:v>
                </c:pt>
                <c:pt idx="160">
                  <c:v>521.62288599999999</c:v>
                </c:pt>
                <c:pt idx="161">
                  <c:v>522.01456399999995</c:v>
                </c:pt>
                <c:pt idx="162">
                  <c:v>522.15414999999996</c:v>
                </c:pt>
                <c:pt idx="163">
                  <c:v>522.14837399999999</c:v>
                </c:pt>
                <c:pt idx="164">
                  <c:v>522.15067599999998</c:v>
                </c:pt>
                <c:pt idx="165">
                  <c:v>539.22106199999996</c:v>
                </c:pt>
                <c:pt idx="166">
                  <c:v>525.91597400000001</c:v>
                </c:pt>
                <c:pt idx="167">
                  <c:v>533.37394500000005</c:v>
                </c:pt>
                <c:pt idx="168">
                  <c:v>539.17882299999997</c:v>
                </c:pt>
                <c:pt idx="169">
                  <c:v>549.79336699999999</c:v>
                </c:pt>
                <c:pt idx="170">
                  <c:v>525.91780600000004</c:v>
                </c:pt>
                <c:pt idx="171">
                  <c:v>532.90603499999997</c:v>
                </c:pt>
                <c:pt idx="172">
                  <c:v>533.36987799999997</c:v>
                </c:pt>
                <c:pt idx="173">
                  <c:v>548.487572</c:v>
                </c:pt>
                <c:pt idx="174">
                  <c:v>529.00199299999997</c:v>
                </c:pt>
                <c:pt idx="175">
                  <c:v>549.92201599999999</c:v>
                </c:pt>
                <c:pt idx="176">
                  <c:v>551.15736900000002</c:v>
                </c:pt>
                <c:pt idx="177">
                  <c:v>558.35063700000001</c:v>
                </c:pt>
                <c:pt idx="178">
                  <c:v>555.60656600000004</c:v>
                </c:pt>
                <c:pt idx="179">
                  <c:v>552.90783799999997</c:v>
                </c:pt>
                <c:pt idx="180">
                  <c:v>561.77661000000001</c:v>
                </c:pt>
                <c:pt idx="181">
                  <c:v>554.31750799999998</c:v>
                </c:pt>
                <c:pt idx="182">
                  <c:v>552.64893700000005</c:v>
                </c:pt>
                <c:pt idx="183">
                  <c:v>552.78516000000002</c:v>
                </c:pt>
                <c:pt idx="184">
                  <c:v>560.84066499999994</c:v>
                </c:pt>
                <c:pt idx="185">
                  <c:v>552.46527700000001</c:v>
                </c:pt>
                <c:pt idx="186">
                  <c:v>568.05426999999997</c:v>
                </c:pt>
                <c:pt idx="187">
                  <c:v>568.25208599999996</c:v>
                </c:pt>
                <c:pt idx="188">
                  <c:v>568.29843500000004</c:v>
                </c:pt>
                <c:pt idx="189">
                  <c:v>569.86060899999995</c:v>
                </c:pt>
                <c:pt idx="190">
                  <c:v>572.44444099999998</c:v>
                </c:pt>
                <c:pt idx="191">
                  <c:v>569.48201700000004</c:v>
                </c:pt>
                <c:pt idx="192">
                  <c:v>569.41440999999998</c:v>
                </c:pt>
                <c:pt idx="193">
                  <c:v>573.16317500000002</c:v>
                </c:pt>
                <c:pt idx="194">
                  <c:v>574.38416900000004</c:v>
                </c:pt>
                <c:pt idx="195">
                  <c:v>574.39194799999996</c:v>
                </c:pt>
                <c:pt idx="196">
                  <c:v>572.95457099999999</c:v>
                </c:pt>
                <c:pt idx="197">
                  <c:v>572.57419000000004</c:v>
                </c:pt>
                <c:pt idx="198">
                  <c:v>582.75632499999995</c:v>
                </c:pt>
                <c:pt idx="199">
                  <c:v>576.39768600000002</c:v>
                </c:pt>
                <c:pt idx="200">
                  <c:v>575.90321900000004</c:v>
                </c:pt>
                <c:pt idx="201">
                  <c:v>574.928586</c:v>
                </c:pt>
                <c:pt idx="202">
                  <c:v>576.67439300000001</c:v>
                </c:pt>
                <c:pt idx="203">
                  <c:v>581.23607100000004</c:v>
                </c:pt>
                <c:pt idx="204">
                  <c:v>586.78939100000002</c:v>
                </c:pt>
                <c:pt idx="205">
                  <c:v>592.62922500000002</c:v>
                </c:pt>
                <c:pt idx="206">
                  <c:v>591.95867299999998</c:v>
                </c:pt>
                <c:pt idx="207">
                  <c:v>589.72113400000001</c:v>
                </c:pt>
                <c:pt idx="208">
                  <c:v>594.75429299999996</c:v>
                </c:pt>
                <c:pt idx="209">
                  <c:v>589.16630999999995</c:v>
                </c:pt>
                <c:pt idx="210">
                  <c:v>584.76090999999997</c:v>
                </c:pt>
                <c:pt idx="211">
                  <c:v>588.33151399999997</c:v>
                </c:pt>
                <c:pt idx="212">
                  <c:v>588.00020900000004</c:v>
                </c:pt>
                <c:pt idx="213">
                  <c:v>588.129999</c:v>
                </c:pt>
                <c:pt idx="214">
                  <c:v>589.16640099999995</c:v>
                </c:pt>
                <c:pt idx="215">
                  <c:v>591.98116100000004</c:v>
                </c:pt>
                <c:pt idx="216">
                  <c:v>596.88831000000005</c:v>
                </c:pt>
                <c:pt idx="217">
                  <c:v>597.09635600000001</c:v>
                </c:pt>
                <c:pt idx="218">
                  <c:v>596.49629600000003</c:v>
                </c:pt>
                <c:pt idx="219">
                  <c:v>600.41610000000003</c:v>
                </c:pt>
                <c:pt idx="220">
                  <c:v>600.41738999999995</c:v>
                </c:pt>
                <c:pt idx="221">
                  <c:v>598.84863299999995</c:v>
                </c:pt>
                <c:pt idx="222">
                  <c:v>598.29836399999999</c:v>
                </c:pt>
                <c:pt idx="223">
                  <c:v>597.61933399999998</c:v>
                </c:pt>
                <c:pt idx="224">
                  <c:v>597.54956800000002</c:v>
                </c:pt>
                <c:pt idx="225">
                  <c:v>598.50748799999997</c:v>
                </c:pt>
                <c:pt idx="226">
                  <c:v>604.94394199999999</c:v>
                </c:pt>
                <c:pt idx="227">
                  <c:v>602.63913100000002</c:v>
                </c:pt>
                <c:pt idx="228">
                  <c:v>604.26938399999995</c:v>
                </c:pt>
                <c:pt idx="229">
                  <c:v>605.46413500000006</c:v>
                </c:pt>
                <c:pt idx="230">
                  <c:v>614.901837</c:v>
                </c:pt>
                <c:pt idx="231">
                  <c:v>618.31671900000003</c:v>
                </c:pt>
                <c:pt idx="232">
                  <c:v>613.83331199999998</c:v>
                </c:pt>
                <c:pt idx="233">
                  <c:v>620.89091199999996</c:v>
                </c:pt>
                <c:pt idx="234">
                  <c:v>645.34552599999995</c:v>
                </c:pt>
                <c:pt idx="235">
                  <c:v>647.97723399999995</c:v>
                </c:pt>
                <c:pt idx="236">
                  <c:v>649.74609899999996</c:v>
                </c:pt>
                <c:pt idx="237">
                  <c:v>654.39069400000005</c:v>
                </c:pt>
                <c:pt idx="238">
                  <c:v>654.51065100000005</c:v>
                </c:pt>
                <c:pt idx="239">
                  <c:v>654.47153400000002</c:v>
                </c:pt>
                <c:pt idx="240">
                  <c:v>653.03124000000003</c:v>
                </c:pt>
                <c:pt idx="241">
                  <c:v>654.12062300000002</c:v>
                </c:pt>
                <c:pt idx="242">
                  <c:v>658.11912299999995</c:v>
                </c:pt>
                <c:pt idx="243">
                  <c:v>658.10626600000001</c:v>
                </c:pt>
                <c:pt idx="244">
                  <c:v>658.11466800000005</c:v>
                </c:pt>
                <c:pt idx="245">
                  <c:v>659.37361999999996</c:v>
                </c:pt>
                <c:pt idx="246">
                  <c:v>659.25755700000002</c:v>
                </c:pt>
                <c:pt idx="247">
                  <c:v>661.83399299999996</c:v>
                </c:pt>
                <c:pt idx="248">
                  <c:v>659.242614</c:v>
                </c:pt>
                <c:pt idx="249">
                  <c:v>659.73877000000005</c:v>
                </c:pt>
                <c:pt idx="250">
                  <c:v>660.036474</c:v>
                </c:pt>
                <c:pt idx="251">
                  <c:v>660.63965399999995</c:v>
                </c:pt>
                <c:pt idx="252">
                  <c:v>660.14292399999999</c:v>
                </c:pt>
                <c:pt idx="253">
                  <c:v>660.01190799999995</c:v>
                </c:pt>
                <c:pt idx="254">
                  <c:v>660.61514</c:v>
                </c:pt>
                <c:pt idx="255">
                  <c:v>666.22653700000001</c:v>
                </c:pt>
                <c:pt idx="256">
                  <c:v>674.29386</c:v>
                </c:pt>
                <c:pt idx="257">
                  <c:v>674.75307599999996</c:v>
                </c:pt>
                <c:pt idx="258">
                  <c:v>681.91210999999998</c:v>
                </c:pt>
                <c:pt idx="259">
                  <c:v>681.81994799999995</c:v>
                </c:pt>
                <c:pt idx="260">
                  <c:v>682.05334100000005</c:v>
                </c:pt>
                <c:pt idx="261">
                  <c:v>683.12775699999997</c:v>
                </c:pt>
                <c:pt idx="262">
                  <c:v>683.12497699999994</c:v>
                </c:pt>
                <c:pt idx="263">
                  <c:v>683.341274</c:v>
                </c:pt>
                <c:pt idx="264">
                  <c:v>683.14257299999997</c:v>
                </c:pt>
                <c:pt idx="265">
                  <c:v>683.38825099999997</c:v>
                </c:pt>
                <c:pt idx="266">
                  <c:v>683.39778100000001</c:v>
                </c:pt>
                <c:pt idx="267">
                  <c:v>683.662509</c:v>
                </c:pt>
                <c:pt idx="268">
                  <c:v>683.80561799999998</c:v>
                </c:pt>
                <c:pt idx="269">
                  <c:v>684.440335</c:v>
                </c:pt>
                <c:pt idx="270">
                  <c:v>684.44451800000002</c:v>
                </c:pt>
                <c:pt idx="271">
                  <c:v>684.53496199999995</c:v>
                </c:pt>
                <c:pt idx="272">
                  <c:v>704.03817200000003</c:v>
                </c:pt>
                <c:pt idx="273">
                  <c:v>704.29148199999997</c:v>
                </c:pt>
                <c:pt idx="274">
                  <c:v>704.06940399999996</c:v>
                </c:pt>
                <c:pt idx="275">
                  <c:v>704.86227699999995</c:v>
                </c:pt>
                <c:pt idx="276">
                  <c:v>706.31159500000001</c:v>
                </c:pt>
                <c:pt idx="277">
                  <c:v>706.881212</c:v>
                </c:pt>
                <c:pt idx="278">
                  <c:v>709.28941899999995</c:v>
                </c:pt>
                <c:pt idx="279">
                  <c:v>708.31901400000004</c:v>
                </c:pt>
                <c:pt idx="280">
                  <c:v>707.93761500000005</c:v>
                </c:pt>
                <c:pt idx="281">
                  <c:v>707.93835000000001</c:v>
                </c:pt>
                <c:pt idx="282">
                  <c:v>709.99973</c:v>
                </c:pt>
                <c:pt idx="283">
                  <c:v>709.72099500000002</c:v>
                </c:pt>
                <c:pt idx="284">
                  <c:v>711.66439800000001</c:v>
                </c:pt>
                <c:pt idx="285">
                  <c:v>711.67013599999996</c:v>
                </c:pt>
                <c:pt idx="286">
                  <c:v>711.71485499999994</c:v>
                </c:pt>
                <c:pt idx="287">
                  <c:v>712.90810399999998</c:v>
                </c:pt>
                <c:pt idx="288">
                  <c:v>712.90166299999999</c:v>
                </c:pt>
                <c:pt idx="289">
                  <c:v>712.90112699999997</c:v>
                </c:pt>
                <c:pt idx="290">
                  <c:v>712.72220800000002</c:v>
                </c:pt>
                <c:pt idx="291">
                  <c:v>712.03241000000003</c:v>
                </c:pt>
                <c:pt idx="292">
                  <c:v>712.27470500000004</c:v>
                </c:pt>
                <c:pt idx="293">
                  <c:v>712.11662699999999</c:v>
                </c:pt>
                <c:pt idx="294">
                  <c:v>712.87377300000003</c:v>
                </c:pt>
                <c:pt idx="295">
                  <c:v>712.87364000000002</c:v>
                </c:pt>
                <c:pt idx="296">
                  <c:v>712.22925999999995</c:v>
                </c:pt>
                <c:pt idx="297">
                  <c:v>712.88484900000003</c:v>
                </c:pt>
                <c:pt idx="298">
                  <c:v>712.88562999999999</c:v>
                </c:pt>
                <c:pt idx="299">
                  <c:v>714.48387000000002</c:v>
                </c:pt>
                <c:pt idx="300">
                  <c:v>714.91903400000001</c:v>
                </c:pt>
                <c:pt idx="301">
                  <c:v>715.88748899999996</c:v>
                </c:pt>
                <c:pt idx="302">
                  <c:v>718.58413299999995</c:v>
                </c:pt>
                <c:pt idx="303">
                  <c:v>718.47896200000002</c:v>
                </c:pt>
                <c:pt idx="304">
                  <c:v>717.62559399999998</c:v>
                </c:pt>
                <c:pt idx="305">
                  <c:v>717.697451</c:v>
                </c:pt>
                <c:pt idx="306">
                  <c:v>717.63180199999999</c:v>
                </c:pt>
                <c:pt idx="307">
                  <c:v>718.73290499999996</c:v>
                </c:pt>
                <c:pt idx="308">
                  <c:v>719.52286400000003</c:v>
                </c:pt>
                <c:pt idx="309">
                  <c:v>720.01701200000002</c:v>
                </c:pt>
                <c:pt idx="310">
                  <c:v>720.48095999999998</c:v>
                </c:pt>
                <c:pt idx="311">
                  <c:v>721.05685800000003</c:v>
                </c:pt>
                <c:pt idx="312">
                  <c:v>722.00606900000002</c:v>
                </c:pt>
                <c:pt idx="313">
                  <c:v>721.98696399999994</c:v>
                </c:pt>
                <c:pt idx="314">
                  <c:v>721.96854800000006</c:v>
                </c:pt>
                <c:pt idx="315">
                  <c:v>721.97021500000005</c:v>
                </c:pt>
                <c:pt idx="316">
                  <c:v>722.00185199999999</c:v>
                </c:pt>
                <c:pt idx="317">
                  <c:v>721.98720500000002</c:v>
                </c:pt>
                <c:pt idx="318">
                  <c:v>722.01052100000004</c:v>
                </c:pt>
                <c:pt idx="319">
                  <c:v>722.32724599999995</c:v>
                </c:pt>
                <c:pt idx="320">
                  <c:v>724.11056599999995</c:v>
                </c:pt>
                <c:pt idx="321">
                  <c:v>722.81431999999995</c:v>
                </c:pt>
                <c:pt idx="322">
                  <c:v>724.10729300000003</c:v>
                </c:pt>
                <c:pt idx="323">
                  <c:v>722.32137899999998</c:v>
                </c:pt>
                <c:pt idx="324">
                  <c:v>722.78125599999998</c:v>
                </c:pt>
                <c:pt idx="325">
                  <c:v>724.19902400000001</c:v>
                </c:pt>
                <c:pt idx="326">
                  <c:v>723.89726499999995</c:v>
                </c:pt>
                <c:pt idx="327">
                  <c:v>724.79424100000006</c:v>
                </c:pt>
                <c:pt idx="328">
                  <c:v>725.45030899999995</c:v>
                </c:pt>
                <c:pt idx="329">
                  <c:v>725.49782600000003</c:v>
                </c:pt>
                <c:pt idx="330">
                  <c:v>725.62643400000002</c:v>
                </c:pt>
                <c:pt idx="331">
                  <c:v>726.85258599999997</c:v>
                </c:pt>
                <c:pt idx="332">
                  <c:v>727.49682600000006</c:v>
                </c:pt>
                <c:pt idx="333">
                  <c:v>727.76595399999997</c:v>
                </c:pt>
                <c:pt idx="334">
                  <c:v>728.08169599999997</c:v>
                </c:pt>
                <c:pt idx="335">
                  <c:v>729.965013</c:v>
                </c:pt>
                <c:pt idx="336">
                  <c:v>730.38804700000003</c:v>
                </c:pt>
                <c:pt idx="337">
                  <c:v>728.48388499999999</c:v>
                </c:pt>
                <c:pt idx="338">
                  <c:v>728.45652600000005</c:v>
                </c:pt>
                <c:pt idx="339">
                  <c:v>729.33040100000005</c:v>
                </c:pt>
                <c:pt idx="340">
                  <c:v>595.833078</c:v>
                </c:pt>
                <c:pt idx="341">
                  <c:v>731.15857300000005</c:v>
                </c:pt>
                <c:pt idx="342">
                  <c:v>729.80245300000001</c:v>
                </c:pt>
                <c:pt idx="343">
                  <c:v>729.31846800000005</c:v>
                </c:pt>
                <c:pt idx="344">
                  <c:v>729.20142299999998</c:v>
                </c:pt>
                <c:pt idx="345">
                  <c:v>728.80727999999999</c:v>
                </c:pt>
                <c:pt idx="346">
                  <c:v>730.22959400000002</c:v>
                </c:pt>
                <c:pt idx="347">
                  <c:v>728.49900200000002</c:v>
                </c:pt>
                <c:pt idx="348">
                  <c:v>732.87718400000006</c:v>
                </c:pt>
                <c:pt idx="349">
                  <c:v>734.12252100000001</c:v>
                </c:pt>
                <c:pt idx="350">
                  <c:v>734.13925300000005</c:v>
                </c:pt>
                <c:pt idx="351">
                  <c:v>733.39781000000005</c:v>
                </c:pt>
                <c:pt idx="352">
                  <c:v>732.81251799999995</c:v>
                </c:pt>
                <c:pt idx="353">
                  <c:v>732.75568899999996</c:v>
                </c:pt>
                <c:pt idx="354">
                  <c:v>733.77578500000004</c:v>
                </c:pt>
                <c:pt idx="355">
                  <c:v>734.36781399999995</c:v>
                </c:pt>
                <c:pt idx="356">
                  <c:v>734.82515599999999</c:v>
                </c:pt>
                <c:pt idx="357">
                  <c:v>735.33063300000003</c:v>
                </c:pt>
                <c:pt idx="358">
                  <c:v>735.33095900000001</c:v>
                </c:pt>
                <c:pt idx="359">
                  <c:v>735.33223999999996</c:v>
                </c:pt>
                <c:pt idx="360">
                  <c:v>737.48766899999998</c:v>
                </c:pt>
                <c:pt idx="361">
                  <c:v>738.70580900000004</c:v>
                </c:pt>
                <c:pt idx="362">
                  <c:v>739.356449</c:v>
                </c:pt>
                <c:pt idx="363">
                  <c:v>739.20147799999995</c:v>
                </c:pt>
                <c:pt idx="364">
                  <c:v>739.64469499999996</c:v>
                </c:pt>
                <c:pt idx="365">
                  <c:v>741.01388299999996</c:v>
                </c:pt>
                <c:pt idx="366">
                  <c:v>741.37271299999998</c:v>
                </c:pt>
                <c:pt idx="367">
                  <c:v>741.56799999999998</c:v>
                </c:pt>
                <c:pt idx="368">
                  <c:v>741.97846400000003</c:v>
                </c:pt>
                <c:pt idx="369">
                  <c:v>741.97405400000002</c:v>
                </c:pt>
                <c:pt idx="370">
                  <c:v>743.79283499999997</c:v>
                </c:pt>
                <c:pt idx="371">
                  <c:v>744.56518000000005</c:v>
                </c:pt>
                <c:pt idx="372">
                  <c:v>744.61111800000003</c:v>
                </c:pt>
                <c:pt idx="373">
                  <c:v>744.74394500000005</c:v>
                </c:pt>
                <c:pt idx="374">
                  <c:v>745.65232500000002</c:v>
                </c:pt>
                <c:pt idx="375">
                  <c:v>745.40703699999995</c:v>
                </c:pt>
                <c:pt idx="376">
                  <c:v>744.92864799999995</c:v>
                </c:pt>
                <c:pt idx="377">
                  <c:v>745.64704500000005</c:v>
                </c:pt>
                <c:pt idx="378">
                  <c:v>745.57644900000003</c:v>
                </c:pt>
                <c:pt idx="379">
                  <c:v>746.39607699999999</c:v>
                </c:pt>
                <c:pt idx="380">
                  <c:v>751.22592699999996</c:v>
                </c:pt>
                <c:pt idx="381">
                  <c:v>752.01277500000003</c:v>
                </c:pt>
                <c:pt idx="382">
                  <c:v>751.36073699999997</c:v>
                </c:pt>
                <c:pt idx="383">
                  <c:v>751.78637700000002</c:v>
                </c:pt>
                <c:pt idx="384">
                  <c:v>750.51867000000004</c:v>
                </c:pt>
                <c:pt idx="385">
                  <c:v>750.58264999999994</c:v>
                </c:pt>
                <c:pt idx="386">
                  <c:v>746.95660699999996</c:v>
                </c:pt>
                <c:pt idx="387">
                  <c:v>745.82823299999995</c:v>
                </c:pt>
                <c:pt idx="388">
                  <c:v>747.29220399999997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24B-4AF8-9F15-1569A201A2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2623888"/>
        <c:axId val="222605584"/>
      </c:scatterChart>
      <c:valAx>
        <c:axId val="2226238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22605584"/>
        <c:crosses val="autoZero"/>
        <c:crossBetween val="midCat"/>
      </c:valAx>
      <c:valAx>
        <c:axId val="22260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226238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3B</a:t>
            </a:r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'物理-遗传比对图'!$J$2325:$J$2735</c:f>
              <c:numCache>
                <c:formatCode>0_ </c:formatCode>
                <c:ptCount val="411"/>
                <c:pt idx="0">
                  <c:v>0</c:v>
                </c:pt>
                <c:pt idx="1">
                  <c:v>1.1301000000000001</c:v>
                </c:pt>
                <c:pt idx="2">
                  <c:v>2.2292000000000001</c:v>
                </c:pt>
                <c:pt idx="3">
                  <c:v>2.5304000000000002</c:v>
                </c:pt>
                <c:pt idx="4">
                  <c:v>2.8298000000000001</c:v>
                </c:pt>
                <c:pt idx="5">
                  <c:v>3.1046</c:v>
                </c:pt>
                <c:pt idx="6">
                  <c:v>3.3793000000000002</c:v>
                </c:pt>
                <c:pt idx="7">
                  <c:v>3.6509999999999998</c:v>
                </c:pt>
                <c:pt idx="8">
                  <c:v>4.2160000000000002</c:v>
                </c:pt>
                <c:pt idx="9">
                  <c:v>4.7778</c:v>
                </c:pt>
                <c:pt idx="10">
                  <c:v>7.3369</c:v>
                </c:pt>
                <c:pt idx="11">
                  <c:v>8.4481999999999999</c:v>
                </c:pt>
                <c:pt idx="12">
                  <c:v>10.106299999999999</c:v>
                </c:pt>
                <c:pt idx="13">
                  <c:v>10.9351</c:v>
                </c:pt>
                <c:pt idx="14">
                  <c:v>11.212899999999999</c:v>
                </c:pt>
                <c:pt idx="15">
                  <c:v>11.7593</c:v>
                </c:pt>
                <c:pt idx="16">
                  <c:v>12.883100000000001</c:v>
                </c:pt>
                <c:pt idx="17">
                  <c:v>17.0595</c:v>
                </c:pt>
                <c:pt idx="18">
                  <c:v>17.8703</c:v>
                </c:pt>
                <c:pt idx="19">
                  <c:v>18.140599999999999</c:v>
                </c:pt>
                <c:pt idx="20">
                  <c:v>19.239699999999999</c:v>
                </c:pt>
                <c:pt idx="21">
                  <c:v>22.0837</c:v>
                </c:pt>
                <c:pt idx="22">
                  <c:v>24.3324</c:v>
                </c:pt>
                <c:pt idx="23">
                  <c:v>25.4314</c:v>
                </c:pt>
                <c:pt idx="24">
                  <c:v>25.704699999999999</c:v>
                </c:pt>
                <c:pt idx="25">
                  <c:v>26.5335</c:v>
                </c:pt>
                <c:pt idx="26">
                  <c:v>27.08</c:v>
                </c:pt>
                <c:pt idx="27">
                  <c:v>27.351700000000001</c:v>
                </c:pt>
                <c:pt idx="28">
                  <c:v>27.910399999999999</c:v>
                </c:pt>
                <c:pt idx="29">
                  <c:v>28.469100000000001</c:v>
                </c:pt>
                <c:pt idx="30">
                  <c:v>29.293299999999999</c:v>
                </c:pt>
                <c:pt idx="31">
                  <c:v>30.404599999999999</c:v>
                </c:pt>
                <c:pt idx="32">
                  <c:v>31.2334</c:v>
                </c:pt>
                <c:pt idx="33">
                  <c:v>31.505199999999999</c:v>
                </c:pt>
                <c:pt idx="34">
                  <c:v>31.775400000000001</c:v>
                </c:pt>
                <c:pt idx="35">
                  <c:v>32.050199999999997</c:v>
                </c:pt>
                <c:pt idx="36">
                  <c:v>32.321899999999999</c:v>
                </c:pt>
                <c:pt idx="37">
                  <c:v>33.408999999999999</c:v>
                </c:pt>
                <c:pt idx="38">
                  <c:v>33.676400000000001</c:v>
                </c:pt>
                <c:pt idx="39">
                  <c:v>34.769500000000001</c:v>
                </c:pt>
                <c:pt idx="40">
                  <c:v>36.166499999999999</c:v>
                </c:pt>
                <c:pt idx="41">
                  <c:v>36.438200000000002</c:v>
                </c:pt>
                <c:pt idx="42">
                  <c:v>36.981699999999996</c:v>
                </c:pt>
                <c:pt idx="43">
                  <c:v>40.435499999999998</c:v>
                </c:pt>
                <c:pt idx="44">
                  <c:v>41.250799999999998</c:v>
                </c:pt>
                <c:pt idx="45">
                  <c:v>42.343899999999998</c:v>
                </c:pt>
                <c:pt idx="46">
                  <c:v>42.881500000000003</c:v>
                </c:pt>
                <c:pt idx="47">
                  <c:v>43.692399999999999</c:v>
                </c:pt>
                <c:pt idx="48">
                  <c:v>44.232999999999997</c:v>
                </c:pt>
                <c:pt idx="49">
                  <c:v>44.773499999999999</c:v>
                </c:pt>
                <c:pt idx="50">
                  <c:v>45.042299999999997</c:v>
                </c:pt>
                <c:pt idx="51">
                  <c:v>45.582900000000002</c:v>
                </c:pt>
                <c:pt idx="52">
                  <c:v>46.402700000000003</c:v>
                </c:pt>
                <c:pt idx="53">
                  <c:v>47.226900000000001</c:v>
                </c:pt>
                <c:pt idx="54">
                  <c:v>48.32</c:v>
                </c:pt>
                <c:pt idx="55">
                  <c:v>48.587400000000002</c:v>
                </c:pt>
                <c:pt idx="56">
                  <c:v>49.125</c:v>
                </c:pt>
                <c:pt idx="57">
                  <c:v>49.665599999999998</c:v>
                </c:pt>
                <c:pt idx="58">
                  <c:v>49.934399999999997</c:v>
                </c:pt>
                <c:pt idx="59">
                  <c:v>50.480899999999998</c:v>
                </c:pt>
                <c:pt idx="60">
                  <c:v>51.027299999999997</c:v>
                </c:pt>
                <c:pt idx="61">
                  <c:v>51.294699999999999</c:v>
                </c:pt>
                <c:pt idx="62">
                  <c:v>51.838200000000001</c:v>
                </c:pt>
                <c:pt idx="63">
                  <c:v>52.1145</c:v>
                </c:pt>
                <c:pt idx="64">
                  <c:v>52.952500000000001</c:v>
                </c:pt>
                <c:pt idx="65">
                  <c:v>53.221400000000003</c:v>
                </c:pt>
                <c:pt idx="66">
                  <c:v>53.488700000000001</c:v>
                </c:pt>
                <c:pt idx="67">
                  <c:v>55.467199999999998</c:v>
                </c:pt>
                <c:pt idx="68">
                  <c:v>56.0197</c:v>
                </c:pt>
                <c:pt idx="69">
                  <c:v>56.288499999999999</c:v>
                </c:pt>
                <c:pt idx="70">
                  <c:v>56.8262</c:v>
                </c:pt>
                <c:pt idx="71">
                  <c:v>57.093499999999999</c:v>
                </c:pt>
                <c:pt idx="72">
                  <c:v>57.362400000000001</c:v>
                </c:pt>
                <c:pt idx="73">
                  <c:v>57.902900000000002</c:v>
                </c:pt>
                <c:pt idx="74">
                  <c:v>70.141599999999997</c:v>
                </c:pt>
                <c:pt idx="75">
                  <c:v>80.007999999999996</c:v>
                </c:pt>
                <c:pt idx="76">
                  <c:v>81.975300000000004</c:v>
                </c:pt>
                <c:pt idx="77">
                  <c:v>82.518799999999999</c:v>
                </c:pt>
                <c:pt idx="78">
                  <c:v>82.789100000000005</c:v>
                </c:pt>
                <c:pt idx="79">
                  <c:v>83.338499999999996</c:v>
                </c:pt>
                <c:pt idx="80">
                  <c:v>83.885000000000005</c:v>
                </c:pt>
                <c:pt idx="81">
                  <c:v>90.362700000000004</c:v>
                </c:pt>
                <c:pt idx="82">
                  <c:v>92.03</c:v>
                </c:pt>
                <c:pt idx="83">
                  <c:v>92.297399999999996</c:v>
                </c:pt>
                <c:pt idx="84">
                  <c:v>92.837999999999994</c:v>
                </c:pt>
                <c:pt idx="85">
                  <c:v>94.219499999999996</c:v>
                </c:pt>
                <c:pt idx="86">
                  <c:v>95.905600000000007</c:v>
                </c:pt>
                <c:pt idx="87">
                  <c:v>96.7483</c:v>
                </c:pt>
                <c:pt idx="88">
                  <c:v>97.021600000000007</c:v>
                </c:pt>
                <c:pt idx="89">
                  <c:v>102.66670000000001</c:v>
                </c:pt>
                <c:pt idx="90">
                  <c:v>103.2102</c:v>
                </c:pt>
                <c:pt idx="91">
                  <c:v>103.48050000000001</c:v>
                </c:pt>
                <c:pt idx="92">
                  <c:v>104.033</c:v>
                </c:pt>
                <c:pt idx="93">
                  <c:v>104.60120000000001</c:v>
                </c:pt>
                <c:pt idx="94">
                  <c:v>104.879</c:v>
                </c:pt>
                <c:pt idx="95">
                  <c:v>105.1568</c:v>
                </c:pt>
                <c:pt idx="96">
                  <c:v>105.7154</c:v>
                </c:pt>
                <c:pt idx="97">
                  <c:v>105.9828</c:v>
                </c:pt>
                <c:pt idx="98">
                  <c:v>106.8026</c:v>
                </c:pt>
                <c:pt idx="99">
                  <c:v>107.34610000000001</c:v>
                </c:pt>
                <c:pt idx="100">
                  <c:v>107.61490000000001</c:v>
                </c:pt>
                <c:pt idx="101">
                  <c:v>107.8837</c:v>
                </c:pt>
                <c:pt idx="102">
                  <c:v>108.1525</c:v>
                </c:pt>
                <c:pt idx="103">
                  <c:v>109.8386</c:v>
                </c:pt>
                <c:pt idx="104">
                  <c:v>110.6674</c:v>
                </c:pt>
                <c:pt idx="105">
                  <c:v>111.2199</c:v>
                </c:pt>
                <c:pt idx="106">
                  <c:v>112.05329999999999</c:v>
                </c:pt>
                <c:pt idx="107">
                  <c:v>112.5939</c:v>
                </c:pt>
                <c:pt idx="108">
                  <c:v>113.4181</c:v>
                </c:pt>
                <c:pt idx="109">
                  <c:v>113.9676</c:v>
                </c:pt>
                <c:pt idx="110">
                  <c:v>114.2393</c:v>
                </c:pt>
                <c:pt idx="111">
                  <c:v>114.5081</c:v>
                </c:pt>
                <c:pt idx="112">
                  <c:v>114.7784</c:v>
                </c:pt>
                <c:pt idx="113">
                  <c:v>115.59820000000001</c:v>
                </c:pt>
                <c:pt idx="114">
                  <c:v>116.4224</c:v>
                </c:pt>
                <c:pt idx="115">
                  <c:v>117.25579999999999</c:v>
                </c:pt>
                <c:pt idx="116">
                  <c:v>117.5291</c:v>
                </c:pt>
                <c:pt idx="117">
                  <c:v>118.06959999999999</c:v>
                </c:pt>
                <c:pt idx="118">
                  <c:v>118.33839999999999</c:v>
                </c:pt>
                <c:pt idx="119">
                  <c:v>118.8849</c:v>
                </c:pt>
                <c:pt idx="120">
                  <c:v>119.7137</c:v>
                </c:pt>
                <c:pt idx="121">
                  <c:v>119.9825</c:v>
                </c:pt>
                <c:pt idx="122">
                  <c:v>120.2514</c:v>
                </c:pt>
                <c:pt idx="123">
                  <c:v>120.7919</c:v>
                </c:pt>
                <c:pt idx="124">
                  <c:v>121.0607</c:v>
                </c:pt>
                <c:pt idx="125">
                  <c:v>121.3296</c:v>
                </c:pt>
                <c:pt idx="126">
                  <c:v>121.59690000000001</c:v>
                </c:pt>
                <c:pt idx="127">
                  <c:v>121.86579999999999</c:v>
                </c:pt>
                <c:pt idx="128">
                  <c:v>122.4122</c:v>
                </c:pt>
                <c:pt idx="129">
                  <c:v>123.232</c:v>
                </c:pt>
                <c:pt idx="130">
                  <c:v>123.7696</c:v>
                </c:pt>
                <c:pt idx="131">
                  <c:v>124.5805</c:v>
                </c:pt>
                <c:pt idx="132">
                  <c:v>125.1211</c:v>
                </c:pt>
                <c:pt idx="133">
                  <c:v>125.3899</c:v>
                </c:pt>
                <c:pt idx="134">
                  <c:v>125.93049999999999</c:v>
                </c:pt>
                <c:pt idx="135">
                  <c:v>126.75020000000001</c:v>
                </c:pt>
                <c:pt idx="136">
                  <c:v>127.5745</c:v>
                </c:pt>
                <c:pt idx="137">
                  <c:v>128.11799999999999</c:v>
                </c:pt>
                <c:pt idx="138">
                  <c:v>128.9468</c:v>
                </c:pt>
                <c:pt idx="139">
                  <c:v>129.21850000000001</c:v>
                </c:pt>
                <c:pt idx="140">
                  <c:v>130.0428</c:v>
                </c:pt>
                <c:pt idx="141">
                  <c:v>130.58930000000001</c:v>
                </c:pt>
                <c:pt idx="142">
                  <c:v>131.12979999999999</c:v>
                </c:pt>
                <c:pt idx="143">
                  <c:v>131.6704</c:v>
                </c:pt>
                <c:pt idx="144">
                  <c:v>132.7817</c:v>
                </c:pt>
                <c:pt idx="145">
                  <c:v>133.32820000000001</c:v>
                </c:pt>
                <c:pt idx="146">
                  <c:v>133.86580000000001</c:v>
                </c:pt>
                <c:pt idx="147">
                  <c:v>134.9589</c:v>
                </c:pt>
                <c:pt idx="148">
                  <c:v>136.06399999999999</c:v>
                </c:pt>
                <c:pt idx="149">
                  <c:v>136.88380000000001</c:v>
                </c:pt>
                <c:pt idx="150">
                  <c:v>137.4273</c:v>
                </c:pt>
                <c:pt idx="151">
                  <c:v>138.24700000000001</c:v>
                </c:pt>
                <c:pt idx="152">
                  <c:v>139.05789999999999</c:v>
                </c:pt>
                <c:pt idx="153">
                  <c:v>140.15100000000001</c:v>
                </c:pt>
                <c:pt idx="154">
                  <c:v>141.244</c:v>
                </c:pt>
                <c:pt idx="155">
                  <c:v>141.51429999999999</c:v>
                </c:pt>
                <c:pt idx="156">
                  <c:v>142.0608</c:v>
                </c:pt>
                <c:pt idx="157">
                  <c:v>142.88499999999999</c:v>
                </c:pt>
                <c:pt idx="158">
                  <c:v>144.28200000000001</c:v>
                </c:pt>
                <c:pt idx="159">
                  <c:v>145.1063</c:v>
                </c:pt>
                <c:pt idx="160">
                  <c:v>145.3751</c:v>
                </c:pt>
                <c:pt idx="161">
                  <c:v>146.76439999999999</c:v>
                </c:pt>
                <c:pt idx="162">
                  <c:v>148.73169999999999</c:v>
                </c:pt>
                <c:pt idx="163">
                  <c:v>149.00049999999999</c:v>
                </c:pt>
                <c:pt idx="164">
                  <c:v>149.26929999999999</c:v>
                </c:pt>
                <c:pt idx="165">
                  <c:v>149.8098</c:v>
                </c:pt>
                <c:pt idx="166">
                  <c:v>150.63409999999999</c:v>
                </c:pt>
                <c:pt idx="167">
                  <c:v>152.3689</c:v>
                </c:pt>
                <c:pt idx="168">
                  <c:v>153.499</c:v>
                </c:pt>
                <c:pt idx="169">
                  <c:v>154.3143</c:v>
                </c:pt>
                <c:pt idx="170">
                  <c:v>155.13409999999999</c:v>
                </c:pt>
                <c:pt idx="171">
                  <c:v>156.53110000000001</c:v>
                </c:pt>
                <c:pt idx="172">
                  <c:v>157.3553</c:v>
                </c:pt>
                <c:pt idx="173">
                  <c:v>158.7218</c:v>
                </c:pt>
                <c:pt idx="174">
                  <c:v>160.1266</c:v>
                </c:pt>
                <c:pt idx="175">
                  <c:v>161.28290000000001</c:v>
                </c:pt>
                <c:pt idx="176">
                  <c:v>163.33080000000001</c:v>
                </c:pt>
                <c:pt idx="177">
                  <c:v>164.74359999999999</c:v>
                </c:pt>
                <c:pt idx="178">
                  <c:v>166.44890000000001</c:v>
                </c:pt>
                <c:pt idx="179">
                  <c:v>167.8537</c:v>
                </c:pt>
                <c:pt idx="180">
                  <c:v>168.9468</c:v>
                </c:pt>
                <c:pt idx="181">
                  <c:v>170.03980000000001</c:v>
                </c:pt>
                <c:pt idx="182">
                  <c:v>170.5804</c:v>
                </c:pt>
                <c:pt idx="183">
                  <c:v>171.9853</c:v>
                </c:pt>
                <c:pt idx="184">
                  <c:v>173.13489999999999</c:v>
                </c:pt>
                <c:pt idx="185">
                  <c:v>173.9777</c:v>
                </c:pt>
                <c:pt idx="186">
                  <c:v>174.24789999999999</c:v>
                </c:pt>
                <c:pt idx="187">
                  <c:v>174.51820000000001</c:v>
                </c:pt>
                <c:pt idx="188">
                  <c:v>175.0617</c:v>
                </c:pt>
                <c:pt idx="189">
                  <c:v>175.5994</c:v>
                </c:pt>
                <c:pt idx="190">
                  <c:v>176.1429</c:v>
                </c:pt>
                <c:pt idx="191">
                  <c:v>176.96709999999999</c:v>
                </c:pt>
                <c:pt idx="192">
                  <c:v>177.23740000000001</c:v>
                </c:pt>
                <c:pt idx="193">
                  <c:v>177.50919999999999</c:v>
                </c:pt>
                <c:pt idx="194">
                  <c:v>178.0617</c:v>
                </c:pt>
                <c:pt idx="195">
                  <c:v>178.91399999999999</c:v>
                </c:pt>
                <c:pt idx="196">
                  <c:v>179.4727</c:v>
                </c:pt>
                <c:pt idx="197">
                  <c:v>180.30609999999999</c:v>
                </c:pt>
                <c:pt idx="198">
                  <c:v>180.58080000000001</c:v>
                </c:pt>
                <c:pt idx="199">
                  <c:v>181.68600000000001</c:v>
                </c:pt>
                <c:pt idx="200">
                  <c:v>182.23249999999999</c:v>
                </c:pt>
                <c:pt idx="201">
                  <c:v>183.88140000000001</c:v>
                </c:pt>
                <c:pt idx="202">
                  <c:v>184.69229999999999</c:v>
                </c:pt>
                <c:pt idx="203">
                  <c:v>185.2448</c:v>
                </c:pt>
                <c:pt idx="204">
                  <c:v>186.36859999999999</c:v>
                </c:pt>
                <c:pt idx="205">
                  <c:v>187.46770000000001</c:v>
                </c:pt>
                <c:pt idx="206">
                  <c:v>188.28299999999999</c:v>
                </c:pt>
                <c:pt idx="207">
                  <c:v>189.40049999999999</c:v>
                </c:pt>
                <c:pt idx="208">
                  <c:v>190.25280000000001</c:v>
                </c:pt>
                <c:pt idx="209">
                  <c:v>190.81460000000001</c:v>
                </c:pt>
                <c:pt idx="210">
                  <c:v>191.37020000000001</c:v>
                </c:pt>
                <c:pt idx="211">
                  <c:v>192.5068</c:v>
                </c:pt>
                <c:pt idx="212">
                  <c:v>194.2217</c:v>
                </c:pt>
                <c:pt idx="213">
                  <c:v>195.04150000000001</c:v>
                </c:pt>
                <c:pt idx="214">
                  <c:v>195.58500000000001</c:v>
                </c:pt>
                <c:pt idx="215">
                  <c:v>196.40469999999999</c:v>
                </c:pt>
                <c:pt idx="216">
                  <c:v>197.2475</c:v>
                </c:pt>
                <c:pt idx="217">
                  <c:v>198.37129999999999</c:v>
                </c:pt>
                <c:pt idx="218">
                  <c:v>199.18219999999999</c:v>
                </c:pt>
                <c:pt idx="219">
                  <c:v>199.7227</c:v>
                </c:pt>
                <c:pt idx="220">
                  <c:v>201.0967</c:v>
                </c:pt>
                <c:pt idx="221">
                  <c:v>201.91200000000001</c:v>
                </c:pt>
                <c:pt idx="222">
                  <c:v>202.17939999999999</c:v>
                </c:pt>
                <c:pt idx="223">
                  <c:v>202.72290000000001</c:v>
                </c:pt>
                <c:pt idx="224">
                  <c:v>202.99459999999999</c:v>
                </c:pt>
                <c:pt idx="225">
                  <c:v>203.27090000000001</c:v>
                </c:pt>
                <c:pt idx="226">
                  <c:v>204.67570000000001</c:v>
                </c:pt>
                <c:pt idx="227">
                  <c:v>205.48660000000001</c:v>
                </c:pt>
                <c:pt idx="228">
                  <c:v>206.85310000000001</c:v>
                </c:pt>
                <c:pt idx="229">
                  <c:v>207.12049999999999</c:v>
                </c:pt>
                <c:pt idx="230">
                  <c:v>207.9402</c:v>
                </c:pt>
                <c:pt idx="231">
                  <c:v>208.75989999999999</c:v>
                </c:pt>
                <c:pt idx="232">
                  <c:v>209.57079999999999</c:v>
                </c:pt>
                <c:pt idx="233">
                  <c:v>209.83959999999999</c:v>
                </c:pt>
                <c:pt idx="234">
                  <c:v>210.6549</c:v>
                </c:pt>
                <c:pt idx="235">
                  <c:v>211.47020000000001</c:v>
                </c:pt>
                <c:pt idx="236">
                  <c:v>212.0137</c:v>
                </c:pt>
                <c:pt idx="237">
                  <c:v>212.55719999999999</c:v>
                </c:pt>
                <c:pt idx="238">
                  <c:v>213.65029999999999</c:v>
                </c:pt>
                <c:pt idx="239">
                  <c:v>213.9177</c:v>
                </c:pt>
                <c:pt idx="240">
                  <c:v>214.7286</c:v>
                </c:pt>
                <c:pt idx="241">
                  <c:v>215.54830000000001</c:v>
                </c:pt>
                <c:pt idx="242">
                  <c:v>216.37260000000001</c:v>
                </c:pt>
                <c:pt idx="243">
                  <c:v>216.91309999999999</c:v>
                </c:pt>
                <c:pt idx="244">
                  <c:v>218.5712</c:v>
                </c:pt>
                <c:pt idx="245">
                  <c:v>219.38650000000001</c:v>
                </c:pt>
                <c:pt idx="246">
                  <c:v>219.92699999999999</c:v>
                </c:pt>
                <c:pt idx="247">
                  <c:v>220.19579999999999</c:v>
                </c:pt>
                <c:pt idx="248">
                  <c:v>220.7364</c:v>
                </c:pt>
                <c:pt idx="249">
                  <c:v>221.0052</c:v>
                </c:pt>
                <c:pt idx="250">
                  <c:v>221.27699999999999</c:v>
                </c:pt>
                <c:pt idx="251">
                  <c:v>221.5487</c:v>
                </c:pt>
                <c:pt idx="252">
                  <c:v>221.81610000000001</c:v>
                </c:pt>
                <c:pt idx="253">
                  <c:v>222.0908</c:v>
                </c:pt>
                <c:pt idx="254">
                  <c:v>222.64330000000001</c:v>
                </c:pt>
                <c:pt idx="255">
                  <c:v>222.91210000000001</c:v>
                </c:pt>
                <c:pt idx="256">
                  <c:v>223.72739999999999</c:v>
                </c:pt>
                <c:pt idx="257">
                  <c:v>224.56549999999999</c:v>
                </c:pt>
                <c:pt idx="258">
                  <c:v>225.7021</c:v>
                </c:pt>
                <c:pt idx="259">
                  <c:v>226.5309</c:v>
                </c:pt>
                <c:pt idx="260">
                  <c:v>227.0865</c:v>
                </c:pt>
                <c:pt idx="261">
                  <c:v>227.3597</c:v>
                </c:pt>
                <c:pt idx="262">
                  <c:v>227.6344</c:v>
                </c:pt>
                <c:pt idx="263">
                  <c:v>229.6241</c:v>
                </c:pt>
                <c:pt idx="264">
                  <c:v>231.55879999999999</c:v>
                </c:pt>
                <c:pt idx="265">
                  <c:v>231.82759999999999</c:v>
                </c:pt>
                <c:pt idx="266">
                  <c:v>232.09639999999999</c:v>
                </c:pt>
                <c:pt idx="267">
                  <c:v>232.63399999999999</c:v>
                </c:pt>
                <c:pt idx="268">
                  <c:v>233.1746</c:v>
                </c:pt>
                <c:pt idx="269">
                  <c:v>233.4434</c:v>
                </c:pt>
                <c:pt idx="270">
                  <c:v>233.71080000000001</c:v>
                </c:pt>
                <c:pt idx="271">
                  <c:v>234.7979</c:v>
                </c:pt>
                <c:pt idx="272">
                  <c:v>236.17949999999999</c:v>
                </c:pt>
                <c:pt idx="273">
                  <c:v>236.72300000000001</c:v>
                </c:pt>
                <c:pt idx="274">
                  <c:v>237.81010000000001</c:v>
                </c:pt>
                <c:pt idx="275">
                  <c:v>238.62100000000001</c:v>
                </c:pt>
                <c:pt idx="276">
                  <c:v>239.43629999999999</c:v>
                </c:pt>
                <c:pt idx="277">
                  <c:v>240.2516</c:v>
                </c:pt>
                <c:pt idx="278">
                  <c:v>240.7921</c:v>
                </c:pt>
                <c:pt idx="279">
                  <c:v>241.3416</c:v>
                </c:pt>
                <c:pt idx="280">
                  <c:v>241.61789999999999</c:v>
                </c:pt>
                <c:pt idx="281">
                  <c:v>242.72300000000001</c:v>
                </c:pt>
                <c:pt idx="282">
                  <c:v>242.99039999999999</c:v>
                </c:pt>
                <c:pt idx="283">
                  <c:v>243.8013</c:v>
                </c:pt>
                <c:pt idx="284">
                  <c:v>244.88839999999999</c:v>
                </c:pt>
                <c:pt idx="285">
                  <c:v>246.28540000000001</c:v>
                </c:pt>
                <c:pt idx="286">
                  <c:v>247.39670000000001</c:v>
                </c:pt>
                <c:pt idx="287">
                  <c:v>247.667</c:v>
                </c:pt>
                <c:pt idx="288">
                  <c:v>248.49119999999999</c:v>
                </c:pt>
                <c:pt idx="289">
                  <c:v>250.45849999999999</c:v>
                </c:pt>
                <c:pt idx="290">
                  <c:v>252.1258</c:v>
                </c:pt>
                <c:pt idx="291">
                  <c:v>253.23099999999999</c:v>
                </c:pt>
                <c:pt idx="292">
                  <c:v>254.0598</c:v>
                </c:pt>
                <c:pt idx="293">
                  <c:v>254.8751</c:v>
                </c:pt>
                <c:pt idx="294">
                  <c:v>256.8535</c:v>
                </c:pt>
                <c:pt idx="295">
                  <c:v>258.53949999999998</c:v>
                </c:pt>
                <c:pt idx="296">
                  <c:v>259.6386</c:v>
                </c:pt>
                <c:pt idx="297">
                  <c:v>260.73770000000002</c:v>
                </c:pt>
                <c:pt idx="298">
                  <c:v>262.15050000000002</c:v>
                </c:pt>
                <c:pt idx="299">
                  <c:v>263.28710000000001</c:v>
                </c:pt>
                <c:pt idx="300">
                  <c:v>264.6841</c:v>
                </c:pt>
                <c:pt idx="301">
                  <c:v>265.50380000000001</c:v>
                </c:pt>
                <c:pt idx="302">
                  <c:v>265.77120000000002</c:v>
                </c:pt>
                <c:pt idx="303">
                  <c:v>266.30889999999999</c:v>
                </c:pt>
                <c:pt idx="304">
                  <c:v>266.57769999999999</c:v>
                </c:pt>
                <c:pt idx="305">
                  <c:v>267.11829999999998</c:v>
                </c:pt>
                <c:pt idx="306">
                  <c:v>267.6617</c:v>
                </c:pt>
                <c:pt idx="307">
                  <c:v>268.48149999999998</c:v>
                </c:pt>
                <c:pt idx="308">
                  <c:v>268.75029999999998</c:v>
                </c:pt>
                <c:pt idx="309">
                  <c:v>269.29379999999998</c:v>
                </c:pt>
                <c:pt idx="310">
                  <c:v>269.83730000000003</c:v>
                </c:pt>
                <c:pt idx="311">
                  <c:v>270.1105</c:v>
                </c:pt>
                <c:pt idx="312">
                  <c:v>270.66609999999997</c:v>
                </c:pt>
                <c:pt idx="313">
                  <c:v>271.22160000000002</c:v>
                </c:pt>
                <c:pt idx="314">
                  <c:v>272.05970000000002</c:v>
                </c:pt>
                <c:pt idx="315">
                  <c:v>273.43369999999999</c:v>
                </c:pt>
                <c:pt idx="316">
                  <c:v>274.83069999999998</c:v>
                </c:pt>
                <c:pt idx="317">
                  <c:v>275.66879999999998</c:v>
                </c:pt>
                <c:pt idx="318">
                  <c:v>276.49759999999998</c:v>
                </c:pt>
                <c:pt idx="319">
                  <c:v>277.87150000000003</c:v>
                </c:pt>
                <c:pt idx="320">
                  <c:v>278.42399999999998</c:v>
                </c:pt>
                <c:pt idx="321">
                  <c:v>279.25740000000002</c:v>
                </c:pt>
                <c:pt idx="322">
                  <c:v>280.08170000000001</c:v>
                </c:pt>
                <c:pt idx="323">
                  <c:v>280.9151</c:v>
                </c:pt>
                <c:pt idx="324">
                  <c:v>281.75790000000001</c:v>
                </c:pt>
                <c:pt idx="325">
                  <c:v>283.18680000000001</c:v>
                </c:pt>
                <c:pt idx="326">
                  <c:v>284.02019999999999</c:v>
                </c:pt>
                <c:pt idx="327">
                  <c:v>286.26900000000001</c:v>
                </c:pt>
                <c:pt idx="328">
                  <c:v>289.11290000000002</c:v>
                </c:pt>
                <c:pt idx="329">
                  <c:v>289.65940000000001</c:v>
                </c:pt>
                <c:pt idx="330">
                  <c:v>291.041</c:v>
                </c:pt>
                <c:pt idx="331">
                  <c:v>292.43799999999999</c:v>
                </c:pt>
                <c:pt idx="332">
                  <c:v>293.26679999999999</c:v>
                </c:pt>
                <c:pt idx="333">
                  <c:v>293.8073</c:v>
                </c:pt>
                <c:pt idx="334">
                  <c:v>299.45249999999999</c:v>
                </c:pt>
                <c:pt idx="335">
                  <c:v>300.85739999999998</c:v>
                </c:pt>
                <c:pt idx="336">
                  <c:v>301.97489999999999</c:v>
                </c:pt>
                <c:pt idx="337">
                  <c:v>303.93119999999999</c:v>
                </c:pt>
                <c:pt idx="338">
                  <c:v>309.82240000000002</c:v>
                </c:pt>
                <c:pt idx="339">
                  <c:v>311.24329999999998</c:v>
                </c:pt>
                <c:pt idx="340">
                  <c:v>312.34840000000003</c:v>
                </c:pt>
                <c:pt idx="341">
                  <c:v>313.16820000000001</c:v>
                </c:pt>
                <c:pt idx="342">
                  <c:v>313.99239999999998</c:v>
                </c:pt>
                <c:pt idx="343">
                  <c:v>314.82580000000002</c:v>
                </c:pt>
                <c:pt idx="344">
                  <c:v>315.94959999999998</c:v>
                </c:pt>
                <c:pt idx="345">
                  <c:v>316.77839999999998</c:v>
                </c:pt>
                <c:pt idx="346">
                  <c:v>318.46440000000001</c:v>
                </c:pt>
                <c:pt idx="347">
                  <c:v>319.8537</c:v>
                </c:pt>
                <c:pt idx="348">
                  <c:v>325.4323</c:v>
                </c:pt>
                <c:pt idx="349">
                  <c:v>325.99099999999999</c:v>
                </c:pt>
                <c:pt idx="350">
                  <c:v>327.084</c:v>
                </c:pt>
                <c:pt idx="351">
                  <c:v>327.63049999999998</c:v>
                </c:pt>
                <c:pt idx="352">
                  <c:v>328.74799999999999</c:v>
                </c:pt>
                <c:pt idx="353">
                  <c:v>329.02269999999999</c:v>
                </c:pt>
                <c:pt idx="354">
                  <c:v>329.5942</c:v>
                </c:pt>
                <c:pt idx="355">
                  <c:v>330.16890000000001</c:v>
                </c:pt>
                <c:pt idx="356">
                  <c:v>334.34530000000001</c:v>
                </c:pt>
                <c:pt idx="357">
                  <c:v>340.16410000000002</c:v>
                </c:pt>
                <c:pt idx="358">
                  <c:v>341.26929999999999</c:v>
                </c:pt>
                <c:pt idx="359">
                  <c:v>341.54860000000002</c:v>
                </c:pt>
                <c:pt idx="360">
                  <c:v>342.10730000000001</c:v>
                </c:pt>
                <c:pt idx="361">
                  <c:v>343.52809999999999</c:v>
                </c:pt>
                <c:pt idx="362">
                  <c:v>347.7808</c:v>
                </c:pt>
                <c:pt idx="363">
                  <c:v>348.33019999999999</c:v>
                </c:pt>
                <c:pt idx="364">
                  <c:v>348.6035</c:v>
                </c:pt>
                <c:pt idx="365">
                  <c:v>349.72719999999998</c:v>
                </c:pt>
                <c:pt idx="366">
                  <c:v>350.57960000000003</c:v>
                </c:pt>
                <c:pt idx="367">
                  <c:v>351.73590000000002</c:v>
                </c:pt>
                <c:pt idx="368">
                  <c:v>353.51170000000002</c:v>
                </c:pt>
                <c:pt idx="369">
                  <c:v>354.67469999999997</c:v>
                </c:pt>
                <c:pt idx="370">
                  <c:v>356.98849999999999</c:v>
                </c:pt>
                <c:pt idx="371">
                  <c:v>357.25880000000001</c:v>
                </c:pt>
                <c:pt idx="372">
                  <c:v>358.09690000000001</c:v>
                </c:pt>
                <c:pt idx="373">
                  <c:v>359.51769999999999</c:v>
                </c:pt>
                <c:pt idx="374">
                  <c:v>363.03230000000002</c:v>
                </c:pt>
                <c:pt idx="375">
                  <c:v>363.30700000000002</c:v>
                </c:pt>
                <c:pt idx="376">
                  <c:v>363.85950000000003</c:v>
                </c:pt>
                <c:pt idx="377">
                  <c:v>364.40600000000001</c:v>
                </c:pt>
                <c:pt idx="378">
                  <c:v>364.6748</c:v>
                </c:pt>
                <c:pt idx="379">
                  <c:v>365.21539999999999</c:v>
                </c:pt>
                <c:pt idx="380">
                  <c:v>365.75299999999999</c:v>
                </c:pt>
                <c:pt idx="381">
                  <c:v>366.86430000000001</c:v>
                </c:pt>
                <c:pt idx="382">
                  <c:v>367.69310000000002</c:v>
                </c:pt>
                <c:pt idx="383">
                  <c:v>368.52190000000002</c:v>
                </c:pt>
                <c:pt idx="384">
                  <c:v>371.74270000000001</c:v>
                </c:pt>
                <c:pt idx="385">
                  <c:v>376.19229999999999</c:v>
                </c:pt>
                <c:pt idx="386">
                  <c:v>376.46409999999997</c:v>
                </c:pt>
                <c:pt idx="387">
                  <c:v>380.25029999999998</c:v>
                </c:pt>
                <c:pt idx="388">
                  <c:v>380.5206</c:v>
                </c:pt>
                <c:pt idx="389">
                  <c:v>380.79379999999998</c:v>
                </c:pt>
                <c:pt idx="390">
                  <c:v>381.3433</c:v>
                </c:pt>
                <c:pt idx="391">
                  <c:v>381.61500000000001</c:v>
                </c:pt>
                <c:pt idx="392">
                  <c:v>381.88670000000002</c:v>
                </c:pt>
                <c:pt idx="393">
                  <c:v>382.97980000000001</c:v>
                </c:pt>
                <c:pt idx="394">
                  <c:v>383.2516</c:v>
                </c:pt>
                <c:pt idx="395">
                  <c:v>384.08499999999998</c:v>
                </c:pt>
                <c:pt idx="396">
                  <c:v>384.65320000000003</c:v>
                </c:pt>
                <c:pt idx="397">
                  <c:v>385.50069999999999</c:v>
                </c:pt>
                <c:pt idx="398">
                  <c:v>386.88229999999999</c:v>
                </c:pt>
                <c:pt idx="399">
                  <c:v>388.83859999999999</c:v>
                </c:pt>
                <c:pt idx="400">
                  <c:v>390.77319999999997</c:v>
                </c:pt>
                <c:pt idx="401">
                  <c:v>391.61130000000003</c:v>
                </c:pt>
                <c:pt idx="402">
                  <c:v>392.4588</c:v>
                </c:pt>
                <c:pt idx="403">
                  <c:v>393.00529999999998</c:v>
                </c:pt>
                <c:pt idx="404">
                  <c:v>394.12279999999998</c:v>
                </c:pt>
                <c:pt idx="405">
                  <c:v>396.11250000000001</c:v>
                </c:pt>
                <c:pt idx="406">
                  <c:v>397.50170000000003</c:v>
                </c:pt>
                <c:pt idx="407">
                  <c:v>398.32600000000002</c:v>
                </c:pt>
                <c:pt idx="408">
                  <c:v>398.86360000000002</c:v>
                </c:pt>
                <c:pt idx="409">
                  <c:v>400.8091</c:v>
                </c:pt>
                <c:pt idx="410">
                  <c:v>402.82170000000002</c:v>
                </c:pt>
              </c:numCache>
            </c:numRef>
          </c:xVal>
          <c:yVal>
            <c:numRef>
              <c:f>'物理-遗传比对图'!$K$2325:$K$2735</c:f>
              <c:numCache>
                <c:formatCode>0_);[Red]\(0\)</c:formatCode>
                <c:ptCount val="411"/>
                <c:pt idx="0">
                  <c:v>0.85686899999999999</c:v>
                </c:pt>
                <c:pt idx="1">
                  <c:v>3.2894000000000001</c:v>
                </c:pt>
                <c:pt idx="2">
                  <c:v>1.311104</c:v>
                </c:pt>
                <c:pt idx="3">
                  <c:v>1.0878939999999999</c:v>
                </c:pt>
                <c:pt idx="4">
                  <c:v>1.3010539999999999</c:v>
                </c:pt>
                <c:pt idx="5">
                  <c:v>0.76289200000000001</c:v>
                </c:pt>
                <c:pt idx="6">
                  <c:v>0.861985</c:v>
                </c:pt>
                <c:pt idx="7">
                  <c:v>1.308422</c:v>
                </c:pt>
                <c:pt idx="8">
                  <c:v>2.4234969999999998</c:v>
                </c:pt>
                <c:pt idx="9">
                  <c:v>3.1452650000000002</c:v>
                </c:pt>
                <c:pt idx="10">
                  <c:v>4.4385190000000003</c:v>
                </c:pt>
                <c:pt idx="11">
                  <c:v>11.363780999999999</c:v>
                </c:pt>
                <c:pt idx="12">
                  <c:v>6.0723979999999997</c:v>
                </c:pt>
                <c:pt idx="13">
                  <c:v>6.2259159999999998</c:v>
                </c:pt>
                <c:pt idx="14">
                  <c:v>6.23637</c:v>
                </c:pt>
                <c:pt idx="15">
                  <c:v>6.3456549999999998</c:v>
                </c:pt>
                <c:pt idx="16">
                  <c:v>6.8037840000000003</c:v>
                </c:pt>
                <c:pt idx="17">
                  <c:v>13.690849999999999</c:v>
                </c:pt>
                <c:pt idx="18">
                  <c:v>13.919542</c:v>
                </c:pt>
                <c:pt idx="19">
                  <c:v>13.244132</c:v>
                </c:pt>
                <c:pt idx="20">
                  <c:v>13.755751</c:v>
                </c:pt>
                <c:pt idx="21">
                  <c:v>14.464670999999999</c:v>
                </c:pt>
                <c:pt idx="22">
                  <c:v>15.052179000000001</c:v>
                </c:pt>
                <c:pt idx="23">
                  <c:v>15.315908</c:v>
                </c:pt>
                <c:pt idx="24">
                  <c:v>15.419973000000001</c:v>
                </c:pt>
                <c:pt idx="25">
                  <c:v>15.474449999999999</c:v>
                </c:pt>
                <c:pt idx="26">
                  <c:v>15.347797</c:v>
                </c:pt>
                <c:pt idx="27">
                  <c:v>15.744510999999999</c:v>
                </c:pt>
                <c:pt idx="28">
                  <c:v>15.762074</c:v>
                </c:pt>
                <c:pt idx="29">
                  <c:v>15.778556</c:v>
                </c:pt>
                <c:pt idx="30">
                  <c:v>15.823596999999999</c:v>
                </c:pt>
                <c:pt idx="31">
                  <c:v>15.850686</c:v>
                </c:pt>
                <c:pt idx="32">
                  <c:v>16.064315000000001</c:v>
                </c:pt>
                <c:pt idx="33">
                  <c:v>16.188699</c:v>
                </c:pt>
                <c:pt idx="34">
                  <c:v>16.769603</c:v>
                </c:pt>
                <c:pt idx="35">
                  <c:v>16.711106999999998</c:v>
                </c:pt>
                <c:pt idx="36">
                  <c:v>16.533327</c:v>
                </c:pt>
                <c:pt idx="37">
                  <c:v>18.772953999999999</c:v>
                </c:pt>
                <c:pt idx="38">
                  <c:v>18.770365999999999</c:v>
                </c:pt>
                <c:pt idx="39">
                  <c:v>18.815560000000001</c:v>
                </c:pt>
                <c:pt idx="40">
                  <c:v>17.239189</c:v>
                </c:pt>
                <c:pt idx="41">
                  <c:v>17.149968999999999</c:v>
                </c:pt>
                <c:pt idx="42">
                  <c:v>17.530961999999999</c:v>
                </c:pt>
                <c:pt idx="43">
                  <c:v>20.651330999999999</c:v>
                </c:pt>
                <c:pt idx="44">
                  <c:v>20.595756000000002</c:v>
                </c:pt>
                <c:pt idx="45">
                  <c:v>21.754280000000001</c:v>
                </c:pt>
                <c:pt idx="46">
                  <c:v>20.682061000000001</c:v>
                </c:pt>
                <c:pt idx="47">
                  <c:v>22.447661</c:v>
                </c:pt>
                <c:pt idx="48">
                  <c:v>21.989944999999999</c:v>
                </c:pt>
                <c:pt idx="49">
                  <c:v>22.435566000000001</c:v>
                </c:pt>
                <c:pt idx="50">
                  <c:v>22.204374000000001</c:v>
                </c:pt>
                <c:pt idx="51">
                  <c:v>21.764797999999999</c:v>
                </c:pt>
                <c:pt idx="52">
                  <c:v>21.978742</c:v>
                </c:pt>
                <c:pt idx="53">
                  <c:v>21.978957000000001</c:v>
                </c:pt>
                <c:pt idx="54">
                  <c:v>23.756398999999998</c:v>
                </c:pt>
                <c:pt idx="55">
                  <c:v>23.906082000000001</c:v>
                </c:pt>
                <c:pt idx="56">
                  <c:v>23.756329999999998</c:v>
                </c:pt>
                <c:pt idx="57">
                  <c:v>24.442101000000001</c:v>
                </c:pt>
                <c:pt idx="58">
                  <c:v>24.421469999999999</c:v>
                </c:pt>
                <c:pt idx="59">
                  <c:v>24.009215999999999</c:v>
                </c:pt>
                <c:pt idx="60">
                  <c:v>24.451112999999999</c:v>
                </c:pt>
                <c:pt idx="61">
                  <c:v>24.413703000000002</c:v>
                </c:pt>
                <c:pt idx="62">
                  <c:v>24.405733999999999</c:v>
                </c:pt>
                <c:pt idx="63">
                  <c:v>24.06549</c:v>
                </c:pt>
                <c:pt idx="64">
                  <c:v>23.997695</c:v>
                </c:pt>
                <c:pt idx="65">
                  <c:v>23.957440999999999</c:v>
                </c:pt>
                <c:pt idx="66">
                  <c:v>24.405142999999999</c:v>
                </c:pt>
                <c:pt idx="67">
                  <c:v>25.807476000000001</c:v>
                </c:pt>
                <c:pt idx="68">
                  <c:v>25.664204000000002</c:v>
                </c:pt>
                <c:pt idx="69">
                  <c:v>24.980521</c:v>
                </c:pt>
                <c:pt idx="70">
                  <c:v>24.980453000000001</c:v>
                </c:pt>
                <c:pt idx="71">
                  <c:v>24.500897999999999</c:v>
                </c:pt>
                <c:pt idx="72">
                  <c:v>24.453790000000001</c:v>
                </c:pt>
                <c:pt idx="73">
                  <c:v>24.674911999999999</c:v>
                </c:pt>
                <c:pt idx="74">
                  <c:v>28.268789999999999</c:v>
                </c:pt>
                <c:pt idx="75">
                  <c:v>31.359939000000001</c:v>
                </c:pt>
                <c:pt idx="76">
                  <c:v>33.012467000000001</c:v>
                </c:pt>
                <c:pt idx="77">
                  <c:v>33.967871000000002</c:v>
                </c:pt>
                <c:pt idx="78">
                  <c:v>33.113281000000001</c:v>
                </c:pt>
                <c:pt idx="79">
                  <c:v>33.668469999999999</c:v>
                </c:pt>
                <c:pt idx="80">
                  <c:v>33.184756</c:v>
                </c:pt>
                <c:pt idx="81">
                  <c:v>40.577140999999997</c:v>
                </c:pt>
                <c:pt idx="82">
                  <c:v>41.346319000000001</c:v>
                </c:pt>
                <c:pt idx="83">
                  <c:v>41.306885000000001</c:v>
                </c:pt>
                <c:pt idx="84">
                  <c:v>41.448518</c:v>
                </c:pt>
                <c:pt idx="85">
                  <c:v>43.520916999999997</c:v>
                </c:pt>
                <c:pt idx="86">
                  <c:v>42.521011999999999</c:v>
                </c:pt>
                <c:pt idx="87">
                  <c:v>42.443337</c:v>
                </c:pt>
                <c:pt idx="88">
                  <c:v>42.057043999999998</c:v>
                </c:pt>
                <c:pt idx="89">
                  <c:v>54.921957999999997</c:v>
                </c:pt>
                <c:pt idx="90">
                  <c:v>54.536244000000003</c:v>
                </c:pt>
                <c:pt idx="91">
                  <c:v>54.421771999999997</c:v>
                </c:pt>
                <c:pt idx="92">
                  <c:v>54.919972000000001</c:v>
                </c:pt>
                <c:pt idx="93">
                  <c:v>54.706752999999999</c:v>
                </c:pt>
                <c:pt idx="94">
                  <c:v>54.429991999999999</c:v>
                </c:pt>
                <c:pt idx="95">
                  <c:v>54.411957000000001</c:v>
                </c:pt>
                <c:pt idx="96">
                  <c:v>55.076765000000002</c:v>
                </c:pt>
                <c:pt idx="97">
                  <c:v>57.288324000000003</c:v>
                </c:pt>
                <c:pt idx="98">
                  <c:v>60.248342000000001</c:v>
                </c:pt>
                <c:pt idx="99">
                  <c:v>61.447754000000003</c:v>
                </c:pt>
                <c:pt idx="100">
                  <c:v>60.820726999999998</c:v>
                </c:pt>
                <c:pt idx="101">
                  <c:v>60.833796999999997</c:v>
                </c:pt>
                <c:pt idx="102">
                  <c:v>60.732939999999999</c:v>
                </c:pt>
                <c:pt idx="103">
                  <c:v>431.26914299999999</c:v>
                </c:pt>
                <c:pt idx="104">
                  <c:v>60.883574000000003</c:v>
                </c:pt>
                <c:pt idx="105">
                  <c:v>61.249803999999997</c:v>
                </c:pt>
                <c:pt idx="106">
                  <c:v>61.534548000000001</c:v>
                </c:pt>
                <c:pt idx="107">
                  <c:v>63.637881999999998</c:v>
                </c:pt>
                <c:pt idx="108">
                  <c:v>58.035742999999997</c:v>
                </c:pt>
                <c:pt idx="109">
                  <c:v>60.844743999999999</c:v>
                </c:pt>
                <c:pt idx="110">
                  <c:v>60.851300000000002</c:v>
                </c:pt>
                <c:pt idx="111">
                  <c:v>61.022604999999999</c:v>
                </c:pt>
                <c:pt idx="112">
                  <c:v>64.043665000000004</c:v>
                </c:pt>
                <c:pt idx="113">
                  <c:v>64.230414999999994</c:v>
                </c:pt>
                <c:pt idx="114">
                  <c:v>63.644238000000001</c:v>
                </c:pt>
                <c:pt idx="115">
                  <c:v>65.763397999999995</c:v>
                </c:pt>
                <c:pt idx="116">
                  <c:v>66.516277000000002</c:v>
                </c:pt>
                <c:pt idx="117">
                  <c:v>69.620780999999994</c:v>
                </c:pt>
                <c:pt idx="118">
                  <c:v>66.355700999999996</c:v>
                </c:pt>
                <c:pt idx="119">
                  <c:v>65.901241999999996</c:v>
                </c:pt>
                <c:pt idx="120">
                  <c:v>65.263062000000005</c:v>
                </c:pt>
                <c:pt idx="121">
                  <c:v>65.204173999999995</c:v>
                </c:pt>
                <c:pt idx="122">
                  <c:v>65.279652999999996</c:v>
                </c:pt>
                <c:pt idx="123">
                  <c:v>68.318044</c:v>
                </c:pt>
                <c:pt idx="124">
                  <c:v>70.064132999999998</c:v>
                </c:pt>
                <c:pt idx="125">
                  <c:v>70.073741999999996</c:v>
                </c:pt>
                <c:pt idx="126">
                  <c:v>70.075901000000002</c:v>
                </c:pt>
                <c:pt idx="127">
                  <c:v>70.061396999999999</c:v>
                </c:pt>
                <c:pt idx="128">
                  <c:v>70.466841000000002</c:v>
                </c:pt>
                <c:pt idx="129">
                  <c:v>73.405045000000001</c:v>
                </c:pt>
                <c:pt idx="130">
                  <c:v>73.956759000000005</c:v>
                </c:pt>
                <c:pt idx="131">
                  <c:v>77.500883000000002</c:v>
                </c:pt>
                <c:pt idx="132">
                  <c:v>79.709107000000003</c:v>
                </c:pt>
                <c:pt idx="133">
                  <c:v>77.488190000000003</c:v>
                </c:pt>
                <c:pt idx="134">
                  <c:v>75.704492999999999</c:v>
                </c:pt>
                <c:pt idx="135">
                  <c:v>75.887231</c:v>
                </c:pt>
                <c:pt idx="136">
                  <c:v>72.053303</c:v>
                </c:pt>
                <c:pt idx="137">
                  <c:v>71.831259000000003</c:v>
                </c:pt>
                <c:pt idx="138">
                  <c:v>71.370007000000001</c:v>
                </c:pt>
                <c:pt idx="139">
                  <c:v>71.042884000000001</c:v>
                </c:pt>
                <c:pt idx="140">
                  <c:v>71.143460000000005</c:v>
                </c:pt>
                <c:pt idx="141">
                  <c:v>77.776629</c:v>
                </c:pt>
                <c:pt idx="142">
                  <c:v>81.923010000000005</c:v>
                </c:pt>
                <c:pt idx="143">
                  <c:v>94.604181999999994</c:v>
                </c:pt>
                <c:pt idx="144">
                  <c:v>164.045637</c:v>
                </c:pt>
                <c:pt idx="145">
                  <c:v>161.20336599999999</c:v>
                </c:pt>
                <c:pt idx="146">
                  <c:v>162.43521999999999</c:v>
                </c:pt>
                <c:pt idx="147">
                  <c:v>161.20476099999999</c:v>
                </c:pt>
                <c:pt idx="148">
                  <c:v>163.00848400000001</c:v>
                </c:pt>
                <c:pt idx="149">
                  <c:v>163.53458800000001</c:v>
                </c:pt>
                <c:pt idx="150">
                  <c:v>157.630078</c:v>
                </c:pt>
                <c:pt idx="151">
                  <c:v>163.95196000000001</c:v>
                </c:pt>
                <c:pt idx="152">
                  <c:v>165.370419</c:v>
                </c:pt>
                <c:pt idx="153">
                  <c:v>161.93231</c:v>
                </c:pt>
                <c:pt idx="154">
                  <c:v>80.887687999999997</c:v>
                </c:pt>
                <c:pt idx="155">
                  <c:v>80.909912000000006</c:v>
                </c:pt>
                <c:pt idx="156">
                  <c:v>80.643567000000004</c:v>
                </c:pt>
                <c:pt idx="157">
                  <c:v>81.348691000000002</c:v>
                </c:pt>
                <c:pt idx="158">
                  <c:v>82.139571000000004</c:v>
                </c:pt>
                <c:pt idx="159">
                  <c:v>103.24254999999999</c:v>
                </c:pt>
                <c:pt idx="160">
                  <c:v>122.183525</c:v>
                </c:pt>
                <c:pt idx="161">
                  <c:v>166.52126200000001</c:v>
                </c:pt>
                <c:pt idx="162">
                  <c:v>134.580029</c:v>
                </c:pt>
                <c:pt idx="163">
                  <c:v>138.40365399999999</c:v>
                </c:pt>
                <c:pt idx="164">
                  <c:v>165.97448199999999</c:v>
                </c:pt>
                <c:pt idx="165">
                  <c:v>172.25150500000001</c:v>
                </c:pt>
                <c:pt idx="166">
                  <c:v>179.37500299999999</c:v>
                </c:pt>
                <c:pt idx="167">
                  <c:v>235.00730799999999</c:v>
                </c:pt>
                <c:pt idx="168">
                  <c:v>215.43355600000001</c:v>
                </c:pt>
                <c:pt idx="169">
                  <c:v>285.725617</c:v>
                </c:pt>
                <c:pt idx="170">
                  <c:v>390.32884999999999</c:v>
                </c:pt>
                <c:pt idx="171">
                  <c:v>428.54492599999998</c:v>
                </c:pt>
                <c:pt idx="172">
                  <c:v>428.25664599999999</c:v>
                </c:pt>
                <c:pt idx="173">
                  <c:v>426.778457</c:v>
                </c:pt>
                <c:pt idx="174">
                  <c:v>384.17270300000001</c:v>
                </c:pt>
                <c:pt idx="175">
                  <c:v>400.603452</c:v>
                </c:pt>
                <c:pt idx="176">
                  <c:v>387.11600099999998</c:v>
                </c:pt>
                <c:pt idx="177">
                  <c:v>406.19683600000002</c:v>
                </c:pt>
                <c:pt idx="178">
                  <c:v>416.37674399999997</c:v>
                </c:pt>
                <c:pt idx="179">
                  <c:v>401.51061600000003</c:v>
                </c:pt>
                <c:pt idx="180">
                  <c:v>403.95029799999998</c:v>
                </c:pt>
                <c:pt idx="181">
                  <c:v>401.590372</c:v>
                </c:pt>
                <c:pt idx="182">
                  <c:v>418.38463100000001</c:v>
                </c:pt>
                <c:pt idx="183">
                  <c:v>398.05597599999999</c:v>
                </c:pt>
                <c:pt idx="184">
                  <c:v>425.93879700000002</c:v>
                </c:pt>
                <c:pt idx="185">
                  <c:v>429.74847499999998</c:v>
                </c:pt>
                <c:pt idx="186">
                  <c:v>429.40544399999999</c:v>
                </c:pt>
                <c:pt idx="187">
                  <c:v>430.33715100000001</c:v>
                </c:pt>
                <c:pt idx="188">
                  <c:v>431.237998</c:v>
                </c:pt>
                <c:pt idx="189">
                  <c:v>437.80722800000001</c:v>
                </c:pt>
                <c:pt idx="190">
                  <c:v>445.96103099999999</c:v>
                </c:pt>
                <c:pt idx="191">
                  <c:v>431.253062</c:v>
                </c:pt>
                <c:pt idx="192">
                  <c:v>431.63463000000002</c:v>
                </c:pt>
                <c:pt idx="193">
                  <c:v>438.40806700000002</c:v>
                </c:pt>
                <c:pt idx="194">
                  <c:v>462.24685699999998</c:v>
                </c:pt>
                <c:pt idx="195">
                  <c:v>485.80803800000001</c:v>
                </c:pt>
                <c:pt idx="196">
                  <c:v>476.58915500000001</c:v>
                </c:pt>
                <c:pt idx="197">
                  <c:v>478.30927200000002</c:v>
                </c:pt>
                <c:pt idx="198">
                  <c:v>478.17170299999998</c:v>
                </c:pt>
                <c:pt idx="199">
                  <c:v>486.86846700000001</c:v>
                </c:pt>
                <c:pt idx="200">
                  <c:v>486.65493700000002</c:v>
                </c:pt>
                <c:pt idx="201">
                  <c:v>501.92619000000002</c:v>
                </c:pt>
                <c:pt idx="202">
                  <c:v>14.897592</c:v>
                </c:pt>
                <c:pt idx="203">
                  <c:v>489.92313799999999</c:v>
                </c:pt>
                <c:pt idx="204">
                  <c:v>517.30081399999995</c:v>
                </c:pt>
                <c:pt idx="205">
                  <c:v>508.16343699999999</c:v>
                </c:pt>
                <c:pt idx="206">
                  <c:v>500.95381099999997</c:v>
                </c:pt>
                <c:pt idx="207">
                  <c:v>501.26399900000001</c:v>
                </c:pt>
                <c:pt idx="208">
                  <c:v>495.264724</c:v>
                </c:pt>
                <c:pt idx="209">
                  <c:v>500.13633099999998</c:v>
                </c:pt>
                <c:pt idx="210">
                  <c:v>509.95270699999998</c:v>
                </c:pt>
                <c:pt idx="211">
                  <c:v>515.30732899999998</c:v>
                </c:pt>
                <c:pt idx="212">
                  <c:v>518.56230100000005</c:v>
                </c:pt>
                <c:pt idx="213">
                  <c:v>527.326097</c:v>
                </c:pt>
                <c:pt idx="214">
                  <c:v>526.23650799999996</c:v>
                </c:pt>
                <c:pt idx="215">
                  <c:v>540.25246000000004</c:v>
                </c:pt>
                <c:pt idx="216">
                  <c:v>537.485726</c:v>
                </c:pt>
                <c:pt idx="217">
                  <c:v>536.88326600000005</c:v>
                </c:pt>
                <c:pt idx="218">
                  <c:v>538.37918999999999</c:v>
                </c:pt>
                <c:pt idx="219">
                  <c:v>536.65328899999997</c:v>
                </c:pt>
                <c:pt idx="220">
                  <c:v>539.29835200000002</c:v>
                </c:pt>
                <c:pt idx="221">
                  <c:v>543.97445400000004</c:v>
                </c:pt>
                <c:pt idx="222">
                  <c:v>553.42434000000003</c:v>
                </c:pt>
                <c:pt idx="223">
                  <c:v>556.00483999999994</c:v>
                </c:pt>
                <c:pt idx="224">
                  <c:v>557.62362299999995</c:v>
                </c:pt>
                <c:pt idx="225">
                  <c:v>558.09929899999997</c:v>
                </c:pt>
                <c:pt idx="226">
                  <c:v>569.88099499999998</c:v>
                </c:pt>
                <c:pt idx="227">
                  <c:v>562.13633200000004</c:v>
                </c:pt>
                <c:pt idx="228">
                  <c:v>559.285752</c:v>
                </c:pt>
                <c:pt idx="229">
                  <c:v>559.222398</c:v>
                </c:pt>
                <c:pt idx="230">
                  <c:v>562.326729</c:v>
                </c:pt>
                <c:pt idx="231">
                  <c:v>571.36550199999999</c:v>
                </c:pt>
                <c:pt idx="232">
                  <c:v>577.91438600000004</c:v>
                </c:pt>
                <c:pt idx="233">
                  <c:v>577.966857</c:v>
                </c:pt>
                <c:pt idx="234">
                  <c:v>581.81115599999998</c:v>
                </c:pt>
                <c:pt idx="235">
                  <c:v>578.60540100000003</c:v>
                </c:pt>
                <c:pt idx="236">
                  <c:v>579.50296900000001</c:v>
                </c:pt>
                <c:pt idx="237">
                  <c:v>587.89067599999998</c:v>
                </c:pt>
                <c:pt idx="238">
                  <c:v>579.22523799999999</c:v>
                </c:pt>
                <c:pt idx="239">
                  <c:v>578.08365100000003</c:v>
                </c:pt>
                <c:pt idx="240">
                  <c:v>571.31188499999996</c:v>
                </c:pt>
                <c:pt idx="241">
                  <c:v>579.45234900000003</c:v>
                </c:pt>
                <c:pt idx="242">
                  <c:v>586.90630499999997</c:v>
                </c:pt>
                <c:pt idx="243">
                  <c:v>578.83420100000001</c:v>
                </c:pt>
                <c:pt idx="244">
                  <c:v>607.67945399999996</c:v>
                </c:pt>
                <c:pt idx="245">
                  <c:v>609.40158399999996</c:v>
                </c:pt>
                <c:pt idx="246">
                  <c:v>610.32482300000004</c:v>
                </c:pt>
                <c:pt idx="247">
                  <c:v>607.75149599999997</c:v>
                </c:pt>
                <c:pt idx="248">
                  <c:v>608.62553500000001</c:v>
                </c:pt>
                <c:pt idx="249">
                  <c:v>599.61517100000003</c:v>
                </c:pt>
                <c:pt idx="250">
                  <c:v>599.79906400000004</c:v>
                </c:pt>
                <c:pt idx="251">
                  <c:v>599.63552200000004</c:v>
                </c:pt>
                <c:pt idx="252">
                  <c:v>600.66269799999998</c:v>
                </c:pt>
                <c:pt idx="253">
                  <c:v>612.58436900000004</c:v>
                </c:pt>
                <c:pt idx="254">
                  <c:v>613.23166100000003</c:v>
                </c:pt>
                <c:pt idx="255">
                  <c:v>613.48234000000002</c:v>
                </c:pt>
                <c:pt idx="256">
                  <c:v>622.848388</c:v>
                </c:pt>
                <c:pt idx="257">
                  <c:v>622.40412100000003</c:v>
                </c:pt>
                <c:pt idx="258">
                  <c:v>621.59184500000003</c:v>
                </c:pt>
                <c:pt idx="259">
                  <c:v>620.05005800000004</c:v>
                </c:pt>
                <c:pt idx="260">
                  <c:v>618.83705099999997</c:v>
                </c:pt>
                <c:pt idx="261">
                  <c:v>618.49960499999997</c:v>
                </c:pt>
                <c:pt idx="262">
                  <c:v>618.61602700000003</c:v>
                </c:pt>
                <c:pt idx="263">
                  <c:v>620.70127500000001</c:v>
                </c:pt>
                <c:pt idx="264">
                  <c:v>621.35115800000005</c:v>
                </c:pt>
                <c:pt idx="265">
                  <c:v>621.73126300000001</c:v>
                </c:pt>
                <c:pt idx="266">
                  <c:v>622.73014899999998</c:v>
                </c:pt>
                <c:pt idx="267">
                  <c:v>635.35550599999999</c:v>
                </c:pt>
                <c:pt idx="268">
                  <c:v>639.67704100000003</c:v>
                </c:pt>
                <c:pt idx="269">
                  <c:v>640.11381400000005</c:v>
                </c:pt>
                <c:pt idx="270">
                  <c:v>640.48787300000004</c:v>
                </c:pt>
                <c:pt idx="271">
                  <c:v>651.42695800000001</c:v>
                </c:pt>
                <c:pt idx="272">
                  <c:v>650.40588300000002</c:v>
                </c:pt>
                <c:pt idx="273">
                  <c:v>643.71308399999998</c:v>
                </c:pt>
                <c:pt idx="274">
                  <c:v>642.66380800000002</c:v>
                </c:pt>
                <c:pt idx="275">
                  <c:v>642.62893499999996</c:v>
                </c:pt>
                <c:pt idx="276">
                  <c:v>646.33901600000002</c:v>
                </c:pt>
                <c:pt idx="277">
                  <c:v>657.90618099999995</c:v>
                </c:pt>
                <c:pt idx="278">
                  <c:v>659.31658700000003</c:v>
                </c:pt>
                <c:pt idx="279">
                  <c:v>663.67113800000004</c:v>
                </c:pt>
                <c:pt idx="280">
                  <c:v>665.02154900000005</c:v>
                </c:pt>
                <c:pt idx="281">
                  <c:v>664.27934300000004</c:v>
                </c:pt>
                <c:pt idx="282">
                  <c:v>665.75602900000001</c:v>
                </c:pt>
                <c:pt idx="283">
                  <c:v>666.33123599999999</c:v>
                </c:pt>
                <c:pt idx="284">
                  <c:v>670.23271699999998</c:v>
                </c:pt>
                <c:pt idx="285">
                  <c:v>676.77302599999996</c:v>
                </c:pt>
                <c:pt idx="286">
                  <c:v>670.35903699999994</c:v>
                </c:pt>
                <c:pt idx="287">
                  <c:v>677.99395800000002</c:v>
                </c:pt>
                <c:pt idx="288">
                  <c:v>684.34296300000005</c:v>
                </c:pt>
                <c:pt idx="289">
                  <c:v>687.65273500000001</c:v>
                </c:pt>
                <c:pt idx="290">
                  <c:v>691.496804</c:v>
                </c:pt>
                <c:pt idx="291">
                  <c:v>699.61617899999999</c:v>
                </c:pt>
                <c:pt idx="292">
                  <c:v>700.867885</c:v>
                </c:pt>
                <c:pt idx="293">
                  <c:v>699.95602399999996</c:v>
                </c:pt>
                <c:pt idx="294">
                  <c:v>700.242209</c:v>
                </c:pt>
                <c:pt idx="295">
                  <c:v>711.59314199999994</c:v>
                </c:pt>
                <c:pt idx="296">
                  <c:v>733.005493</c:v>
                </c:pt>
                <c:pt idx="297">
                  <c:v>719.24332100000004</c:v>
                </c:pt>
                <c:pt idx="298">
                  <c:v>719.44455200000004</c:v>
                </c:pt>
                <c:pt idx="299">
                  <c:v>719.83374400000002</c:v>
                </c:pt>
                <c:pt idx="300">
                  <c:v>743.70916</c:v>
                </c:pt>
                <c:pt idx="301">
                  <c:v>743.70600999999999</c:v>
                </c:pt>
                <c:pt idx="302">
                  <c:v>743.91050099999995</c:v>
                </c:pt>
                <c:pt idx="303">
                  <c:v>743.70706299999995</c:v>
                </c:pt>
                <c:pt idx="304">
                  <c:v>745.62900300000001</c:v>
                </c:pt>
                <c:pt idx="305">
                  <c:v>747.53544999999997</c:v>
                </c:pt>
                <c:pt idx="306">
                  <c:v>748.84480299999996</c:v>
                </c:pt>
                <c:pt idx="307">
                  <c:v>751.36505799999998</c:v>
                </c:pt>
                <c:pt idx="308">
                  <c:v>751.82041700000002</c:v>
                </c:pt>
                <c:pt idx="309">
                  <c:v>752.65626299999997</c:v>
                </c:pt>
                <c:pt idx="310">
                  <c:v>751.36432400000001</c:v>
                </c:pt>
                <c:pt idx="311">
                  <c:v>752.29841499999998</c:v>
                </c:pt>
                <c:pt idx="312">
                  <c:v>752.94397600000002</c:v>
                </c:pt>
                <c:pt idx="313">
                  <c:v>753.11968400000001</c:v>
                </c:pt>
                <c:pt idx="314">
                  <c:v>753.90372000000002</c:v>
                </c:pt>
                <c:pt idx="315">
                  <c:v>753.54773399999999</c:v>
                </c:pt>
                <c:pt idx="316">
                  <c:v>753.55462499999999</c:v>
                </c:pt>
                <c:pt idx="317">
                  <c:v>753.48750399999994</c:v>
                </c:pt>
                <c:pt idx="318">
                  <c:v>753.81799899999999</c:v>
                </c:pt>
                <c:pt idx="319">
                  <c:v>755.46411799999998</c:v>
                </c:pt>
                <c:pt idx="320">
                  <c:v>755.76033600000005</c:v>
                </c:pt>
                <c:pt idx="321">
                  <c:v>519.59616500000004</c:v>
                </c:pt>
                <c:pt idx="322">
                  <c:v>764.115407</c:v>
                </c:pt>
                <c:pt idx="323">
                  <c:v>764.41645300000005</c:v>
                </c:pt>
                <c:pt idx="324">
                  <c:v>764.28176800000006</c:v>
                </c:pt>
                <c:pt idx="325">
                  <c:v>769.50815499999999</c:v>
                </c:pt>
                <c:pt idx="326">
                  <c:v>768.55306599999994</c:v>
                </c:pt>
                <c:pt idx="327">
                  <c:v>771.28740100000005</c:v>
                </c:pt>
                <c:pt idx="328">
                  <c:v>773.79367000000002</c:v>
                </c:pt>
                <c:pt idx="329">
                  <c:v>774.635447</c:v>
                </c:pt>
                <c:pt idx="330">
                  <c:v>775.66491399999995</c:v>
                </c:pt>
                <c:pt idx="331">
                  <c:v>775.17560400000002</c:v>
                </c:pt>
                <c:pt idx="332">
                  <c:v>774.36979699999995</c:v>
                </c:pt>
                <c:pt idx="333">
                  <c:v>775.47719600000005</c:v>
                </c:pt>
                <c:pt idx="334">
                  <c:v>778.445381</c:v>
                </c:pt>
                <c:pt idx="335">
                  <c:v>778.90730900000005</c:v>
                </c:pt>
                <c:pt idx="336">
                  <c:v>779.01535100000001</c:v>
                </c:pt>
                <c:pt idx="337">
                  <c:v>779.12385099999995</c:v>
                </c:pt>
                <c:pt idx="338">
                  <c:v>781.994326</c:v>
                </c:pt>
                <c:pt idx="339">
                  <c:v>782.59246099999996</c:v>
                </c:pt>
                <c:pt idx="340">
                  <c:v>786.23039100000005</c:v>
                </c:pt>
                <c:pt idx="341">
                  <c:v>786.95320600000002</c:v>
                </c:pt>
                <c:pt idx="342">
                  <c:v>787.39373999999998</c:v>
                </c:pt>
                <c:pt idx="343">
                  <c:v>787.278457</c:v>
                </c:pt>
                <c:pt idx="344">
                  <c:v>789.01698199999998</c:v>
                </c:pt>
                <c:pt idx="345">
                  <c:v>789.70652900000005</c:v>
                </c:pt>
                <c:pt idx="346">
                  <c:v>787.493514</c:v>
                </c:pt>
                <c:pt idx="347">
                  <c:v>786.945109</c:v>
                </c:pt>
                <c:pt idx="348">
                  <c:v>795.47875299999998</c:v>
                </c:pt>
                <c:pt idx="349">
                  <c:v>794.61252100000002</c:v>
                </c:pt>
                <c:pt idx="350">
                  <c:v>793.90266699999995</c:v>
                </c:pt>
                <c:pt idx="351">
                  <c:v>794.16324399999996</c:v>
                </c:pt>
                <c:pt idx="352">
                  <c:v>797.76226999999994</c:v>
                </c:pt>
                <c:pt idx="353">
                  <c:v>797.76321900000005</c:v>
                </c:pt>
                <c:pt idx="354">
                  <c:v>797.88417900000002</c:v>
                </c:pt>
                <c:pt idx="355">
                  <c:v>797.88144399999999</c:v>
                </c:pt>
                <c:pt idx="356">
                  <c:v>801.87340099999994</c:v>
                </c:pt>
                <c:pt idx="357">
                  <c:v>805.53909299999998</c:v>
                </c:pt>
                <c:pt idx="358">
                  <c:v>805.462761</c:v>
                </c:pt>
                <c:pt idx="359">
                  <c:v>804.71202600000004</c:v>
                </c:pt>
                <c:pt idx="360">
                  <c:v>806.51913200000001</c:v>
                </c:pt>
                <c:pt idx="361">
                  <c:v>808.00164900000004</c:v>
                </c:pt>
                <c:pt idx="362">
                  <c:v>811.26577799999995</c:v>
                </c:pt>
                <c:pt idx="363">
                  <c:v>811.85384299999998</c:v>
                </c:pt>
                <c:pt idx="364">
                  <c:v>811.878469</c:v>
                </c:pt>
                <c:pt idx="365">
                  <c:v>811.84639000000004</c:v>
                </c:pt>
                <c:pt idx="366">
                  <c:v>811.27252499999997</c:v>
                </c:pt>
                <c:pt idx="367">
                  <c:v>809.76681499999995</c:v>
                </c:pt>
                <c:pt idx="368">
                  <c:v>810.25226099999998</c:v>
                </c:pt>
                <c:pt idx="369">
                  <c:v>811.20347600000002</c:v>
                </c:pt>
                <c:pt idx="370">
                  <c:v>813.491311</c:v>
                </c:pt>
                <c:pt idx="371">
                  <c:v>813.30320700000004</c:v>
                </c:pt>
                <c:pt idx="372">
                  <c:v>813.45250299999998</c:v>
                </c:pt>
                <c:pt idx="373">
                  <c:v>815.72763999999995</c:v>
                </c:pt>
                <c:pt idx="374">
                  <c:v>816.02293199999997</c:v>
                </c:pt>
                <c:pt idx="375">
                  <c:v>816.07289900000001</c:v>
                </c:pt>
                <c:pt idx="376">
                  <c:v>816.17680399999995</c:v>
                </c:pt>
                <c:pt idx="377">
                  <c:v>816.09754799999996</c:v>
                </c:pt>
                <c:pt idx="378">
                  <c:v>818.61531100000002</c:v>
                </c:pt>
                <c:pt idx="379">
                  <c:v>823.621937</c:v>
                </c:pt>
                <c:pt idx="380">
                  <c:v>823.741354</c:v>
                </c:pt>
                <c:pt idx="381">
                  <c:v>826.36980400000004</c:v>
                </c:pt>
                <c:pt idx="382">
                  <c:v>823.741265</c:v>
                </c:pt>
                <c:pt idx="383">
                  <c:v>827.72662500000001</c:v>
                </c:pt>
                <c:pt idx="384">
                  <c:v>830.25953600000003</c:v>
                </c:pt>
                <c:pt idx="385">
                  <c:v>832.85381900000004</c:v>
                </c:pt>
                <c:pt idx="386">
                  <c:v>833.46468900000002</c:v>
                </c:pt>
                <c:pt idx="387">
                  <c:v>834.878331</c:v>
                </c:pt>
                <c:pt idx="388">
                  <c:v>835.49623999999994</c:v>
                </c:pt>
                <c:pt idx="389">
                  <c:v>836.31801399999995</c:v>
                </c:pt>
                <c:pt idx="390">
                  <c:v>837.04304300000001</c:v>
                </c:pt>
                <c:pt idx="391">
                  <c:v>837.05737099999999</c:v>
                </c:pt>
                <c:pt idx="392">
                  <c:v>837.099152</c:v>
                </c:pt>
                <c:pt idx="393">
                  <c:v>840.88466600000004</c:v>
                </c:pt>
                <c:pt idx="394">
                  <c:v>840.83439399999997</c:v>
                </c:pt>
                <c:pt idx="395">
                  <c:v>840.97403699999995</c:v>
                </c:pt>
                <c:pt idx="396">
                  <c:v>842.63699099999997</c:v>
                </c:pt>
                <c:pt idx="397">
                  <c:v>841.56220499999995</c:v>
                </c:pt>
                <c:pt idx="398">
                  <c:v>320.35657500000002</c:v>
                </c:pt>
                <c:pt idx="399">
                  <c:v>34.692</c:v>
                </c:pt>
                <c:pt idx="400">
                  <c:v>851.51694699999996</c:v>
                </c:pt>
                <c:pt idx="401">
                  <c:v>851.08782399999996</c:v>
                </c:pt>
                <c:pt idx="402">
                  <c:v>850.83000800000002</c:v>
                </c:pt>
                <c:pt idx="403">
                  <c:v>849.10454300000004</c:v>
                </c:pt>
                <c:pt idx="404">
                  <c:v>851.46425199999999</c:v>
                </c:pt>
                <c:pt idx="405">
                  <c:v>847.83220400000005</c:v>
                </c:pt>
                <c:pt idx="406">
                  <c:v>844.96887900000002</c:v>
                </c:pt>
                <c:pt idx="407">
                  <c:v>847.84031400000003</c:v>
                </c:pt>
                <c:pt idx="408">
                  <c:v>844.805701</c:v>
                </c:pt>
                <c:pt idx="409">
                  <c:v>840.53355999999997</c:v>
                </c:pt>
                <c:pt idx="410">
                  <c:v>839.90329099999997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147-4932-853C-CA12527DCE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2624304"/>
        <c:axId val="222613072"/>
      </c:scatterChart>
      <c:valAx>
        <c:axId val="222624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22613072"/>
        <c:crosses val="autoZero"/>
        <c:crossBetween val="midCat"/>
      </c:valAx>
      <c:valAx>
        <c:axId val="222613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226243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3D</a:t>
            </a:r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'物理-遗传比对图'!$J$2736:$J$2906</c:f>
              <c:numCache>
                <c:formatCode>0_ </c:formatCode>
                <c:ptCount val="171"/>
                <c:pt idx="0">
                  <c:v>0</c:v>
                </c:pt>
                <c:pt idx="1">
                  <c:v>2.3138000000000001</c:v>
                </c:pt>
                <c:pt idx="2">
                  <c:v>3.1291000000000002</c:v>
                </c:pt>
                <c:pt idx="3">
                  <c:v>3.9719000000000002</c:v>
                </c:pt>
                <c:pt idx="4">
                  <c:v>7.2117000000000004</c:v>
                </c:pt>
                <c:pt idx="5">
                  <c:v>26.496700000000001</c:v>
                </c:pt>
                <c:pt idx="6">
                  <c:v>29.0412</c:v>
                </c:pt>
                <c:pt idx="7">
                  <c:v>32.1526</c:v>
                </c:pt>
                <c:pt idx="8">
                  <c:v>51.167299999999997</c:v>
                </c:pt>
                <c:pt idx="9">
                  <c:v>52.564300000000003</c:v>
                </c:pt>
                <c:pt idx="10">
                  <c:v>60.026600000000002</c:v>
                </c:pt>
                <c:pt idx="11">
                  <c:v>64.774600000000007</c:v>
                </c:pt>
                <c:pt idx="12">
                  <c:v>67.363100000000003</c:v>
                </c:pt>
                <c:pt idx="13">
                  <c:v>68.499700000000004</c:v>
                </c:pt>
                <c:pt idx="14">
                  <c:v>69.9452</c:v>
                </c:pt>
                <c:pt idx="15">
                  <c:v>71.390600000000006</c:v>
                </c:pt>
                <c:pt idx="16">
                  <c:v>74.009299999999996</c:v>
                </c:pt>
                <c:pt idx="17">
                  <c:v>75.4465</c:v>
                </c:pt>
                <c:pt idx="18">
                  <c:v>76.8673</c:v>
                </c:pt>
                <c:pt idx="19">
                  <c:v>79.7607</c:v>
                </c:pt>
                <c:pt idx="20">
                  <c:v>82.620999999999995</c:v>
                </c:pt>
                <c:pt idx="21">
                  <c:v>83.720100000000002</c:v>
                </c:pt>
                <c:pt idx="22">
                  <c:v>85.109300000000005</c:v>
                </c:pt>
                <c:pt idx="23">
                  <c:v>85.658799999999999</c:v>
                </c:pt>
                <c:pt idx="24">
                  <c:v>85.933499999999995</c:v>
                </c:pt>
                <c:pt idx="25">
                  <c:v>87.610100000000003</c:v>
                </c:pt>
                <c:pt idx="26">
                  <c:v>88.733900000000006</c:v>
                </c:pt>
                <c:pt idx="27">
                  <c:v>89.591099999999997</c:v>
                </c:pt>
                <c:pt idx="28">
                  <c:v>89.864400000000003</c:v>
                </c:pt>
                <c:pt idx="29">
                  <c:v>90.407899999999998</c:v>
                </c:pt>
                <c:pt idx="30">
                  <c:v>90.678100000000001</c:v>
                </c:pt>
                <c:pt idx="31">
                  <c:v>90.947000000000003</c:v>
                </c:pt>
                <c:pt idx="32">
                  <c:v>91.487499999999997</c:v>
                </c:pt>
                <c:pt idx="33">
                  <c:v>92.043099999999995</c:v>
                </c:pt>
                <c:pt idx="34">
                  <c:v>93.463899999999995</c:v>
                </c:pt>
                <c:pt idx="35">
                  <c:v>94.013400000000004</c:v>
                </c:pt>
                <c:pt idx="36">
                  <c:v>94.286600000000007</c:v>
                </c:pt>
                <c:pt idx="37">
                  <c:v>94.830100000000002</c:v>
                </c:pt>
                <c:pt idx="38">
                  <c:v>95.373599999999996</c:v>
                </c:pt>
                <c:pt idx="39">
                  <c:v>95.643900000000002</c:v>
                </c:pt>
                <c:pt idx="40">
                  <c:v>96.187399999999997</c:v>
                </c:pt>
                <c:pt idx="41">
                  <c:v>96.736900000000006</c:v>
                </c:pt>
                <c:pt idx="42">
                  <c:v>97.011600000000001</c:v>
                </c:pt>
                <c:pt idx="43">
                  <c:v>97.283299999999997</c:v>
                </c:pt>
                <c:pt idx="44">
                  <c:v>97.556600000000003</c:v>
                </c:pt>
                <c:pt idx="45">
                  <c:v>97.839100000000002</c:v>
                </c:pt>
                <c:pt idx="46">
                  <c:v>98.121600000000001</c:v>
                </c:pt>
                <c:pt idx="47">
                  <c:v>98.393299999999996</c:v>
                </c:pt>
                <c:pt idx="48">
                  <c:v>98.662099999999995</c:v>
                </c:pt>
                <c:pt idx="49">
                  <c:v>99.205600000000004</c:v>
                </c:pt>
                <c:pt idx="50">
                  <c:v>99.755099999999999</c:v>
                </c:pt>
                <c:pt idx="51">
                  <c:v>100.86020000000001</c:v>
                </c:pt>
                <c:pt idx="52">
                  <c:v>101.12909999999999</c:v>
                </c:pt>
                <c:pt idx="53">
                  <c:v>101.6696</c:v>
                </c:pt>
                <c:pt idx="54">
                  <c:v>102.503</c:v>
                </c:pt>
                <c:pt idx="55">
                  <c:v>103.6143</c:v>
                </c:pt>
                <c:pt idx="56">
                  <c:v>104.1549</c:v>
                </c:pt>
                <c:pt idx="57">
                  <c:v>104.4252</c:v>
                </c:pt>
                <c:pt idx="58">
                  <c:v>104.69540000000001</c:v>
                </c:pt>
                <c:pt idx="59">
                  <c:v>104.96720000000001</c:v>
                </c:pt>
                <c:pt idx="60">
                  <c:v>105.2389</c:v>
                </c:pt>
                <c:pt idx="61">
                  <c:v>105.5078</c:v>
                </c:pt>
                <c:pt idx="62">
                  <c:v>105.7766</c:v>
                </c:pt>
                <c:pt idx="63">
                  <c:v>106.5919</c:v>
                </c:pt>
                <c:pt idx="64">
                  <c:v>106.8621</c:v>
                </c:pt>
                <c:pt idx="65">
                  <c:v>107.40560000000001</c:v>
                </c:pt>
                <c:pt idx="66">
                  <c:v>107.9491</c:v>
                </c:pt>
                <c:pt idx="67">
                  <c:v>108.2209</c:v>
                </c:pt>
                <c:pt idx="68">
                  <c:v>108.4986</c:v>
                </c:pt>
                <c:pt idx="69">
                  <c:v>109.05419999999999</c:v>
                </c:pt>
                <c:pt idx="70">
                  <c:v>109.5977</c:v>
                </c:pt>
                <c:pt idx="71">
                  <c:v>109.8665</c:v>
                </c:pt>
                <c:pt idx="72">
                  <c:v>110.13679999999999</c:v>
                </c:pt>
                <c:pt idx="73">
                  <c:v>110.6803</c:v>
                </c:pt>
                <c:pt idx="74">
                  <c:v>111.7916</c:v>
                </c:pt>
                <c:pt idx="75">
                  <c:v>112.6204</c:v>
                </c:pt>
                <c:pt idx="76">
                  <c:v>112.8907</c:v>
                </c:pt>
                <c:pt idx="77">
                  <c:v>113.161</c:v>
                </c:pt>
                <c:pt idx="78">
                  <c:v>113.9807</c:v>
                </c:pt>
                <c:pt idx="79">
                  <c:v>114.25239999999999</c:v>
                </c:pt>
                <c:pt idx="80">
                  <c:v>114.5257</c:v>
                </c:pt>
                <c:pt idx="81">
                  <c:v>115.0722</c:v>
                </c:pt>
                <c:pt idx="82">
                  <c:v>115.34099999999999</c:v>
                </c:pt>
                <c:pt idx="83">
                  <c:v>115.8815</c:v>
                </c:pt>
                <c:pt idx="84">
                  <c:v>116.9746</c:v>
                </c:pt>
                <c:pt idx="85">
                  <c:v>117.24339999999999</c:v>
                </c:pt>
                <c:pt idx="86">
                  <c:v>117.51819999999999</c:v>
                </c:pt>
                <c:pt idx="87">
                  <c:v>117.7929</c:v>
                </c:pt>
                <c:pt idx="88">
                  <c:v>120.6369</c:v>
                </c:pt>
                <c:pt idx="89">
                  <c:v>121.17740000000001</c:v>
                </c:pt>
                <c:pt idx="90">
                  <c:v>121.99720000000001</c:v>
                </c:pt>
                <c:pt idx="91">
                  <c:v>122.5407</c:v>
                </c:pt>
                <c:pt idx="92">
                  <c:v>124.208</c:v>
                </c:pt>
                <c:pt idx="93">
                  <c:v>124.7544</c:v>
                </c:pt>
                <c:pt idx="94">
                  <c:v>125.8535</c:v>
                </c:pt>
                <c:pt idx="95">
                  <c:v>126.68689999999999</c:v>
                </c:pt>
                <c:pt idx="96">
                  <c:v>127.2394</c:v>
                </c:pt>
                <c:pt idx="97">
                  <c:v>127.5142</c:v>
                </c:pt>
                <c:pt idx="98">
                  <c:v>127.7889</c:v>
                </c:pt>
                <c:pt idx="99">
                  <c:v>128.6086</c:v>
                </c:pt>
                <c:pt idx="100">
                  <c:v>129.15809999999999</c:v>
                </c:pt>
                <c:pt idx="101">
                  <c:v>129.43129999999999</c:v>
                </c:pt>
                <c:pt idx="102">
                  <c:v>129.70160000000001</c:v>
                </c:pt>
                <c:pt idx="103">
                  <c:v>129.97190000000001</c:v>
                </c:pt>
                <c:pt idx="104">
                  <c:v>130.2422</c:v>
                </c:pt>
                <c:pt idx="105">
                  <c:v>130.51249999999999</c:v>
                </c:pt>
                <c:pt idx="106">
                  <c:v>130.78270000000001</c:v>
                </c:pt>
                <c:pt idx="107">
                  <c:v>134.86150000000001</c:v>
                </c:pt>
                <c:pt idx="108">
                  <c:v>137.77180000000001</c:v>
                </c:pt>
                <c:pt idx="109">
                  <c:v>138.34</c:v>
                </c:pt>
                <c:pt idx="110">
                  <c:v>138.905</c:v>
                </c:pt>
                <c:pt idx="111">
                  <c:v>139.7525</c:v>
                </c:pt>
                <c:pt idx="112">
                  <c:v>140.88910000000001</c:v>
                </c:pt>
                <c:pt idx="113">
                  <c:v>142.30189999999999</c:v>
                </c:pt>
                <c:pt idx="114">
                  <c:v>144.00710000000001</c:v>
                </c:pt>
                <c:pt idx="115">
                  <c:v>145.15010000000001</c:v>
                </c:pt>
                <c:pt idx="116">
                  <c:v>146.5873</c:v>
                </c:pt>
                <c:pt idx="117">
                  <c:v>147.98429999999999</c:v>
                </c:pt>
                <c:pt idx="118">
                  <c:v>150.2586</c:v>
                </c:pt>
                <c:pt idx="119">
                  <c:v>153.4984</c:v>
                </c:pt>
                <c:pt idx="120">
                  <c:v>154.054</c:v>
                </c:pt>
                <c:pt idx="121">
                  <c:v>154.32730000000001</c:v>
                </c:pt>
                <c:pt idx="122">
                  <c:v>154.59899999999999</c:v>
                </c:pt>
                <c:pt idx="123">
                  <c:v>155.14850000000001</c:v>
                </c:pt>
                <c:pt idx="124">
                  <c:v>155.69489999999999</c:v>
                </c:pt>
                <c:pt idx="125">
                  <c:v>160.44290000000001</c:v>
                </c:pt>
                <c:pt idx="126">
                  <c:v>162.12889999999999</c:v>
                </c:pt>
                <c:pt idx="127">
                  <c:v>167.87700000000001</c:v>
                </c:pt>
                <c:pt idx="128">
                  <c:v>170.48050000000001</c:v>
                </c:pt>
                <c:pt idx="129">
                  <c:v>173.99510000000001</c:v>
                </c:pt>
                <c:pt idx="130">
                  <c:v>177.17850000000001</c:v>
                </c:pt>
                <c:pt idx="131">
                  <c:v>181.28129999999999</c:v>
                </c:pt>
                <c:pt idx="132">
                  <c:v>182.96729999999999</c:v>
                </c:pt>
                <c:pt idx="133">
                  <c:v>185.5558</c:v>
                </c:pt>
                <c:pt idx="134">
                  <c:v>187.5231</c:v>
                </c:pt>
                <c:pt idx="135">
                  <c:v>188.91239999999999</c:v>
                </c:pt>
                <c:pt idx="136">
                  <c:v>190.01750000000001</c:v>
                </c:pt>
                <c:pt idx="137">
                  <c:v>191.6942</c:v>
                </c:pt>
                <c:pt idx="138">
                  <c:v>196.1704</c:v>
                </c:pt>
                <c:pt idx="139">
                  <c:v>198.4708</c:v>
                </c:pt>
                <c:pt idx="140">
                  <c:v>199.2997</c:v>
                </c:pt>
                <c:pt idx="141">
                  <c:v>200.98570000000001</c:v>
                </c:pt>
                <c:pt idx="142">
                  <c:v>204.16919999999999</c:v>
                </c:pt>
                <c:pt idx="143">
                  <c:v>207.9777</c:v>
                </c:pt>
                <c:pt idx="144">
                  <c:v>209.97880000000001</c:v>
                </c:pt>
                <c:pt idx="145">
                  <c:v>211.3836</c:v>
                </c:pt>
                <c:pt idx="146">
                  <c:v>218.62119999999999</c:v>
                </c:pt>
                <c:pt idx="147">
                  <c:v>219.75139999999999</c:v>
                </c:pt>
                <c:pt idx="148">
                  <c:v>224.61510000000001</c:v>
                </c:pt>
                <c:pt idx="149">
                  <c:v>226.88939999999999</c:v>
                </c:pt>
                <c:pt idx="150">
                  <c:v>228.59469999999999</c:v>
                </c:pt>
                <c:pt idx="151">
                  <c:v>231.19820000000001</c:v>
                </c:pt>
                <c:pt idx="152">
                  <c:v>237.67590000000001</c:v>
                </c:pt>
                <c:pt idx="153">
                  <c:v>241.48439999999999</c:v>
                </c:pt>
                <c:pt idx="154">
                  <c:v>245.9606</c:v>
                </c:pt>
                <c:pt idx="155">
                  <c:v>252.70859999999999</c:v>
                </c:pt>
                <c:pt idx="156">
                  <c:v>253.80770000000001</c:v>
                </c:pt>
                <c:pt idx="157">
                  <c:v>254.62739999999999</c:v>
                </c:pt>
                <c:pt idx="158">
                  <c:v>255.17089999999999</c:v>
                </c:pt>
                <c:pt idx="159">
                  <c:v>255.71440000000001</c:v>
                </c:pt>
                <c:pt idx="160">
                  <c:v>255.9862</c:v>
                </c:pt>
                <c:pt idx="161">
                  <c:v>256.53559999999999</c:v>
                </c:pt>
                <c:pt idx="162">
                  <c:v>256.80889999999999</c:v>
                </c:pt>
                <c:pt idx="163">
                  <c:v>258.77620000000002</c:v>
                </c:pt>
                <c:pt idx="164">
                  <c:v>259.32569999999998</c:v>
                </c:pt>
                <c:pt idx="165">
                  <c:v>260.43700000000001</c:v>
                </c:pt>
                <c:pt idx="166">
                  <c:v>260.9864</c:v>
                </c:pt>
                <c:pt idx="167">
                  <c:v>261.8152</c:v>
                </c:pt>
                <c:pt idx="168">
                  <c:v>262.35289999999998</c:v>
                </c:pt>
                <c:pt idx="169">
                  <c:v>263.1771</c:v>
                </c:pt>
                <c:pt idx="170">
                  <c:v>263.72359999999998</c:v>
                </c:pt>
              </c:numCache>
            </c:numRef>
          </c:xVal>
          <c:yVal>
            <c:numRef>
              <c:f>'物理-遗传比对图'!$K$2736:$K$2906</c:f>
              <c:numCache>
                <c:formatCode>0_);[Red]\(0\)</c:formatCode>
                <c:ptCount val="171"/>
                <c:pt idx="0">
                  <c:v>3.5795689999999998</c:v>
                </c:pt>
                <c:pt idx="1">
                  <c:v>3.3379059999999998</c:v>
                </c:pt>
                <c:pt idx="2">
                  <c:v>4.9704379999999997</c:v>
                </c:pt>
                <c:pt idx="3">
                  <c:v>4.3413870000000001</c:v>
                </c:pt>
                <c:pt idx="4">
                  <c:v>2.259754</c:v>
                </c:pt>
                <c:pt idx="5">
                  <c:v>13.331476</c:v>
                </c:pt>
                <c:pt idx="6">
                  <c:v>14.265373</c:v>
                </c:pt>
                <c:pt idx="7">
                  <c:v>15.077564000000001</c:v>
                </c:pt>
                <c:pt idx="8">
                  <c:v>27.861791</c:v>
                </c:pt>
                <c:pt idx="9">
                  <c:v>28.131717999999999</c:v>
                </c:pt>
                <c:pt idx="10">
                  <c:v>37.829653</c:v>
                </c:pt>
                <c:pt idx="11">
                  <c:v>41.576954000000001</c:v>
                </c:pt>
                <c:pt idx="12">
                  <c:v>42.076535999999997</c:v>
                </c:pt>
                <c:pt idx="13">
                  <c:v>42.896438000000003</c:v>
                </c:pt>
                <c:pt idx="14">
                  <c:v>43.497604000000003</c:v>
                </c:pt>
                <c:pt idx="15">
                  <c:v>45.636273000000003</c:v>
                </c:pt>
                <c:pt idx="16">
                  <c:v>47.585793000000002</c:v>
                </c:pt>
                <c:pt idx="17">
                  <c:v>48.938273000000002</c:v>
                </c:pt>
                <c:pt idx="18">
                  <c:v>49.581792</c:v>
                </c:pt>
                <c:pt idx="19">
                  <c:v>53.469208999999999</c:v>
                </c:pt>
                <c:pt idx="20">
                  <c:v>56.759110999999997</c:v>
                </c:pt>
                <c:pt idx="21">
                  <c:v>57.176287000000002</c:v>
                </c:pt>
                <c:pt idx="22">
                  <c:v>59.323157000000002</c:v>
                </c:pt>
                <c:pt idx="23">
                  <c:v>59.875300000000003</c:v>
                </c:pt>
                <c:pt idx="24">
                  <c:v>60.260967000000001</c:v>
                </c:pt>
                <c:pt idx="25">
                  <c:v>65.883362000000005</c:v>
                </c:pt>
                <c:pt idx="26">
                  <c:v>66.363788999999997</c:v>
                </c:pt>
                <c:pt idx="27">
                  <c:v>68.141465999999994</c:v>
                </c:pt>
                <c:pt idx="28">
                  <c:v>67.568421999999998</c:v>
                </c:pt>
                <c:pt idx="29">
                  <c:v>70.185829999999996</c:v>
                </c:pt>
                <c:pt idx="30">
                  <c:v>74.530512000000002</c:v>
                </c:pt>
                <c:pt idx="31">
                  <c:v>80.359320999999994</c:v>
                </c:pt>
                <c:pt idx="32">
                  <c:v>82.197529000000003</c:v>
                </c:pt>
                <c:pt idx="33">
                  <c:v>83.696753999999999</c:v>
                </c:pt>
                <c:pt idx="34">
                  <c:v>85.420257000000007</c:v>
                </c:pt>
                <c:pt idx="35">
                  <c:v>94.666877999999997</c:v>
                </c:pt>
                <c:pt idx="36">
                  <c:v>93.003101999999998</c:v>
                </c:pt>
                <c:pt idx="37">
                  <c:v>105.610327</c:v>
                </c:pt>
                <c:pt idx="38">
                  <c:v>107.56418600000001</c:v>
                </c:pt>
                <c:pt idx="39">
                  <c:v>110.44898499999999</c:v>
                </c:pt>
                <c:pt idx="40">
                  <c:v>112.109528</c:v>
                </c:pt>
                <c:pt idx="41">
                  <c:v>120.118697</c:v>
                </c:pt>
                <c:pt idx="42">
                  <c:v>130.129209</c:v>
                </c:pt>
                <c:pt idx="43">
                  <c:v>130.778086</c:v>
                </c:pt>
                <c:pt idx="44">
                  <c:v>133.16459699999999</c:v>
                </c:pt>
                <c:pt idx="45">
                  <c:v>135.333054</c:v>
                </c:pt>
                <c:pt idx="46">
                  <c:v>135.87703300000001</c:v>
                </c:pt>
                <c:pt idx="47">
                  <c:v>138.12397899999999</c:v>
                </c:pt>
                <c:pt idx="48">
                  <c:v>148.05380600000001</c:v>
                </c:pt>
                <c:pt idx="49">
                  <c:v>254.04086799999999</c:v>
                </c:pt>
                <c:pt idx="50">
                  <c:v>244.72791699999999</c:v>
                </c:pt>
                <c:pt idx="51">
                  <c:v>320.10649100000001</c:v>
                </c:pt>
                <c:pt idx="52">
                  <c:v>325.02941399999997</c:v>
                </c:pt>
                <c:pt idx="53">
                  <c:v>318.53835600000002</c:v>
                </c:pt>
                <c:pt idx="54">
                  <c:v>275.10070400000001</c:v>
                </c:pt>
                <c:pt idx="55">
                  <c:v>204.61565400000001</c:v>
                </c:pt>
                <c:pt idx="56">
                  <c:v>295.48217899999997</c:v>
                </c:pt>
                <c:pt idx="57">
                  <c:v>311.09409299999999</c:v>
                </c:pt>
                <c:pt idx="58">
                  <c:v>315.80269600000003</c:v>
                </c:pt>
                <c:pt idx="59">
                  <c:v>321.833778</c:v>
                </c:pt>
                <c:pt idx="60">
                  <c:v>325.16925800000001</c:v>
                </c:pt>
                <c:pt idx="61">
                  <c:v>328.97683799999999</c:v>
                </c:pt>
                <c:pt idx="62">
                  <c:v>330.94209699999999</c:v>
                </c:pt>
                <c:pt idx="63">
                  <c:v>336.07782400000002</c:v>
                </c:pt>
                <c:pt idx="64">
                  <c:v>343.12273900000002</c:v>
                </c:pt>
                <c:pt idx="65">
                  <c:v>356.587264</c:v>
                </c:pt>
                <c:pt idx="66">
                  <c:v>360.97060399999998</c:v>
                </c:pt>
                <c:pt idx="67">
                  <c:v>364.05458900000002</c:v>
                </c:pt>
                <c:pt idx="68">
                  <c:v>361.88899700000002</c:v>
                </c:pt>
                <c:pt idx="69">
                  <c:v>364.65243600000002</c:v>
                </c:pt>
                <c:pt idx="70">
                  <c:v>380.99789399999997</c:v>
                </c:pt>
                <c:pt idx="71">
                  <c:v>385.89216299999998</c:v>
                </c:pt>
                <c:pt idx="72">
                  <c:v>391.26687500000003</c:v>
                </c:pt>
                <c:pt idx="73">
                  <c:v>397.081999</c:v>
                </c:pt>
                <c:pt idx="74">
                  <c:v>401.99673100000001</c:v>
                </c:pt>
                <c:pt idx="75">
                  <c:v>403.087176</c:v>
                </c:pt>
                <c:pt idx="76">
                  <c:v>407.02665500000001</c:v>
                </c:pt>
                <c:pt idx="77">
                  <c:v>408.59951599999999</c:v>
                </c:pt>
                <c:pt idx="78">
                  <c:v>421.03099600000002</c:v>
                </c:pt>
                <c:pt idx="79">
                  <c:v>422.95541800000001</c:v>
                </c:pt>
                <c:pt idx="80">
                  <c:v>427.37210499999998</c:v>
                </c:pt>
                <c:pt idx="81">
                  <c:v>427.36330600000002</c:v>
                </c:pt>
                <c:pt idx="82">
                  <c:v>419.91586599999999</c:v>
                </c:pt>
                <c:pt idx="83">
                  <c:v>427.982438</c:v>
                </c:pt>
                <c:pt idx="84">
                  <c:v>431.796133</c:v>
                </c:pt>
                <c:pt idx="85">
                  <c:v>433.49567500000001</c:v>
                </c:pt>
                <c:pt idx="86">
                  <c:v>430.540211</c:v>
                </c:pt>
                <c:pt idx="87">
                  <c:v>433.445852</c:v>
                </c:pt>
                <c:pt idx="88">
                  <c:v>436.089136</c:v>
                </c:pt>
                <c:pt idx="89">
                  <c:v>437.28880400000003</c:v>
                </c:pt>
                <c:pt idx="90">
                  <c:v>439.42407100000003</c:v>
                </c:pt>
                <c:pt idx="91">
                  <c:v>439.852238</c:v>
                </c:pt>
                <c:pt idx="92">
                  <c:v>442.55368600000003</c:v>
                </c:pt>
                <c:pt idx="93">
                  <c:v>443.44123000000002</c:v>
                </c:pt>
                <c:pt idx="94">
                  <c:v>444.16316599999999</c:v>
                </c:pt>
                <c:pt idx="95">
                  <c:v>445.91382199999998</c:v>
                </c:pt>
                <c:pt idx="96">
                  <c:v>446.18656600000003</c:v>
                </c:pt>
                <c:pt idx="97">
                  <c:v>446.63534499999997</c:v>
                </c:pt>
                <c:pt idx="98">
                  <c:v>446.72909499999997</c:v>
                </c:pt>
                <c:pt idx="99">
                  <c:v>449.71306499999997</c:v>
                </c:pt>
                <c:pt idx="100">
                  <c:v>448.34141699999998</c:v>
                </c:pt>
                <c:pt idx="101">
                  <c:v>450.20227599999998</c:v>
                </c:pt>
                <c:pt idx="102">
                  <c:v>452.54852599999998</c:v>
                </c:pt>
                <c:pt idx="103">
                  <c:v>450.46021000000002</c:v>
                </c:pt>
                <c:pt idx="104">
                  <c:v>455.58990799999998</c:v>
                </c:pt>
                <c:pt idx="105">
                  <c:v>455.60143699999998</c:v>
                </c:pt>
                <c:pt idx="106">
                  <c:v>456.68553900000001</c:v>
                </c:pt>
                <c:pt idx="107">
                  <c:v>460.600911</c:v>
                </c:pt>
                <c:pt idx="108">
                  <c:v>464.95626700000003</c:v>
                </c:pt>
                <c:pt idx="109">
                  <c:v>476.94975299999999</c:v>
                </c:pt>
                <c:pt idx="110">
                  <c:v>475.33740299999999</c:v>
                </c:pt>
                <c:pt idx="111">
                  <c:v>475.18946499999998</c:v>
                </c:pt>
                <c:pt idx="112">
                  <c:v>478.62473799999998</c:v>
                </c:pt>
                <c:pt idx="113">
                  <c:v>481.59989000000002</c:v>
                </c:pt>
                <c:pt idx="114">
                  <c:v>485.13260600000001</c:v>
                </c:pt>
                <c:pt idx="115">
                  <c:v>489.660347</c:v>
                </c:pt>
                <c:pt idx="116">
                  <c:v>496.78192300000001</c:v>
                </c:pt>
                <c:pt idx="117">
                  <c:v>498.28059200000001</c:v>
                </c:pt>
                <c:pt idx="118">
                  <c:v>498.57359000000002</c:v>
                </c:pt>
                <c:pt idx="119">
                  <c:v>512.75064299999997</c:v>
                </c:pt>
                <c:pt idx="120">
                  <c:v>515.77645199999995</c:v>
                </c:pt>
                <c:pt idx="121">
                  <c:v>517.04539199999999</c:v>
                </c:pt>
                <c:pt idx="122">
                  <c:v>518.543273</c:v>
                </c:pt>
                <c:pt idx="123">
                  <c:v>518.989284</c:v>
                </c:pt>
                <c:pt idx="124">
                  <c:v>519.97720700000002</c:v>
                </c:pt>
                <c:pt idx="125">
                  <c:v>527.46652400000005</c:v>
                </c:pt>
                <c:pt idx="126">
                  <c:v>530.37347</c:v>
                </c:pt>
                <c:pt idx="127">
                  <c:v>546.71702500000004</c:v>
                </c:pt>
                <c:pt idx="128">
                  <c:v>550.26766699999996</c:v>
                </c:pt>
                <c:pt idx="129">
                  <c:v>553.48113899999998</c:v>
                </c:pt>
                <c:pt idx="130">
                  <c:v>556.90604900000005</c:v>
                </c:pt>
                <c:pt idx="131">
                  <c:v>562.26956099999995</c:v>
                </c:pt>
                <c:pt idx="132">
                  <c:v>562.52583000000004</c:v>
                </c:pt>
                <c:pt idx="133">
                  <c:v>566.03535299999999</c:v>
                </c:pt>
                <c:pt idx="134">
                  <c:v>566.76395000000002</c:v>
                </c:pt>
                <c:pt idx="135">
                  <c:v>567.70439599999997</c:v>
                </c:pt>
                <c:pt idx="136">
                  <c:v>567.46332800000005</c:v>
                </c:pt>
                <c:pt idx="137">
                  <c:v>568.049308</c:v>
                </c:pt>
                <c:pt idx="138">
                  <c:v>574.55831499999999</c:v>
                </c:pt>
                <c:pt idx="139">
                  <c:v>574.98507800000004</c:v>
                </c:pt>
                <c:pt idx="140">
                  <c:v>576.18923800000005</c:v>
                </c:pt>
                <c:pt idx="141">
                  <c:v>576.68115399999999</c:v>
                </c:pt>
                <c:pt idx="142">
                  <c:v>577.42264499999999</c:v>
                </c:pt>
                <c:pt idx="143">
                  <c:v>579.49145599999997</c:v>
                </c:pt>
                <c:pt idx="144">
                  <c:v>580.58665399999995</c:v>
                </c:pt>
                <c:pt idx="145">
                  <c:v>581.08604400000002</c:v>
                </c:pt>
                <c:pt idx="146">
                  <c:v>583.99036699999999</c:v>
                </c:pt>
                <c:pt idx="147">
                  <c:v>584.73244299999999</c:v>
                </c:pt>
                <c:pt idx="148">
                  <c:v>587.45988799999998</c:v>
                </c:pt>
                <c:pt idx="149">
                  <c:v>588.17549899999995</c:v>
                </c:pt>
                <c:pt idx="150">
                  <c:v>589.18168000000003</c:v>
                </c:pt>
                <c:pt idx="151">
                  <c:v>591.54177500000003</c:v>
                </c:pt>
                <c:pt idx="152">
                  <c:v>594.84118899999999</c:v>
                </c:pt>
                <c:pt idx="153">
                  <c:v>596.33760500000005</c:v>
                </c:pt>
                <c:pt idx="154">
                  <c:v>598.08100100000001</c:v>
                </c:pt>
                <c:pt idx="155">
                  <c:v>601.82531300000005</c:v>
                </c:pt>
                <c:pt idx="156">
                  <c:v>602.42561799999999</c:v>
                </c:pt>
                <c:pt idx="157">
                  <c:v>603.67703800000004</c:v>
                </c:pt>
                <c:pt idx="158">
                  <c:v>603.71957999999995</c:v>
                </c:pt>
                <c:pt idx="159">
                  <c:v>603.866038</c:v>
                </c:pt>
                <c:pt idx="160">
                  <c:v>603.81735800000001</c:v>
                </c:pt>
                <c:pt idx="161">
                  <c:v>604.064076</c:v>
                </c:pt>
                <c:pt idx="162">
                  <c:v>604.14644999999996</c:v>
                </c:pt>
                <c:pt idx="163">
                  <c:v>608.41352300000005</c:v>
                </c:pt>
                <c:pt idx="164">
                  <c:v>608.99909600000001</c:v>
                </c:pt>
                <c:pt idx="165">
                  <c:v>608.95788700000003</c:v>
                </c:pt>
                <c:pt idx="166">
                  <c:v>608.05566399999998</c:v>
                </c:pt>
                <c:pt idx="167">
                  <c:v>606.854692</c:v>
                </c:pt>
                <c:pt idx="168">
                  <c:v>609.34290599999997</c:v>
                </c:pt>
                <c:pt idx="169">
                  <c:v>609.42336399999999</c:v>
                </c:pt>
                <c:pt idx="170">
                  <c:v>610.58939999999996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C84-4996-9CF9-D6893CD9C8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2236320"/>
        <c:axId val="612240896"/>
      </c:scatterChart>
      <c:valAx>
        <c:axId val="6122363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12240896"/>
        <c:crosses val="autoZero"/>
        <c:crossBetween val="midCat"/>
      </c:valAx>
      <c:valAx>
        <c:axId val="61224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122363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</a:t>
            </a: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'物理-遗传比对图'!$J$2907:$J$3288</c:f>
              <c:numCache>
                <c:formatCode>0_ </c:formatCode>
                <c:ptCount val="382"/>
                <c:pt idx="0">
                  <c:v>0</c:v>
                </c:pt>
                <c:pt idx="1">
                  <c:v>0.26879999999999998</c:v>
                </c:pt>
                <c:pt idx="2">
                  <c:v>1.3678999999999999</c:v>
                </c:pt>
                <c:pt idx="3">
                  <c:v>1.6382000000000001</c:v>
                </c:pt>
                <c:pt idx="4">
                  <c:v>2.4716</c:v>
                </c:pt>
                <c:pt idx="5">
                  <c:v>2.7448000000000001</c:v>
                </c:pt>
                <c:pt idx="6">
                  <c:v>4.3937999999999997</c:v>
                </c:pt>
                <c:pt idx="7">
                  <c:v>5.2046000000000001</c:v>
                </c:pt>
                <c:pt idx="8">
                  <c:v>5.7423000000000002</c:v>
                </c:pt>
                <c:pt idx="9">
                  <c:v>7.3912000000000004</c:v>
                </c:pt>
                <c:pt idx="10">
                  <c:v>8.2065000000000001</c:v>
                </c:pt>
                <c:pt idx="11">
                  <c:v>9.5958000000000006</c:v>
                </c:pt>
                <c:pt idx="12">
                  <c:v>13.194800000000001</c:v>
                </c:pt>
                <c:pt idx="13">
                  <c:v>16.772300000000001</c:v>
                </c:pt>
                <c:pt idx="14">
                  <c:v>17.592099999999999</c:v>
                </c:pt>
                <c:pt idx="15">
                  <c:v>18.147600000000001</c:v>
                </c:pt>
                <c:pt idx="16">
                  <c:v>18.4254</c:v>
                </c:pt>
                <c:pt idx="17">
                  <c:v>18.700199999999999</c:v>
                </c:pt>
                <c:pt idx="18">
                  <c:v>18.970400000000001</c:v>
                </c:pt>
                <c:pt idx="19">
                  <c:v>19.2407</c:v>
                </c:pt>
                <c:pt idx="20">
                  <c:v>20.056000000000001</c:v>
                </c:pt>
                <c:pt idx="21">
                  <c:v>20.3248</c:v>
                </c:pt>
                <c:pt idx="22">
                  <c:v>24.089099999999998</c:v>
                </c:pt>
                <c:pt idx="23">
                  <c:v>24.908899999999999</c:v>
                </c:pt>
                <c:pt idx="24">
                  <c:v>26.275400000000001</c:v>
                </c:pt>
                <c:pt idx="25">
                  <c:v>26.5486</c:v>
                </c:pt>
                <c:pt idx="26">
                  <c:v>27.678699999999999</c:v>
                </c:pt>
                <c:pt idx="27">
                  <c:v>28.783899999999999</c:v>
                </c:pt>
                <c:pt idx="28">
                  <c:v>29.058599999999998</c:v>
                </c:pt>
                <c:pt idx="29">
                  <c:v>29.333300000000001</c:v>
                </c:pt>
                <c:pt idx="30">
                  <c:v>29.876799999999999</c:v>
                </c:pt>
                <c:pt idx="31">
                  <c:v>30.420300000000001</c:v>
                </c:pt>
                <c:pt idx="32">
                  <c:v>31.786799999999999</c:v>
                </c:pt>
                <c:pt idx="33">
                  <c:v>33.732199999999999</c:v>
                </c:pt>
                <c:pt idx="34">
                  <c:v>35.106200000000001</c:v>
                </c:pt>
                <c:pt idx="35">
                  <c:v>35.375</c:v>
                </c:pt>
                <c:pt idx="36">
                  <c:v>35.915599999999998</c:v>
                </c:pt>
                <c:pt idx="37">
                  <c:v>37.850200000000001</c:v>
                </c:pt>
                <c:pt idx="38">
                  <c:v>38.390799999999999</c:v>
                </c:pt>
                <c:pt idx="39">
                  <c:v>39.215000000000003</c:v>
                </c:pt>
                <c:pt idx="40">
                  <c:v>40.3202</c:v>
                </c:pt>
                <c:pt idx="41">
                  <c:v>40.590499999999999</c:v>
                </c:pt>
                <c:pt idx="42">
                  <c:v>41.405799999999999</c:v>
                </c:pt>
                <c:pt idx="43">
                  <c:v>41.946300000000001</c:v>
                </c:pt>
                <c:pt idx="44">
                  <c:v>42.215200000000003</c:v>
                </c:pt>
                <c:pt idx="45">
                  <c:v>43.308199999999999</c:v>
                </c:pt>
                <c:pt idx="46">
                  <c:v>44.682200000000002</c:v>
                </c:pt>
                <c:pt idx="47">
                  <c:v>45.222799999999999</c:v>
                </c:pt>
                <c:pt idx="48">
                  <c:v>46.0381</c:v>
                </c:pt>
                <c:pt idx="49">
                  <c:v>46.575699999999998</c:v>
                </c:pt>
                <c:pt idx="50">
                  <c:v>47.113399999999999</c:v>
                </c:pt>
                <c:pt idx="51">
                  <c:v>48.479799999999997</c:v>
                </c:pt>
                <c:pt idx="52">
                  <c:v>49.017499999999998</c:v>
                </c:pt>
                <c:pt idx="53">
                  <c:v>49.561</c:v>
                </c:pt>
                <c:pt idx="54">
                  <c:v>49.834200000000003</c:v>
                </c:pt>
                <c:pt idx="55">
                  <c:v>50.380699999999997</c:v>
                </c:pt>
                <c:pt idx="56">
                  <c:v>51.7622</c:v>
                </c:pt>
                <c:pt idx="57">
                  <c:v>52.032499999999999</c:v>
                </c:pt>
                <c:pt idx="58">
                  <c:v>52.304299999999998</c:v>
                </c:pt>
                <c:pt idx="59">
                  <c:v>52.576000000000001</c:v>
                </c:pt>
                <c:pt idx="60">
                  <c:v>53.125500000000002</c:v>
                </c:pt>
                <c:pt idx="61">
                  <c:v>53.400199999999998</c:v>
                </c:pt>
                <c:pt idx="62">
                  <c:v>53.9467</c:v>
                </c:pt>
                <c:pt idx="63">
                  <c:v>54.216900000000003</c:v>
                </c:pt>
                <c:pt idx="64">
                  <c:v>59.3245</c:v>
                </c:pt>
                <c:pt idx="65">
                  <c:v>59.599200000000003</c:v>
                </c:pt>
                <c:pt idx="66">
                  <c:v>59.870899999999999</c:v>
                </c:pt>
                <c:pt idx="67">
                  <c:v>60.686199999999999</c:v>
                </c:pt>
                <c:pt idx="68">
                  <c:v>62.067799999999998</c:v>
                </c:pt>
                <c:pt idx="69">
                  <c:v>62.6113</c:v>
                </c:pt>
                <c:pt idx="70">
                  <c:v>63.160800000000002</c:v>
                </c:pt>
                <c:pt idx="71">
                  <c:v>63.716299999999997</c:v>
                </c:pt>
                <c:pt idx="72">
                  <c:v>63.988100000000003</c:v>
                </c:pt>
                <c:pt idx="73">
                  <c:v>64.534599999999998</c:v>
                </c:pt>
                <c:pt idx="74">
                  <c:v>65.075100000000006</c:v>
                </c:pt>
                <c:pt idx="75">
                  <c:v>65.345399999999998</c:v>
                </c:pt>
                <c:pt idx="76">
                  <c:v>65.900999999999996</c:v>
                </c:pt>
                <c:pt idx="77">
                  <c:v>66.177199999999999</c:v>
                </c:pt>
                <c:pt idx="78">
                  <c:v>66.723699999999994</c:v>
                </c:pt>
                <c:pt idx="79">
                  <c:v>67.822800000000001</c:v>
                </c:pt>
                <c:pt idx="80">
                  <c:v>68.360399999999998</c:v>
                </c:pt>
                <c:pt idx="81">
                  <c:v>68.900999999999996</c:v>
                </c:pt>
                <c:pt idx="82">
                  <c:v>69.450500000000005</c:v>
                </c:pt>
                <c:pt idx="83">
                  <c:v>69.999899999999997</c:v>
                </c:pt>
                <c:pt idx="84">
                  <c:v>70.271699999999996</c:v>
                </c:pt>
                <c:pt idx="85">
                  <c:v>71.100499999999997</c:v>
                </c:pt>
                <c:pt idx="86">
                  <c:v>71.373699999999999</c:v>
                </c:pt>
                <c:pt idx="87">
                  <c:v>72.216499999999996</c:v>
                </c:pt>
                <c:pt idx="88">
                  <c:v>72.488200000000006</c:v>
                </c:pt>
                <c:pt idx="89">
                  <c:v>72.758499999999998</c:v>
                </c:pt>
                <c:pt idx="90">
                  <c:v>73.869799999999998</c:v>
                </c:pt>
                <c:pt idx="91">
                  <c:v>74.698599999999999</c:v>
                </c:pt>
                <c:pt idx="92">
                  <c:v>74.968900000000005</c:v>
                </c:pt>
                <c:pt idx="93">
                  <c:v>75.5124</c:v>
                </c:pt>
                <c:pt idx="94">
                  <c:v>76.623699999999999</c:v>
                </c:pt>
                <c:pt idx="95">
                  <c:v>77.734999999999999</c:v>
                </c:pt>
                <c:pt idx="96">
                  <c:v>78.003799999999998</c:v>
                </c:pt>
                <c:pt idx="97">
                  <c:v>78.823499999999996</c:v>
                </c:pt>
                <c:pt idx="98">
                  <c:v>79.376000000000005</c:v>
                </c:pt>
                <c:pt idx="99">
                  <c:v>80.200299999999999</c:v>
                </c:pt>
                <c:pt idx="100">
                  <c:v>81.299400000000006</c:v>
                </c:pt>
                <c:pt idx="101">
                  <c:v>81.8429</c:v>
                </c:pt>
                <c:pt idx="102">
                  <c:v>82.389300000000006</c:v>
                </c:pt>
                <c:pt idx="103">
                  <c:v>82.9328</c:v>
                </c:pt>
                <c:pt idx="104">
                  <c:v>83.476299999999995</c:v>
                </c:pt>
                <c:pt idx="105">
                  <c:v>84.291600000000003</c:v>
                </c:pt>
                <c:pt idx="106">
                  <c:v>84.829300000000003</c:v>
                </c:pt>
                <c:pt idx="107">
                  <c:v>85.372799999999998</c:v>
                </c:pt>
                <c:pt idx="108">
                  <c:v>85.643000000000001</c:v>
                </c:pt>
                <c:pt idx="109">
                  <c:v>85.913300000000007</c:v>
                </c:pt>
                <c:pt idx="110">
                  <c:v>86.7286</c:v>
                </c:pt>
                <c:pt idx="111">
                  <c:v>86.998900000000006</c:v>
                </c:pt>
                <c:pt idx="112">
                  <c:v>87.269099999999995</c:v>
                </c:pt>
                <c:pt idx="113">
                  <c:v>87.812600000000003</c:v>
                </c:pt>
                <c:pt idx="114">
                  <c:v>88.646000000000001</c:v>
                </c:pt>
                <c:pt idx="115">
                  <c:v>89.470299999999995</c:v>
                </c:pt>
                <c:pt idx="116">
                  <c:v>89.739099999999993</c:v>
                </c:pt>
                <c:pt idx="117">
                  <c:v>90.844300000000004</c:v>
                </c:pt>
                <c:pt idx="118">
                  <c:v>91.114500000000007</c:v>
                </c:pt>
                <c:pt idx="119">
                  <c:v>91.384799999999998</c:v>
                </c:pt>
                <c:pt idx="120">
                  <c:v>92.218199999999996</c:v>
                </c:pt>
                <c:pt idx="121">
                  <c:v>93.056299999999993</c:v>
                </c:pt>
                <c:pt idx="122">
                  <c:v>94.186400000000006</c:v>
                </c:pt>
                <c:pt idx="123">
                  <c:v>95.043599999999998</c:v>
                </c:pt>
                <c:pt idx="124">
                  <c:v>96.506100000000004</c:v>
                </c:pt>
                <c:pt idx="125">
                  <c:v>98.201599999999999</c:v>
                </c:pt>
                <c:pt idx="126">
                  <c:v>98.745099999999994</c:v>
                </c:pt>
                <c:pt idx="127">
                  <c:v>99.569400000000002</c:v>
                </c:pt>
                <c:pt idx="128">
                  <c:v>100.6807</c:v>
                </c:pt>
                <c:pt idx="129">
                  <c:v>101.22709999999999</c:v>
                </c:pt>
                <c:pt idx="130">
                  <c:v>101.7736</c:v>
                </c:pt>
                <c:pt idx="131">
                  <c:v>102.87869999999999</c:v>
                </c:pt>
                <c:pt idx="132">
                  <c:v>103.41930000000001</c:v>
                </c:pt>
                <c:pt idx="133">
                  <c:v>104.24809999999999</c:v>
                </c:pt>
                <c:pt idx="134">
                  <c:v>105.6374</c:v>
                </c:pt>
                <c:pt idx="135">
                  <c:v>106.4662</c:v>
                </c:pt>
                <c:pt idx="136">
                  <c:v>107.0217</c:v>
                </c:pt>
                <c:pt idx="137">
                  <c:v>107.29349999999999</c:v>
                </c:pt>
                <c:pt idx="138">
                  <c:v>108.40479999999999</c:v>
                </c:pt>
                <c:pt idx="139">
                  <c:v>109.56780000000001</c:v>
                </c:pt>
                <c:pt idx="140">
                  <c:v>110.136</c:v>
                </c:pt>
                <c:pt idx="141">
                  <c:v>110.6737</c:v>
                </c:pt>
                <c:pt idx="142">
                  <c:v>111.49339999999999</c:v>
                </c:pt>
                <c:pt idx="143">
                  <c:v>112.3222</c:v>
                </c:pt>
                <c:pt idx="144">
                  <c:v>113.74299999999999</c:v>
                </c:pt>
                <c:pt idx="145">
                  <c:v>115.4879</c:v>
                </c:pt>
                <c:pt idx="146">
                  <c:v>116.93340000000001</c:v>
                </c:pt>
                <c:pt idx="147">
                  <c:v>118.06359999999999</c:v>
                </c:pt>
                <c:pt idx="148">
                  <c:v>119.19370000000001</c:v>
                </c:pt>
                <c:pt idx="149">
                  <c:v>120.3368</c:v>
                </c:pt>
                <c:pt idx="150">
                  <c:v>120.88930000000001</c:v>
                </c:pt>
                <c:pt idx="151">
                  <c:v>121.7135</c:v>
                </c:pt>
                <c:pt idx="152">
                  <c:v>122.8126</c:v>
                </c:pt>
                <c:pt idx="153">
                  <c:v>124.47069999999999</c:v>
                </c:pt>
                <c:pt idx="154">
                  <c:v>125.8446</c:v>
                </c:pt>
                <c:pt idx="155">
                  <c:v>126.65989999999999</c:v>
                </c:pt>
                <c:pt idx="156">
                  <c:v>127.4752</c:v>
                </c:pt>
                <c:pt idx="157">
                  <c:v>127.7426</c:v>
                </c:pt>
                <c:pt idx="158">
                  <c:v>128.8357</c:v>
                </c:pt>
                <c:pt idx="159">
                  <c:v>129.1045</c:v>
                </c:pt>
                <c:pt idx="160">
                  <c:v>129.64500000000001</c:v>
                </c:pt>
                <c:pt idx="161">
                  <c:v>131.3031</c:v>
                </c:pt>
                <c:pt idx="162">
                  <c:v>135.06739999999999</c:v>
                </c:pt>
                <c:pt idx="163">
                  <c:v>139.21889999999999</c:v>
                </c:pt>
                <c:pt idx="164">
                  <c:v>142.42099999999999</c:v>
                </c:pt>
                <c:pt idx="165">
                  <c:v>142.9675</c:v>
                </c:pt>
                <c:pt idx="166">
                  <c:v>143.23769999999999</c:v>
                </c:pt>
                <c:pt idx="167">
                  <c:v>143.77539999999999</c:v>
                </c:pt>
                <c:pt idx="168">
                  <c:v>144.04859999999999</c:v>
                </c:pt>
                <c:pt idx="169">
                  <c:v>144.3219</c:v>
                </c:pt>
                <c:pt idx="170">
                  <c:v>144.86240000000001</c:v>
                </c:pt>
                <c:pt idx="171">
                  <c:v>145.1327</c:v>
                </c:pt>
                <c:pt idx="172">
                  <c:v>145.4015</c:v>
                </c:pt>
                <c:pt idx="173">
                  <c:v>145.94499999999999</c:v>
                </c:pt>
                <c:pt idx="174">
                  <c:v>146.49449999999999</c:v>
                </c:pt>
                <c:pt idx="175">
                  <c:v>146.76480000000001</c:v>
                </c:pt>
                <c:pt idx="176">
                  <c:v>147.035</c:v>
                </c:pt>
                <c:pt idx="177">
                  <c:v>147.57849999999999</c:v>
                </c:pt>
                <c:pt idx="178">
                  <c:v>147.8459</c:v>
                </c:pt>
                <c:pt idx="179">
                  <c:v>148.3836</c:v>
                </c:pt>
                <c:pt idx="180">
                  <c:v>148.65100000000001</c:v>
                </c:pt>
                <c:pt idx="181">
                  <c:v>148.91829999999999</c:v>
                </c:pt>
                <c:pt idx="182">
                  <c:v>149.45599999999999</c:v>
                </c:pt>
                <c:pt idx="183">
                  <c:v>149.99369999999999</c:v>
                </c:pt>
                <c:pt idx="184">
                  <c:v>150.26390000000001</c:v>
                </c:pt>
                <c:pt idx="185">
                  <c:v>155.06909999999999</c:v>
                </c:pt>
                <c:pt idx="186">
                  <c:v>155.34379999999999</c:v>
                </c:pt>
                <c:pt idx="187">
                  <c:v>155.61410000000001</c:v>
                </c:pt>
                <c:pt idx="188">
                  <c:v>155.8888</c:v>
                </c:pt>
                <c:pt idx="189">
                  <c:v>156.44130000000001</c:v>
                </c:pt>
                <c:pt idx="190">
                  <c:v>157.57149999999999</c:v>
                </c:pt>
                <c:pt idx="191">
                  <c:v>158.1302</c:v>
                </c:pt>
                <c:pt idx="192">
                  <c:v>158.6678</c:v>
                </c:pt>
                <c:pt idx="193">
                  <c:v>158.93520000000001</c:v>
                </c:pt>
                <c:pt idx="194">
                  <c:v>159.20400000000001</c:v>
                </c:pt>
                <c:pt idx="195">
                  <c:v>159.47280000000001</c:v>
                </c:pt>
                <c:pt idx="196">
                  <c:v>160.56</c:v>
                </c:pt>
                <c:pt idx="197">
                  <c:v>161.9264</c:v>
                </c:pt>
                <c:pt idx="198">
                  <c:v>162.74170000000001</c:v>
                </c:pt>
                <c:pt idx="199">
                  <c:v>163.2852</c:v>
                </c:pt>
                <c:pt idx="200">
                  <c:v>163.55690000000001</c:v>
                </c:pt>
                <c:pt idx="201">
                  <c:v>163.8272</c:v>
                </c:pt>
                <c:pt idx="202">
                  <c:v>165.2012</c:v>
                </c:pt>
                <c:pt idx="203">
                  <c:v>165.47290000000001</c:v>
                </c:pt>
                <c:pt idx="204">
                  <c:v>166.2927</c:v>
                </c:pt>
                <c:pt idx="205">
                  <c:v>166.56299999999999</c:v>
                </c:pt>
                <c:pt idx="206">
                  <c:v>167.10650000000001</c:v>
                </c:pt>
                <c:pt idx="207">
                  <c:v>167.65</c:v>
                </c:pt>
                <c:pt idx="208">
                  <c:v>168.20869999999999</c:v>
                </c:pt>
                <c:pt idx="209">
                  <c:v>169.0514</c:v>
                </c:pt>
                <c:pt idx="210">
                  <c:v>169.32169999999999</c:v>
                </c:pt>
                <c:pt idx="211">
                  <c:v>169.59200000000001</c:v>
                </c:pt>
                <c:pt idx="212">
                  <c:v>170.69710000000001</c:v>
                </c:pt>
                <c:pt idx="213">
                  <c:v>171.5214</c:v>
                </c:pt>
                <c:pt idx="214">
                  <c:v>172.61449999999999</c:v>
                </c:pt>
                <c:pt idx="215">
                  <c:v>173.155</c:v>
                </c:pt>
                <c:pt idx="216">
                  <c:v>175.1223</c:v>
                </c:pt>
                <c:pt idx="217">
                  <c:v>178.26929999999999</c:v>
                </c:pt>
                <c:pt idx="218">
                  <c:v>178.53960000000001</c:v>
                </c:pt>
                <c:pt idx="219">
                  <c:v>179.09520000000001</c:v>
                </c:pt>
                <c:pt idx="220">
                  <c:v>179.64769999999999</c:v>
                </c:pt>
                <c:pt idx="221">
                  <c:v>179.91800000000001</c:v>
                </c:pt>
                <c:pt idx="222">
                  <c:v>180.46440000000001</c:v>
                </c:pt>
                <c:pt idx="223">
                  <c:v>180.74529999999999</c:v>
                </c:pt>
                <c:pt idx="224">
                  <c:v>181.0247</c:v>
                </c:pt>
                <c:pt idx="225">
                  <c:v>181.29640000000001</c:v>
                </c:pt>
                <c:pt idx="226">
                  <c:v>181.56819999999999</c:v>
                </c:pt>
                <c:pt idx="227">
                  <c:v>182.67330000000001</c:v>
                </c:pt>
                <c:pt idx="228">
                  <c:v>182.9451</c:v>
                </c:pt>
                <c:pt idx="229">
                  <c:v>183.48859999999999</c:v>
                </c:pt>
                <c:pt idx="230">
                  <c:v>183.76179999999999</c:v>
                </c:pt>
                <c:pt idx="231">
                  <c:v>184.8793</c:v>
                </c:pt>
                <c:pt idx="232">
                  <c:v>185.15100000000001</c:v>
                </c:pt>
                <c:pt idx="233">
                  <c:v>186.26849999999999</c:v>
                </c:pt>
                <c:pt idx="234">
                  <c:v>187.10659999999999</c:v>
                </c:pt>
                <c:pt idx="235">
                  <c:v>188.21180000000001</c:v>
                </c:pt>
                <c:pt idx="236">
                  <c:v>188.482</c:v>
                </c:pt>
                <c:pt idx="237">
                  <c:v>189.86359999999999</c:v>
                </c:pt>
                <c:pt idx="238">
                  <c:v>190.4101</c:v>
                </c:pt>
                <c:pt idx="239">
                  <c:v>190.95660000000001</c:v>
                </c:pt>
                <c:pt idx="240">
                  <c:v>191.5001</c:v>
                </c:pt>
                <c:pt idx="241">
                  <c:v>191.78100000000001</c:v>
                </c:pt>
                <c:pt idx="242">
                  <c:v>192.34280000000001</c:v>
                </c:pt>
                <c:pt idx="243">
                  <c:v>192.88630000000001</c:v>
                </c:pt>
                <c:pt idx="244">
                  <c:v>193.1566</c:v>
                </c:pt>
                <c:pt idx="245">
                  <c:v>193.70009999999999</c:v>
                </c:pt>
                <c:pt idx="246">
                  <c:v>193.97030000000001</c:v>
                </c:pt>
                <c:pt idx="247">
                  <c:v>194.2406</c:v>
                </c:pt>
                <c:pt idx="248">
                  <c:v>195.06039999999999</c:v>
                </c:pt>
                <c:pt idx="249">
                  <c:v>195.88919999999999</c:v>
                </c:pt>
                <c:pt idx="250">
                  <c:v>196.72720000000001</c:v>
                </c:pt>
                <c:pt idx="251">
                  <c:v>197.27979999999999</c:v>
                </c:pt>
                <c:pt idx="252">
                  <c:v>197.5515</c:v>
                </c:pt>
                <c:pt idx="253">
                  <c:v>198.37119999999999</c:v>
                </c:pt>
                <c:pt idx="254">
                  <c:v>199.75280000000001</c:v>
                </c:pt>
                <c:pt idx="255">
                  <c:v>200.02459999999999</c:v>
                </c:pt>
                <c:pt idx="256">
                  <c:v>200.84880000000001</c:v>
                </c:pt>
                <c:pt idx="257">
                  <c:v>201.673</c:v>
                </c:pt>
                <c:pt idx="258">
                  <c:v>202.5111</c:v>
                </c:pt>
                <c:pt idx="259">
                  <c:v>202.7859</c:v>
                </c:pt>
                <c:pt idx="260">
                  <c:v>203.3323</c:v>
                </c:pt>
                <c:pt idx="261">
                  <c:v>203.87880000000001</c:v>
                </c:pt>
                <c:pt idx="262">
                  <c:v>204.98400000000001</c:v>
                </c:pt>
                <c:pt idx="263">
                  <c:v>207.54300000000001</c:v>
                </c:pt>
                <c:pt idx="264">
                  <c:v>207.8133</c:v>
                </c:pt>
                <c:pt idx="265">
                  <c:v>209.21029999999999</c:v>
                </c:pt>
                <c:pt idx="266">
                  <c:v>209.75980000000001</c:v>
                </c:pt>
                <c:pt idx="267">
                  <c:v>210.30330000000001</c:v>
                </c:pt>
                <c:pt idx="268">
                  <c:v>210.578</c:v>
                </c:pt>
                <c:pt idx="269">
                  <c:v>211.13050000000001</c:v>
                </c:pt>
                <c:pt idx="270">
                  <c:v>211.67699999999999</c:v>
                </c:pt>
                <c:pt idx="271">
                  <c:v>211.9502</c:v>
                </c:pt>
                <c:pt idx="272">
                  <c:v>213.0615</c:v>
                </c:pt>
                <c:pt idx="273">
                  <c:v>213.88579999999999</c:v>
                </c:pt>
                <c:pt idx="274">
                  <c:v>214.15459999999999</c:v>
                </c:pt>
                <c:pt idx="275">
                  <c:v>214.6951</c:v>
                </c:pt>
                <c:pt idx="276">
                  <c:v>214.96539999999999</c:v>
                </c:pt>
                <c:pt idx="277">
                  <c:v>215.5119</c:v>
                </c:pt>
                <c:pt idx="278">
                  <c:v>216.33609999999999</c:v>
                </c:pt>
                <c:pt idx="279">
                  <c:v>216.60640000000001</c:v>
                </c:pt>
                <c:pt idx="280">
                  <c:v>216.8767</c:v>
                </c:pt>
                <c:pt idx="281">
                  <c:v>217.42019999999999</c:v>
                </c:pt>
                <c:pt idx="282">
                  <c:v>217.69049999999999</c:v>
                </c:pt>
                <c:pt idx="283">
                  <c:v>217.96080000000001</c:v>
                </c:pt>
                <c:pt idx="284">
                  <c:v>218.23099999999999</c:v>
                </c:pt>
                <c:pt idx="285">
                  <c:v>218.50129999999999</c:v>
                </c:pt>
                <c:pt idx="286">
                  <c:v>218.77160000000001</c:v>
                </c:pt>
                <c:pt idx="287">
                  <c:v>219.3151</c:v>
                </c:pt>
                <c:pt idx="288">
                  <c:v>221.56379999999999</c:v>
                </c:pt>
                <c:pt idx="289">
                  <c:v>222.1103</c:v>
                </c:pt>
                <c:pt idx="290">
                  <c:v>222.38200000000001</c:v>
                </c:pt>
                <c:pt idx="291">
                  <c:v>222.94069999999999</c:v>
                </c:pt>
                <c:pt idx="292">
                  <c:v>223.78819999999999</c:v>
                </c:pt>
                <c:pt idx="293">
                  <c:v>224.3347</c:v>
                </c:pt>
                <c:pt idx="294">
                  <c:v>225.7637</c:v>
                </c:pt>
                <c:pt idx="295">
                  <c:v>226.90020000000001</c:v>
                </c:pt>
                <c:pt idx="296">
                  <c:v>227.44669999999999</c:v>
                </c:pt>
                <c:pt idx="297">
                  <c:v>228.27099999999999</c:v>
                </c:pt>
                <c:pt idx="298">
                  <c:v>229.10900000000001</c:v>
                </c:pt>
                <c:pt idx="299">
                  <c:v>230.8338</c:v>
                </c:pt>
                <c:pt idx="300">
                  <c:v>231.1086</c:v>
                </c:pt>
                <c:pt idx="301">
                  <c:v>231.38480000000001</c:v>
                </c:pt>
                <c:pt idx="302">
                  <c:v>231.93430000000001</c:v>
                </c:pt>
                <c:pt idx="303">
                  <c:v>232.2046</c:v>
                </c:pt>
                <c:pt idx="304">
                  <c:v>233.02430000000001</c:v>
                </c:pt>
                <c:pt idx="305">
                  <c:v>233.2946</c:v>
                </c:pt>
                <c:pt idx="306">
                  <c:v>234.11429999999999</c:v>
                </c:pt>
                <c:pt idx="307">
                  <c:v>234.9341</c:v>
                </c:pt>
                <c:pt idx="308">
                  <c:v>235.75380000000001</c:v>
                </c:pt>
                <c:pt idx="309">
                  <c:v>236.0241</c:v>
                </c:pt>
                <c:pt idx="310">
                  <c:v>237.1232</c:v>
                </c:pt>
                <c:pt idx="311">
                  <c:v>237.94290000000001</c:v>
                </c:pt>
                <c:pt idx="312">
                  <c:v>239.62899999999999</c:v>
                </c:pt>
                <c:pt idx="313">
                  <c:v>241.02600000000001</c:v>
                </c:pt>
                <c:pt idx="314">
                  <c:v>241.2963</c:v>
                </c:pt>
                <c:pt idx="315">
                  <c:v>241.56649999999999</c:v>
                </c:pt>
                <c:pt idx="316">
                  <c:v>242.39080000000001</c:v>
                </c:pt>
                <c:pt idx="317">
                  <c:v>243.49590000000001</c:v>
                </c:pt>
                <c:pt idx="318">
                  <c:v>244.8852</c:v>
                </c:pt>
                <c:pt idx="319">
                  <c:v>245.714</c:v>
                </c:pt>
                <c:pt idx="320">
                  <c:v>246.8253</c:v>
                </c:pt>
                <c:pt idx="321">
                  <c:v>247.09700000000001</c:v>
                </c:pt>
                <c:pt idx="322">
                  <c:v>247.6465</c:v>
                </c:pt>
                <c:pt idx="323">
                  <c:v>248.46180000000001</c:v>
                </c:pt>
                <c:pt idx="324">
                  <c:v>248.7321</c:v>
                </c:pt>
                <c:pt idx="325">
                  <c:v>249.27860000000001</c:v>
                </c:pt>
                <c:pt idx="326">
                  <c:v>249.55029999999999</c:v>
                </c:pt>
                <c:pt idx="327">
                  <c:v>249.82060000000001</c:v>
                </c:pt>
                <c:pt idx="328">
                  <c:v>250.6403</c:v>
                </c:pt>
                <c:pt idx="329">
                  <c:v>252.88900000000001</c:v>
                </c:pt>
                <c:pt idx="330">
                  <c:v>253.43549999999999</c:v>
                </c:pt>
                <c:pt idx="331">
                  <c:v>258.18349999999998</c:v>
                </c:pt>
                <c:pt idx="332">
                  <c:v>258.74220000000003</c:v>
                </c:pt>
                <c:pt idx="333">
                  <c:v>260.47699999999998</c:v>
                </c:pt>
                <c:pt idx="334">
                  <c:v>264.33069999999998</c:v>
                </c:pt>
                <c:pt idx="335">
                  <c:v>264.8802</c:v>
                </c:pt>
                <c:pt idx="336">
                  <c:v>265.1549</c:v>
                </c:pt>
                <c:pt idx="337">
                  <c:v>265.42959999999999</c:v>
                </c:pt>
                <c:pt idx="338">
                  <c:v>265.97309999999999</c:v>
                </c:pt>
                <c:pt idx="339">
                  <c:v>266.24779999999998</c:v>
                </c:pt>
                <c:pt idx="340">
                  <c:v>266.52870000000001</c:v>
                </c:pt>
                <c:pt idx="341">
                  <c:v>267.08429999999998</c:v>
                </c:pt>
                <c:pt idx="342">
                  <c:v>267.63679999999999</c:v>
                </c:pt>
                <c:pt idx="343">
                  <c:v>267.91160000000002</c:v>
                </c:pt>
                <c:pt idx="344">
                  <c:v>268.18630000000002</c:v>
                </c:pt>
                <c:pt idx="345">
                  <c:v>269.59120000000001</c:v>
                </c:pt>
                <c:pt idx="346">
                  <c:v>270.7149</c:v>
                </c:pt>
                <c:pt idx="347">
                  <c:v>271.27050000000003</c:v>
                </c:pt>
                <c:pt idx="348">
                  <c:v>271.54520000000002</c:v>
                </c:pt>
                <c:pt idx="349">
                  <c:v>272.70150000000001</c:v>
                </c:pt>
                <c:pt idx="350">
                  <c:v>273.2697</c:v>
                </c:pt>
                <c:pt idx="351">
                  <c:v>274.6825</c:v>
                </c:pt>
                <c:pt idx="352">
                  <c:v>275.5301</c:v>
                </c:pt>
                <c:pt idx="353">
                  <c:v>276.09829999999999</c:v>
                </c:pt>
                <c:pt idx="354">
                  <c:v>276.9271</c:v>
                </c:pt>
                <c:pt idx="355">
                  <c:v>277.4735</c:v>
                </c:pt>
                <c:pt idx="356">
                  <c:v>278.03219999999999</c:v>
                </c:pt>
                <c:pt idx="357">
                  <c:v>278.30689999999998</c:v>
                </c:pt>
                <c:pt idx="358">
                  <c:v>278.58170000000001</c:v>
                </c:pt>
                <c:pt idx="359">
                  <c:v>279.1404</c:v>
                </c:pt>
                <c:pt idx="360">
                  <c:v>280.26409999999998</c:v>
                </c:pt>
                <c:pt idx="361">
                  <c:v>281.97910000000002</c:v>
                </c:pt>
                <c:pt idx="362">
                  <c:v>284.29289999999997</c:v>
                </c:pt>
                <c:pt idx="363">
                  <c:v>285.12630000000001</c:v>
                </c:pt>
                <c:pt idx="364">
                  <c:v>288.05360000000002</c:v>
                </c:pt>
                <c:pt idx="365">
                  <c:v>289.77839999999998</c:v>
                </c:pt>
                <c:pt idx="366">
                  <c:v>292.41239999999999</c:v>
                </c:pt>
                <c:pt idx="367">
                  <c:v>293.84960000000001</c:v>
                </c:pt>
                <c:pt idx="368">
                  <c:v>296.8116</c:v>
                </c:pt>
                <c:pt idx="369">
                  <c:v>299.1121</c:v>
                </c:pt>
                <c:pt idx="370">
                  <c:v>299.65859999999998</c:v>
                </c:pt>
                <c:pt idx="371">
                  <c:v>302.82369999999997</c:v>
                </c:pt>
                <c:pt idx="372">
                  <c:v>303.64789999999999</c:v>
                </c:pt>
                <c:pt idx="373">
                  <c:v>306.5247</c:v>
                </c:pt>
                <c:pt idx="374">
                  <c:v>313.27269999999999</c:v>
                </c:pt>
                <c:pt idx="375">
                  <c:v>328.02179999999998</c:v>
                </c:pt>
                <c:pt idx="376">
                  <c:v>330.02280000000002</c:v>
                </c:pt>
                <c:pt idx="377">
                  <c:v>335.60140000000001</c:v>
                </c:pt>
                <c:pt idx="378">
                  <c:v>351.07740000000001</c:v>
                </c:pt>
                <c:pt idx="379">
                  <c:v>351.89710000000002</c:v>
                </c:pt>
                <c:pt idx="380">
                  <c:v>352.16739999999999</c:v>
                </c:pt>
                <c:pt idx="381">
                  <c:v>353.28489999999999</c:v>
                </c:pt>
              </c:numCache>
            </c:numRef>
          </c:xVal>
          <c:yVal>
            <c:numRef>
              <c:f>'物理-遗传比对图'!$K$2907:$K$3288</c:f>
              <c:numCache>
                <c:formatCode>0_);[Red]\(0\)</c:formatCode>
                <c:ptCount val="382"/>
                <c:pt idx="0">
                  <c:v>2.1494409999999999</c:v>
                </c:pt>
                <c:pt idx="1">
                  <c:v>2.1483810000000001</c:v>
                </c:pt>
                <c:pt idx="2">
                  <c:v>2.8984890000000001</c:v>
                </c:pt>
                <c:pt idx="3">
                  <c:v>2.7910520000000001</c:v>
                </c:pt>
                <c:pt idx="4">
                  <c:v>2.979206</c:v>
                </c:pt>
                <c:pt idx="5">
                  <c:v>2.9603009999999998</c:v>
                </c:pt>
                <c:pt idx="6">
                  <c:v>3.1430760000000002</c:v>
                </c:pt>
                <c:pt idx="7">
                  <c:v>3.938628</c:v>
                </c:pt>
                <c:pt idx="8">
                  <c:v>3.3450600000000001</c:v>
                </c:pt>
                <c:pt idx="9">
                  <c:v>4.260656</c:v>
                </c:pt>
                <c:pt idx="10">
                  <c:v>4.4533180000000003</c:v>
                </c:pt>
                <c:pt idx="11">
                  <c:v>4.8087989999999996</c:v>
                </c:pt>
                <c:pt idx="12">
                  <c:v>5.7967329999999997</c:v>
                </c:pt>
                <c:pt idx="13">
                  <c:v>6.4051530000000003</c:v>
                </c:pt>
                <c:pt idx="14">
                  <c:v>6.780697</c:v>
                </c:pt>
                <c:pt idx="15">
                  <c:v>7.1112580000000003</c:v>
                </c:pt>
                <c:pt idx="16">
                  <c:v>7.3584329999999998</c:v>
                </c:pt>
                <c:pt idx="17">
                  <c:v>7.7083529999999998</c:v>
                </c:pt>
                <c:pt idx="18">
                  <c:v>10.182808</c:v>
                </c:pt>
                <c:pt idx="19">
                  <c:v>10.877198</c:v>
                </c:pt>
                <c:pt idx="20">
                  <c:v>11.222918999999999</c:v>
                </c:pt>
                <c:pt idx="21">
                  <c:v>11.243763</c:v>
                </c:pt>
                <c:pt idx="22">
                  <c:v>11.648104</c:v>
                </c:pt>
                <c:pt idx="23">
                  <c:v>11.926053</c:v>
                </c:pt>
                <c:pt idx="24">
                  <c:v>12.112879</c:v>
                </c:pt>
                <c:pt idx="25">
                  <c:v>12.332977</c:v>
                </c:pt>
                <c:pt idx="26">
                  <c:v>12.114722</c:v>
                </c:pt>
                <c:pt idx="27">
                  <c:v>12.531917999999999</c:v>
                </c:pt>
                <c:pt idx="28">
                  <c:v>12.573048</c:v>
                </c:pt>
                <c:pt idx="29">
                  <c:v>12.603054999999999</c:v>
                </c:pt>
                <c:pt idx="30">
                  <c:v>12.605592</c:v>
                </c:pt>
                <c:pt idx="31">
                  <c:v>12.614936999999999</c:v>
                </c:pt>
                <c:pt idx="32">
                  <c:v>13.581814</c:v>
                </c:pt>
                <c:pt idx="33">
                  <c:v>15.760415</c:v>
                </c:pt>
                <c:pt idx="34">
                  <c:v>16.239414</c:v>
                </c:pt>
                <c:pt idx="35">
                  <c:v>16.252704000000001</c:v>
                </c:pt>
                <c:pt idx="36">
                  <c:v>16.367266000000001</c:v>
                </c:pt>
                <c:pt idx="37">
                  <c:v>16.886616</c:v>
                </c:pt>
                <c:pt idx="38">
                  <c:v>16.939174999999999</c:v>
                </c:pt>
                <c:pt idx="39">
                  <c:v>17.275698999999999</c:v>
                </c:pt>
                <c:pt idx="40">
                  <c:v>21.305609</c:v>
                </c:pt>
                <c:pt idx="41">
                  <c:v>23.079989000000001</c:v>
                </c:pt>
                <c:pt idx="42">
                  <c:v>21.060866999999998</c:v>
                </c:pt>
                <c:pt idx="43">
                  <c:v>17.993255000000001</c:v>
                </c:pt>
                <c:pt idx="44">
                  <c:v>17.888328000000001</c:v>
                </c:pt>
                <c:pt idx="45">
                  <c:v>24.053433999999999</c:v>
                </c:pt>
                <c:pt idx="46">
                  <c:v>24.576212999999999</c:v>
                </c:pt>
                <c:pt idx="47">
                  <c:v>24.442307</c:v>
                </c:pt>
                <c:pt idx="48">
                  <c:v>24.539239999999999</c:v>
                </c:pt>
                <c:pt idx="49">
                  <c:v>24.578980999999999</c:v>
                </c:pt>
                <c:pt idx="50">
                  <c:v>24.647794999999999</c:v>
                </c:pt>
                <c:pt idx="51">
                  <c:v>24.723934</c:v>
                </c:pt>
                <c:pt idx="52">
                  <c:v>27.688334999999999</c:v>
                </c:pt>
                <c:pt idx="53">
                  <c:v>29.081368000000001</c:v>
                </c:pt>
                <c:pt idx="54">
                  <c:v>29.089956999999998</c:v>
                </c:pt>
                <c:pt idx="55">
                  <c:v>29.085857000000001</c:v>
                </c:pt>
                <c:pt idx="56">
                  <c:v>29.106453999999999</c:v>
                </c:pt>
                <c:pt idx="57">
                  <c:v>30.133686999999998</c:v>
                </c:pt>
                <c:pt idx="58">
                  <c:v>30.314039000000001</c:v>
                </c:pt>
                <c:pt idx="59">
                  <c:v>30.316564</c:v>
                </c:pt>
                <c:pt idx="60">
                  <c:v>32.742705000000001</c:v>
                </c:pt>
                <c:pt idx="61">
                  <c:v>34.230536999999998</c:v>
                </c:pt>
                <c:pt idx="62">
                  <c:v>35.617811000000003</c:v>
                </c:pt>
                <c:pt idx="63">
                  <c:v>36.059600000000003</c:v>
                </c:pt>
                <c:pt idx="64">
                  <c:v>37.021163000000001</c:v>
                </c:pt>
                <c:pt idx="65">
                  <c:v>37.029128999999998</c:v>
                </c:pt>
                <c:pt idx="66">
                  <c:v>37.041075999999997</c:v>
                </c:pt>
                <c:pt idx="67">
                  <c:v>37.960611999999998</c:v>
                </c:pt>
                <c:pt idx="68">
                  <c:v>38.293717999999998</c:v>
                </c:pt>
                <c:pt idx="69">
                  <c:v>38.532958999999998</c:v>
                </c:pt>
                <c:pt idx="70">
                  <c:v>38.365020000000001</c:v>
                </c:pt>
                <c:pt idx="71">
                  <c:v>38.599091999999999</c:v>
                </c:pt>
                <c:pt idx="72">
                  <c:v>38.602133000000002</c:v>
                </c:pt>
                <c:pt idx="73">
                  <c:v>38.618589</c:v>
                </c:pt>
                <c:pt idx="74">
                  <c:v>40.167547999999996</c:v>
                </c:pt>
                <c:pt idx="75">
                  <c:v>39.500765000000001</c:v>
                </c:pt>
                <c:pt idx="76">
                  <c:v>40.166542999999997</c:v>
                </c:pt>
                <c:pt idx="77">
                  <c:v>39.852625000000003</c:v>
                </c:pt>
                <c:pt idx="78">
                  <c:v>38.646611</c:v>
                </c:pt>
                <c:pt idx="79">
                  <c:v>40.490468</c:v>
                </c:pt>
                <c:pt idx="80">
                  <c:v>40.956108</c:v>
                </c:pt>
                <c:pt idx="81">
                  <c:v>40.392176999999997</c:v>
                </c:pt>
                <c:pt idx="82">
                  <c:v>41.901034000000003</c:v>
                </c:pt>
                <c:pt idx="83">
                  <c:v>41.056792999999999</c:v>
                </c:pt>
                <c:pt idx="84">
                  <c:v>41.895609999999998</c:v>
                </c:pt>
                <c:pt idx="85">
                  <c:v>38.681536000000001</c:v>
                </c:pt>
                <c:pt idx="86">
                  <c:v>38.803935000000003</c:v>
                </c:pt>
                <c:pt idx="87">
                  <c:v>45.877395</c:v>
                </c:pt>
                <c:pt idx="88">
                  <c:v>46.123801</c:v>
                </c:pt>
                <c:pt idx="89">
                  <c:v>46.141838999999997</c:v>
                </c:pt>
                <c:pt idx="90">
                  <c:v>46.291913000000001</c:v>
                </c:pt>
                <c:pt idx="91">
                  <c:v>46.290452000000002</c:v>
                </c:pt>
                <c:pt idx="92">
                  <c:v>46.640683000000003</c:v>
                </c:pt>
                <c:pt idx="93">
                  <c:v>46.419849999999997</c:v>
                </c:pt>
                <c:pt idx="94">
                  <c:v>46.622393000000002</c:v>
                </c:pt>
                <c:pt idx="95">
                  <c:v>47.299185999999999</c:v>
                </c:pt>
                <c:pt idx="96">
                  <c:v>79.984235999999996</c:v>
                </c:pt>
                <c:pt idx="97">
                  <c:v>47.139575000000001</c:v>
                </c:pt>
                <c:pt idx="98">
                  <c:v>47.160122999999999</c:v>
                </c:pt>
                <c:pt idx="99">
                  <c:v>47.286895999999999</c:v>
                </c:pt>
                <c:pt idx="100">
                  <c:v>46.615493000000001</c:v>
                </c:pt>
                <c:pt idx="101">
                  <c:v>46.142890999999999</c:v>
                </c:pt>
                <c:pt idx="102">
                  <c:v>45.469670000000001</c:v>
                </c:pt>
                <c:pt idx="103">
                  <c:v>45.564013000000003</c:v>
                </c:pt>
                <c:pt idx="104">
                  <c:v>45.523572999999999</c:v>
                </c:pt>
                <c:pt idx="105">
                  <c:v>45.555025999999998</c:v>
                </c:pt>
                <c:pt idx="106">
                  <c:v>45.734842</c:v>
                </c:pt>
                <c:pt idx="107">
                  <c:v>46.145820999999998</c:v>
                </c:pt>
                <c:pt idx="108">
                  <c:v>46.147167000000003</c:v>
                </c:pt>
                <c:pt idx="109">
                  <c:v>46.214987000000001</c:v>
                </c:pt>
                <c:pt idx="110">
                  <c:v>46.606848999999997</c:v>
                </c:pt>
                <c:pt idx="111">
                  <c:v>47.133254999999998</c:v>
                </c:pt>
                <c:pt idx="112">
                  <c:v>47.148587999999997</c:v>
                </c:pt>
                <c:pt idx="113">
                  <c:v>47.387779999999999</c:v>
                </c:pt>
                <c:pt idx="114">
                  <c:v>61.390225000000001</c:v>
                </c:pt>
                <c:pt idx="115">
                  <c:v>61.33887</c:v>
                </c:pt>
                <c:pt idx="116">
                  <c:v>60.995573999999998</c:v>
                </c:pt>
                <c:pt idx="117">
                  <c:v>75.948640999999995</c:v>
                </c:pt>
                <c:pt idx="118">
                  <c:v>68.013452999999998</c:v>
                </c:pt>
                <c:pt idx="119">
                  <c:v>66.341804999999994</c:v>
                </c:pt>
                <c:pt idx="120">
                  <c:v>124.900283</c:v>
                </c:pt>
                <c:pt idx="121">
                  <c:v>108.336714</c:v>
                </c:pt>
                <c:pt idx="122">
                  <c:v>125.70962900000001</c:v>
                </c:pt>
                <c:pt idx="123">
                  <c:v>115.486154</c:v>
                </c:pt>
                <c:pt idx="124">
                  <c:v>91.509877000000003</c:v>
                </c:pt>
                <c:pt idx="125">
                  <c:v>102.860084</c:v>
                </c:pt>
                <c:pt idx="126">
                  <c:v>83.429295999999994</c:v>
                </c:pt>
                <c:pt idx="127">
                  <c:v>375.38450999999998</c:v>
                </c:pt>
                <c:pt idx="128">
                  <c:v>81.794098000000005</c:v>
                </c:pt>
                <c:pt idx="129">
                  <c:v>65.697231000000002</c:v>
                </c:pt>
                <c:pt idx="130">
                  <c:v>91.626794000000004</c:v>
                </c:pt>
                <c:pt idx="131">
                  <c:v>59.275219999999997</c:v>
                </c:pt>
                <c:pt idx="132">
                  <c:v>59.315967000000001</c:v>
                </c:pt>
                <c:pt idx="133">
                  <c:v>59.473643000000003</c:v>
                </c:pt>
                <c:pt idx="134">
                  <c:v>62.458742999999998</c:v>
                </c:pt>
                <c:pt idx="135">
                  <c:v>56.439003999999997</c:v>
                </c:pt>
                <c:pt idx="136">
                  <c:v>161.990161</c:v>
                </c:pt>
                <c:pt idx="137">
                  <c:v>75.305295000000001</c:v>
                </c:pt>
                <c:pt idx="138">
                  <c:v>116.39247899999999</c:v>
                </c:pt>
                <c:pt idx="139">
                  <c:v>140.41031899999999</c:v>
                </c:pt>
                <c:pt idx="140">
                  <c:v>110.21281999999999</c:v>
                </c:pt>
                <c:pt idx="141">
                  <c:v>132.21311499999999</c:v>
                </c:pt>
                <c:pt idx="142">
                  <c:v>73.518113999999997</c:v>
                </c:pt>
                <c:pt idx="143">
                  <c:v>108.275137</c:v>
                </c:pt>
                <c:pt idx="144">
                  <c:v>112.68851600000001</c:v>
                </c:pt>
                <c:pt idx="145">
                  <c:v>109.778392</c:v>
                </c:pt>
                <c:pt idx="146">
                  <c:v>134.01379</c:v>
                </c:pt>
                <c:pt idx="147">
                  <c:v>107.21737899999999</c:v>
                </c:pt>
                <c:pt idx="148">
                  <c:v>313.61767500000002</c:v>
                </c:pt>
                <c:pt idx="149">
                  <c:v>466.41860300000002</c:v>
                </c:pt>
                <c:pt idx="150">
                  <c:v>468.264499</c:v>
                </c:pt>
                <c:pt idx="151">
                  <c:v>488.48818</c:v>
                </c:pt>
                <c:pt idx="152">
                  <c:v>325.81940400000002</c:v>
                </c:pt>
                <c:pt idx="153">
                  <c:v>540.37566500000003</c:v>
                </c:pt>
                <c:pt idx="154">
                  <c:v>544.09187199999997</c:v>
                </c:pt>
                <c:pt idx="155">
                  <c:v>545.23798399999998</c:v>
                </c:pt>
                <c:pt idx="156">
                  <c:v>561.32070499999998</c:v>
                </c:pt>
                <c:pt idx="157">
                  <c:v>561.31571099999996</c:v>
                </c:pt>
                <c:pt idx="158">
                  <c:v>556.90702499999998</c:v>
                </c:pt>
                <c:pt idx="159">
                  <c:v>563.73533499999996</c:v>
                </c:pt>
                <c:pt idx="160">
                  <c:v>570.92812900000001</c:v>
                </c:pt>
                <c:pt idx="161">
                  <c:v>577.46653900000001</c:v>
                </c:pt>
                <c:pt idx="162">
                  <c:v>582.83254399999998</c:v>
                </c:pt>
                <c:pt idx="163">
                  <c:v>585.63829099999998</c:v>
                </c:pt>
                <c:pt idx="164">
                  <c:v>589.79172600000004</c:v>
                </c:pt>
                <c:pt idx="165">
                  <c:v>589.79567599999996</c:v>
                </c:pt>
                <c:pt idx="166">
                  <c:v>589.91166499999997</c:v>
                </c:pt>
                <c:pt idx="167">
                  <c:v>589.79655600000001</c:v>
                </c:pt>
                <c:pt idx="168">
                  <c:v>589.79730300000006</c:v>
                </c:pt>
                <c:pt idx="169">
                  <c:v>589.84712999999999</c:v>
                </c:pt>
                <c:pt idx="170">
                  <c:v>589.84659299999998</c:v>
                </c:pt>
                <c:pt idx="171">
                  <c:v>590.71592399999997</c:v>
                </c:pt>
                <c:pt idx="172">
                  <c:v>592.16857900000002</c:v>
                </c:pt>
                <c:pt idx="173">
                  <c:v>592.21187099999997</c:v>
                </c:pt>
                <c:pt idx="174">
                  <c:v>593.04132600000003</c:v>
                </c:pt>
                <c:pt idx="175">
                  <c:v>593.03600600000004</c:v>
                </c:pt>
                <c:pt idx="176">
                  <c:v>593.19120399999997</c:v>
                </c:pt>
                <c:pt idx="177">
                  <c:v>593.10635300000001</c:v>
                </c:pt>
                <c:pt idx="178">
                  <c:v>593.02885000000003</c:v>
                </c:pt>
                <c:pt idx="179">
                  <c:v>593.28168600000004</c:v>
                </c:pt>
                <c:pt idx="180">
                  <c:v>593.48399800000004</c:v>
                </c:pt>
                <c:pt idx="181">
                  <c:v>593.49895800000002</c:v>
                </c:pt>
                <c:pt idx="182">
                  <c:v>593.48512000000005</c:v>
                </c:pt>
                <c:pt idx="183">
                  <c:v>593.10754399999996</c:v>
                </c:pt>
                <c:pt idx="184">
                  <c:v>593.11113</c:v>
                </c:pt>
                <c:pt idx="185">
                  <c:v>595.62598100000002</c:v>
                </c:pt>
                <c:pt idx="186">
                  <c:v>595.64215200000001</c:v>
                </c:pt>
                <c:pt idx="187">
                  <c:v>595.57604300000003</c:v>
                </c:pt>
                <c:pt idx="188">
                  <c:v>595.63938299999995</c:v>
                </c:pt>
                <c:pt idx="189">
                  <c:v>595.81895799999995</c:v>
                </c:pt>
                <c:pt idx="190">
                  <c:v>596.51823000000002</c:v>
                </c:pt>
                <c:pt idx="191">
                  <c:v>596.54123900000002</c:v>
                </c:pt>
                <c:pt idx="192">
                  <c:v>596.635987</c:v>
                </c:pt>
                <c:pt idx="193">
                  <c:v>596.57083999999998</c:v>
                </c:pt>
                <c:pt idx="194">
                  <c:v>596.49235699999997</c:v>
                </c:pt>
                <c:pt idx="195">
                  <c:v>596.12085200000001</c:v>
                </c:pt>
                <c:pt idx="196">
                  <c:v>596.12993900000004</c:v>
                </c:pt>
                <c:pt idx="197">
                  <c:v>597.40518099999997</c:v>
                </c:pt>
                <c:pt idx="198">
                  <c:v>597.411834</c:v>
                </c:pt>
                <c:pt idx="199">
                  <c:v>597.37571300000002</c:v>
                </c:pt>
                <c:pt idx="200">
                  <c:v>597.12762199999997</c:v>
                </c:pt>
                <c:pt idx="201">
                  <c:v>597.325287</c:v>
                </c:pt>
                <c:pt idx="202">
                  <c:v>600.16439300000002</c:v>
                </c:pt>
                <c:pt idx="203">
                  <c:v>600.18908399999998</c:v>
                </c:pt>
                <c:pt idx="204">
                  <c:v>599.84810700000003</c:v>
                </c:pt>
                <c:pt idx="205">
                  <c:v>599.84567300000003</c:v>
                </c:pt>
                <c:pt idx="206">
                  <c:v>599.94430799999998</c:v>
                </c:pt>
                <c:pt idx="207">
                  <c:v>599.85444800000005</c:v>
                </c:pt>
                <c:pt idx="208">
                  <c:v>599.85088800000005</c:v>
                </c:pt>
                <c:pt idx="209">
                  <c:v>597.43278699999996</c:v>
                </c:pt>
                <c:pt idx="210">
                  <c:v>597.41970800000001</c:v>
                </c:pt>
                <c:pt idx="211">
                  <c:v>598.15861500000005</c:v>
                </c:pt>
                <c:pt idx="212">
                  <c:v>598.701009</c:v>
                </c:pt>
                <c:pt idx="213">
                  <c:v>599.78327200000001</c:v>
                </c:pt>
                <c:pt idx="214">
                  <c:v>599.71121300000004</c:v>
                </c:pt>
                <c:pt idx="215">
                  <c:v>599.709476</c:v>
                </c:pt>
                <c:pt idx="216">
                  <c:v>599.71945600000004</c:v>
                </c:pt>
                <c:pt idx="217">
                  <c:v>600.93533200000002</c:v>
                </c:pt>
                <c:pt idx="218">
                  <c:v>600.08680600000002</c:v>
                </c:pt>
                <c:pt idx="219">
                  <c:v>601.08981900000003</c:v>
                </c:pt>
                <c:pt idx="220">
                  <c:v>601.53520400000002</c:v>
                </c:pt>
                <c:pt idx="221">
                  <c:v>601.53346299999998</c:v>
                </c:pt>
                <c:pt idx="222">
                  <c:v>601.539177</c:v>
                </c:pt>
                <c:pt idx="223">
                  <c:v>601.55181700000003</c:v>
                </c:pt>
                <c:pt idx="224">
                  <c:v>601.67587200000003</c:v>
                </c:pt>
                <c:pt idx="225">
                  <c:v>601.65736000000004</c:v>
                </c:pt>
                <c:pt idx="226">
                  <c:v>601.69368099999997</c:v>
                </c:pt>
                <c:pt idx="227">
                  <c:v>601.820111</c:v>
                </c:pt>
                <c:pt idx="228">
                  <c:v>601.845417</c:v>
                </c:pt>
                <c:pt idx="229">
                  <c:v>602.20201199999997</c:v>
                </c:pt>
                <c:pt idx="230">
                  <c:v>602.291337</c:v>
                </c:pt>
                <c:pt idx="231">
                  <c:v>602.19565999999998</c:v>
                </c:pt>
                <c:pt idx="232">
                  <c:v>602.19808599999999</c:v>
                </c:pt>
                <c:pt idx="233">
                  <c:v>602.44250499999998</c:v>
                </c:pt>
                <c:pt idx="234">
                  <c:v>602.40366300000005</c:v>
                </c:pt>
                <c:pt idx="235">
                  <c:v>602.42496100000005</c:v>
                </c:pt>
                <c:pt idx="236">
                  <c:v>602.41055400000005</c:v>
                </c:pt>
                <c:pt idx="237">
                  <c:v>602.61818900000003</c:v>
                </c:pt>
                <c:pt idx="238">
                  <c:v>602.90087400000004</c:v>
                </c:pt>
                <c:pt idx="239">
                  <c:v>602.94287699999995</c:v>
                </c:pt>
                <c:pt idx="240">
                  <c:v>602.955198</c:v>
                </c:pt>
                <c:pt idx="241">
                  <c:v>603.00458600000002</c:v>
                </c:pt>
                <c:pt idx="242">
                  <c:v>602.93635300000005</c:v>
                </c:pt>
                <c:pt idx="243">
                  <c:v>602.89272500000004</c:v>
                </c:pt>
                <c:pt idx="244">
                  <c:v>602.89166799999998</c:v>
                </c:pt>
                <c:pt idx="245">
                  <c:v>602.89248699999996</c:v>
                </c:pt>
                <c:pt idx="246">
                  <c:v>602.913275</c:v>
                </c:pt>
                <c:pt idx="247">
                  <c:v>602.93623000000002</c:v>
                </c:pt>
                <c:pt idx="248">
                  <c:v>603.01178300000004</c:v>
                </c:pt>
                <c:pt idx="249">
                  <c:v>603.01838899999996</c:v>
                </c:pt>
                <c:pt idx="250">
                  <c:v>603.10920999999996</c:v>
                </c:pt>
                <c:pt idx="251">
                  <c:v>604.11705700000005</c:v>
                </c:pt>
                <c:pt idx="252">
                  <c:v>604.51823999999999</c:v>
                </c:pt>
                <c:pt idx="253">
                  <c:v>604.53402000000006</c:v>
                </c:pt>
                <c:pt idx="254">
                  <c:v>604.63933899999995</c:v>
                </c:pt>
                <c:pt idx="255">
                  <c:v>604.65009899999995</c:v>
                </c:pt>
                <c:pt idx="256">
                  <c:v>604.719786</c:v>
                </c:pt>
                <c:pt idx="257">
                  <c:v>605.24349500000005</c:v>
                </c:pt>
                <c:pt idx="258">
                  <c:v>605.52268200000003</c:v>
                </c:pt>
                <c:pt idx="259">
                  <c:v>605.42323299999998</c:v>
                </c:pt>
                <c:pt idx="260">
                  <c:v>605.52661999999998</c:v>
                </c:pt>
                <c:pt idx="261">
                  <c:v>605.70221100000003</c:v>
                </c:pt>
                <c:pt idx="262">
                  <c:v>607.43722000000002</c:v>
                </c:pt>
                <c:pt idx="263">
                  <c:v>609.27580399999999</c:v>
                </c:pt>
                <c:pt idx="264">
                  <c:v>609.27588200000002</c:v>
                </c:pt>
                <c:pt idx="265">
                  <c:v>609.58829900000001</c:v>
                </c:pt>
                <c:pt idx="266">
                  <c:v>609.81500300000005</c:v>
                </c:pt>
                <c:pt idx="267">
                  <c:v>609.83164599999998</c:v>
                </c:pt>
                <c:pt idx="268">
                  <c:v>610.04396899999995</c:v>
                </c:pt>
                <c:pt idx="269">
                  <c:v>610.03797699999996</c:v>
                </c:pt>
                <c:pt idx="270">
                  <c:v>610.42874800000004</c:v>
                </c:pt>
                <c:pt idx="271">
                  <c:v>610.43275800000004</c:v>
                </c:pt>
                <c:pt idx="272">
                  <c:v>610.91887499999996</c:v>
                </c:pt>
                <c:pt idx="273">
                  <c:v>611.23628799999994</c:v>
                </c:pt>
                <c:pt idx="274">
                  <c:v>611.23418700000002</c:v>
                </c:pt>
                <c:pt idx="275">
                  <c:v>611.94093299999997</c:v>
                </c:pt>
                <c:pt idx="276">
                  <c:v>612.130179</c:v>
                </c:pt>
                <c:pt idx="277">
                  <c:v>612.03905799999995</c:v>
                </c:pt>
                <c:pt idx="278">
                  <c:v>612.26349100000004</c:v>
                </c:pt>
                <c:pt idx="279">
                  <c:v>612.26436799999999</c:v>
                </c:pt>
                <c:pt idx="280">
                  <c:v>612.59820300000001</c:v>
                </c:pt>
                <c:pt idx="281">
                  <c:v>612.88932999999997</c:v>
                </c:pt>
                <c:pt idx="282">
                  <c:v>612.88946799999997</c:v>
                </c:pt>
                <c:pt idx="283">
                  <c:v>612.97009800000001</c:v>
                </c:pt>
                <c:pt idx="284">
                  <c:v>613.10238900000002</c:v>
                </c:pt>
                <c:pt idx="285">
                  <c:v>613.36293000000001</c:v>
                </c:pt>
                <c:pt idx="286">
                  <c:v>613.95614999999998</c:v>
                </c:pt>
                <c:pt idx="287">
                  <c:v>613.87532399999998</c:v>
                </c:pt>
                <c:pt idx="288">
                  <c:v>614.53786400000001</c:v>
                </c:pt>
                <c:pt idx="289">
                  <c:v>614.72669299999995</c:v>
                </c:pt>
                <c:pt idx="290">
                  <c:v>614.78046400000005</c:v>
                </c:pt>
                <c:pt idx="291">
                  <c:v>614.81530899999996</c:v>
                </c:pt>
                <c:pt idx="292">
                  <c:v>615.43787599999996</c:v>
                </c:pt>
                <c:pt idx="293">
                  <c:v>557.70580500000005</c:v>
                </c:pt>
                <c:pt idx="294">
                  <c:v>615.07537100000002</c:v>
                </c:pt>
                <c:pt idx="295">
                  <c:v>615.51063499999998</c:v>
                </c:pt>
                <c:pt idx="296">
                  <c:v>615.54594599999996</c:v>
                </c:pt>
                <c:pt idx="297">
                  <c:v>615.62548000000004</c:v>
                </c:pt>
                <c:pt idx="298">
                  <c:v>616.28384300000005</c:v>
                </c:pt>
                <c:pt idx="299">
                  <c:v>616.40302899999995</c:v>
                </c:pt>
                <c:pt idx="300">
                  <c:v>616.40353900000002</c:v>
                </c:pt>
                <c:pt idx="301">
                  <c:v>616.77867300000003</c:v>
                </c:pt>
                <c:pt idx="302">
                  <c:v>616.79044299999998</c:v>
                </c:pt>
                <c:pt idx="303">
                  <c:v>616.84789699999999</c:v>
                </c:pt>
                <c:pt idx="304">
                  <c:v>617.05825000000004</c:v>
                </c:pt>
                <c:pt idx="305">
                  <c:v>617.12929999999994</c:v>
                </c:pt>
                <c:pt idx="306">
                  <c:v>617.34731199999999</c:v>
                </c:pt>
                <c:pt idx="307">
                  <c:v>619.01541199999997</c:v>
                </c:pt>
                <c:pt idx="308">
                  <c:v>619.09044100000006</c:v>
                </c:pt>
                <c:pt idx="309">
                  <c:v>619.05606899999998</c:v>
                </c:pt>
                <c:pt idx="310">
                  <c:v>619.20958499999995</c:v>
                </c:pt>
                <c:pt idx="311">
                  <c:v>619.17970400000002</c:v>
                </c:pt>
                <c:pt idx="312">
                  <c:v>619.82629499999996</c:v>
                </c:pt>
                <c:pt idx="313">
                  <c:v>619.86037599999997</c:v>
                </c:pt>
                <c:pt idx="314">
                  <c:v>619.819839</c:v>
                </c:pt>
                <c:pt idx="315">
                  <c:v>619.36925299999996</c:v>
                </c:pt>
                <c:pt idx="316">
                  <c:v>619.01712899999995</c:v>
                </c:pt>
                <c:pt idx="317">
                  <c:v>618.57751900000005</c:v>
                </c:pt>
                <c:pt idx="318">
                  <c:v>617.86276999999995</c:v>
                </c:pt>
                <c:pt idx="319">
                  <c:v>617.12020199999995</c:v>
                </c:pt>
                <c:pt idx="320">
                  <c:v>617.482933</c:v>
                </c:pt>
                <c:pt idx="321">
                  <c:v>617.41240500000004</c:v>
                </c:pt>
                <c:pt idx="322">
                  <c:v>617.51823100000001</c:v>
                </c:pt>
                <c:pt idx="323">
                  <c:v>618.03596700000003</c:v>
                </c:pt>
                <c:pt idx="324">
                  <c:v>619.01788199999999</c:v>
                </c:pt>
                <c:pt idx="325">
                  <c:v>619.09398699999997</c:v>
                </c:pt>
                <c:pt idx="326">
                  <c:v>619.20525199999997</c:v>
                </c:pt>
                <c:pt idx="327">
                  <c:v>619.88005199999998</c:v>
                </c:pt>
                <c:pt idx="328">
                  <c:v>619.88374899999997</c:v>
                </c:pt>
                <c:pt idx="329">
                  <c:v>620.54341699999998</c:v>
                </c:pt>
                <c:pt idx="330">
                  <c:v>620.55080599999997</c:v>
                </c:pt>
                <c:pt idx="331">
                  <c:v>622.99030600000003</c:v>
                </c:pt>
                <c:pt idx="332">
                  <c:v>622.74287100000004</c:v>
                </c:pt>
                <c:pt idx="333">
                  <c:v>624.70124599999997</c:v>
                </c:pt>
                <c:pt idx="334">
                  <c:v>626.89560200000005</c:v>
                </c:pt>
                <c:pt idx="335">
                  <c:v>626.23902199999998</c:v>
                </c:pt>
                <c:pt idx="336">
                  <c:v>627.32794999999999</c:v>
                </c:pt>
                <c:pt idx="337">
                  <c:v>627.40980200000001</c:v>
                </c:pt>
                <c:pt idx="338">
                  <c:v>49.238002999999999</c:v>
                </c:pt>
                <c:pt idx="339">
                  <c:v>627.48058800000001</c:v>
                </c:pt>
                <c:pt idx="340">
                  <c:v>627.48623799999996</c:v>
                </c:pt>
                <c:pt idx="341">
                  <c:v>627.72122100000001</c:v>
                </c:pt>
                <c:pt idx="342">
                  <c:v>629.35549800000001</c:v>
                </c:pt>
                <c:pt idx="343">
                  <c:v>630.90657699999997</c:v>
                </c:pt>
                <c:pt idx="344">
                  <c:v>631.05538000000001</c:v>
                </c:pt>
                <c:pt idx="345">
                  <c:v>631.43103499999995</c:v>
                </c:pt>
                <c:pt idx="346">
                  <c:v>632.47669199999996</c:v>
                </c:pt>
                <c:pt idx="347">
                  <c:v>633.51284999999996</c:v>
                </c:pt>
                <c:pt idx="348">
                  <c:v>632.77188599999999</c:v>
                </c:pt>
                <c:pt idx="349">
                  <c:v>661.45553600000005</c:v>
                </c:pt>
                <c:pt idx="350">
                  <c:v>655.81490899999994</c:v>
                </c:pt>
                <c:pt idx="351">
                  <c:v>649.59419000000003</c:v>
                </c:pt>
                <c:pt idx="352">
                  <c:v>636.438399</c:v>
                </c:pt>
                <c:pt idx="353">
                  <c:v>669.24637499999994</c:v>
                </c:pt>
                <c:pt idx="354">
                  <c:v>659.31384500000001</c:v>
                </c:pt>
                <c:pt idx="355">
                  <c:v>650.49580700000001</c:v>
                </c:pt>
                <c:pt idx="356">
                  <c:v>639.58926199999996</c:v>
                </c:pt>
                <c:pt idx="357">
                  <c:v>687.81282299999998</c:v>
                </c:pt>
                <c:pt idx="358">
                  <c:v>639.67303500000003</c:v>
                </c:pt>
                <c:pt idx="359">
                  <c:v>640.213258</c:v>
                </c:pt>
                <c:pt idx="360">
                  <c:v>660.56812000000002</c:v>
                </c:pt>
                <c:pt idx="361">
                  <c:v>693.02468199999998</c:v>
                </c:pt>
                <c:pt idx="362">
                  <c:v>698.36130200000002</c:v>
                </c:pt>
                <c:pt idx="363">
                  <c:v>625.35684900000001</c:v>
                </c:pt>
                <c:pt idx="364">
                  <c:v>701.60110999999995</c:v>
                </c:pt>
                <c:pt idx="365">
                  <c:v>703.63179400000001</c:v>
                </c:pt>
                <c:pt idx="366">
                  <c:v>704.25487099999998</c:v>
                </c:pt>
                <c:pt idx="367">
                  <c:v>705.76516200000003</c:v>
                </c:pt>
                <c:pt idx="368">
                  <c:v>707.33994399999995</c:v>
                </c:pt>
                <c:pt idx="369">
                  <c:v>710.16460500000005</c:v>
                </c:pt>
                <c:pt idx="370">
                  <c:v>710.27275999999995</c:v>
                </c:pt>
                <c:pt idx="371">
                  <c:v>711.56080099999997</c:v>
                </c:pt>
                <c:pt idx="372">
                  <c:v>712.03644999999995</c:v>
                </c:pt>
                <c:pt idx="373">
                  <c:v>714.45465999999999</c:v>
                </c:pt>
                <c:pt idx="374">
                  <c:v>715.52435200000002</c:v>
                </c:pt>
                <c:pt idx="375">
                  <c:v>722.69999199999995</c:v>
                </c:pt>
                <c:pt idx="376">
                  <c:v>723.06872399999997</c:v>
                </c:pt>
                <c:pt idx="377">
                  <c:v>726.24882500000001</c:v>
                </c:pt>
                <c:pt idx="378">
                  <c:v>747.97685999999999</c:v>
                </c:pt>
                <c:pt idx="379">
                  <c:v>746.95619099999999</c:v>
                </c:pt>
                <c:pt idx="380">
                  <c:v>746.82069899999999</c:v>
                </c:pt>
                <c:pt idx="381">
                  <c:v>747.448171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E0A-4BDF-8E05-7A05CFFEDC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2180576"/>
        <c:axId val="612200128"/>
      </c:scatterChart>
      <c:valAx>
        <c:axId val="612180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12200128"/>
        <c:crosses val="autoZero"/>
        <c:crossBetween val="midCat"/>
      </c:valAx>
      <c:valAx>
        <c:axId val="61220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121805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4B</a:t>
            </a:r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'物理-遗传比对图'!$J$3289:$J$3461</c:f>
              <c:numCache>
                <c:formatCode>0_ </c:formatCode>
                <c:ptCount val="173"/>
                <c:pt idx="0">
                  <c:v>0</c:v>
                </c:pt>
                <c:pt idx="1">
                  <c:v>0.54649999999999999</c:v>
                </c:pt>
                <c:pt idx="2">
                  <c:v>0.81669999999999998</c:v>
                </c:pt>
                <c:pt idx="3">
                  <c:v>1.3602000000000001</c:v>
                </c:pt>
                <c:pt idx="4">
                  <c:v>10.3155</c:v>
                </c:pt>
                <c:pt idx="5">
                  <c:v>10.853199999999999</c:v>
                </c:pt>
                <c:pt idx="6">
                  <c:v>11.396699999999999</c:v>
                </c:pt>
                <c:pt idx="7">
                  <c:v>11.940200000000001</c:v>
                </c:pt>
                <c:pt idx="8">
                  <c:v>12.4779</c:v>
                </c:pt>
                <c:pt idx="9">
                  <c:v>13.015499999999999</c:v>
                </c:pt>
                <c:pt idx="10">
                  <c:v>13.2902</c:v>
                </c:pt>
                <c:pt idx="11">
                  <c:v>13.842700000000001</c:v>
                </c:pt>
                <c:pt idx="12">
                  <c:v>14.6625</c:v>
                </c:pt>
                <c:pt idx="13">
                  <c:v>16.640899999999998</c:v>
                </c:pt>
                <c:pt idx="14">
                  <c:v>17.474299999999999</c:v>
                </c:pt>
                <c:pt idx="15">
                  <c:v>18.023800000000001</c:v>
                </c:pt>
                <c:pt idx="16">
                  <c:v>19.129000000000001</c:v>
                </c:pt>
                <c:pt idx="17">
                  <c:v>19.6754</c:v>
                </c:pt>
                <c:pt idx="18">
                  <c:v>20.7806</c:v>
                </c:pt>
                <c:pt idx="19">
                  <c:v>21.056799999999999</c:v>
                </c:pt>
                <c:pt idx="20">
                  <c:v>21.334599999999998</c:v>
                </c:pt>
                <c:pt idx="21">
                  <c:v>24.261900000000001</c:v>
                </c:pt>
                <c:pt idx="22">
                  <c:v>24.826899999999998</c:v>
                </c:pt>
                <c:pt idx="23">
                  <c:v>25.103200000000001</c:v>
                </c:pt>
                <c:pt idx="24">
                  <c:v>25.6557</c:v>
                </c:pt>
                <c:pt idx="25">
                  <c:v>25.931899999999999</c:v>
                </c:pt>
                <c:pt idx="26">
                  <c:v>26.206700000000001</c:v>
                </c:pt>
                <c:pt idx="27">
                  <c:v>26.7685</c:v>
                </c:pt>
                <c:pt idx="28">
                  <c:v>27.046299999999999</c:v>
                </c:pt>
                <c:pt idx="29">
                  <c:v>29.62</c:v>
                </c:pt>
                <c:pt idx="30">
                  <c:v>30.172499999999999</c:v>
                </c:pt>
                <c:pt idx="31">
                  <c:v>31.0059</c:v>
                </c:pt>
                <c:pt idx="32">
                  <c:v>33.882599999999996</c:v>
                </c:pt>
                <c:pt idx="33">
                  <c:v>35.006399999999999</c:v>
                </c:pt>
                <c:pt idx="34">
                  <c:v>35.561999999999998</c:v>
                </c:pt>
                <c:pt idx="35">
                  <c:v>35.8367</c:v>
                </c:pt>
                <c:pt idx="36">
                  <c:v>37.532299999999999</c:v>
                </c:pt>
                <c:pt idx="37">
                  <c:v>40.425699999999999</c:v>
                </c:pt>
                <c:pt idx="38">
                  <c:v>41.259099999999997</c:v>
                </c:pt>
                <c:pt idx="39">
                  <c:v>41.535299999999999</c:v>
                </c:pt>
                <c:pt idx="40">
                  <c:v>42.956200000000003</c:v>
                </c:pt>
                <c:pt idx="41">
                  <c:v>44.067500000000003</c:v>
                </c:pt>
                <c:pt idx="42">
                  <c:v>45.178699999999999</c:v>
                </c:pt>
                <c:pt idx="43">
                  <c:v>47.157200000000003</c:v>
                </c:pt>
                <c:pt idx="44">
                  <c:v>47.427500000000002</c:v>
                </c:pt>
                <c:pt idx="45">
                  <c:v>50.5745</c:v>
                </c:pt>
                <c:pt idx="46">
                  <c:v>50.844700000000003</c:v>
                </c:pt>
                <c:pt idx="47">
                  <c:v>52.218699999999998</c:v>
                </c:pt>
                <c:pt idx="48">
                  <c:v>52.7652</c:v>
                </c:pt>
                <c:pt idx="49">
                  <c:v>57.188499999999998</c:v>
                </c:pt>
                <c:pt idx="50">
                  <c:v>57.4587</c:v>
                </c:pt>
                <c:pt idx="51">
                  <c:v>58.278500000000001</c:v>
                </c:pt>
                <c:pt idx="52">
                  <c:v>58.819000000000003</c:v>
                </c:pt>
                <c:pt idx="53">
                  <c:v>59.634300000000003</c:v>
                </c:pt>
                <c:pt idx="54">
                  <c:v>61.601599999999998</c:v>
                </c:pt>
                <c:pt idx="55">
                  <c:v>62.435000000000002</c:v>
                </c:pt>
                <c:pt idx="56">
                  <c:v>64.413499999999999</c:v>
                </c:pt>
                <c:pt idx="57">
                  <c:v>64.682299999999998</c:v>
                </c:pt>
                <c:pt idx="58">
                  <c:v>65.775400000000005</c:v>
                </c:pt>
                <c:pt idx="59">
                  <c:v>66.3279</c:v>
                </c:pt>
                <c:pt idx="60">
                  <c:v>66.601100000000002</c:v>
                </c:pt>
                <c:pt idx="61">
                  <c:v>67.1417</c:v>
                </c:pt>
                <c:pt idx="62">
                  <c:v>67.682199999999995</c:v>
                </c:pt>
                <c:pt idx="63">
                  <c:v>68.225700000000003</c:v>
                </c:pt>
                <c:pt idx="64">
                  <c:v>68.772199999999998</c:v>
                </c:pt>
                <c:pt idx="65">
                  <c:v>69.591899999999995</c:v>
                </c:pt>
                <c:pt idx="66">
                  <c:v>71.25</c:v>
                </c:pt>
                <c:pt idx="67">
                  <c:v>72.060900000000004</c:v>
                </c:pt>
                <c:pt idx="68">
                  <c:v>72.871799999999993</c:v>
                </c:pt>
                <c:pt idx="69">
                  <c:v>76.614400000000003</c:v>
                </c:pt>
                <c:pt idx="70">
                  <c:v>77.447800000000001</c:v>
                </c:pt>
                <c:pt idx="71">
                  <c:v>78.281199999999998</c:v>
                </c:pt>
                <c:pt idx="72">
                  <c:v>79.655199999999994</c:v>
                </c:pt>
                <c:pt idx="73">
                  <c:v>80.474900000000005</c:v>
                </c:pt>
                <c:pt idx="74">
                  <c:v>81.856499999999997</c:v>
                </c:pt>
                <c:pt idx="75">
                  <c:v>82.961600000000004</c:v>
                </c:pt>
                <c:pt idx="76">
                  <c:v>83.785899999999998</c:v>
                </c:pt>
                <c:pt idx="77">
                  <c:v>85.434799999999996</c:v>
                </c:pt>
                <c:pt idx="78">
                  <c:v>85.972499999999997</c:v>
                </c:pt>
                <c:pt idx="79">
                  <c:v>86.513099999999994</c:v>
                </c:pt>
                <c:pt idx="80">
                  <c:v>86.781899999999993</c:v>
                </c:pt>
                <c:pt idx="81">
                  <c:v>87.319500000000005</c:v>
                </c:pt>
                <c:pt idx="82">
                  <c:v>87.5869</c:v>
                </c:pt>
                <c:pt idx="83">
                  <c:v>87.854299999999995</c:v>
                </c:pt>
                <c:pt idx="84">
                  <c:v>88.121700000000004</c:v>
                </c:pt>
                <c:pt idx="85">
                  <c:v>90.949600000000004</c:v>
                </c:pt>
                <c:pt idx="86">
                  <c:v>91.490099999999998</c:v>
                </c:pt>
                <c:pt idx="87">
                  <c:v>92.589200000000005</c:v>
                </c:pt>
                <c:pt idx="88">
                  <c:v>93.694299999999998</c:v>
                </c:pt>
                <c:pt idx="89">
                  <c:v>95.955799999999996</c:v>
                </c:pt>
                <c:pt idx="90">
                  <c:v>96.225999999999999</c:v>
                </c:pt>
                <c:pt idx="91">
                  <c:v>97.0458</c:v>
                </c:pt>
                <c:pt idx="92">
                  <c:v>97.589299999999994</c:v>
                </c:pt>
                <c:pt idx="93">
                  <c:v>98.409000000000006</c:v>
                </c:pt>
                <c:pt idx="94">
                  <c:v>99.2333</c:v>
                </c:pt>
                <c:pt idx="95">
                  <c:v>100.04859999999999</c:v>
                </c:pt>
                <c:pt idx="96">
                  <c:v>100.3188</c:v>
                </c:pt>
                <c:pt idx="97">
                  <c:v>100.5891</c:v>
                </c:pt>
                <c:pt idx="98">
                  <c:v>100.8609</c:v>
                </c:pt>
                <c:pt idx="99">
                  <c:v>101.40730000000001</c:v>
                </c:pt>
                <c:pt idx="100">
                  <c:v>101.6776</c:v>
                </c:pt>
                <c:pt idx="101">
                  <c:v>101.94929999999999</c:v>
                </c:pt>
                <c:pt idx="102">
                  <c:v>102.22110000000001</c:v>
                </c:pt>
                <c:pt idx="103">
                  <c:v>102.4914</c:v>
                </c:pt>
                <c:pt idx="104">
                  <c:v>103.05</c:v>
                </c:pt>
                <c:pt idx="105">
                  <c:v>104.1738</c:v>
                </c:pt>
                <c:pt idx="106">
                  <c:v>105.0026</c:v>
                </c:pt>
                <c:pt idx="107">
                  <c:v>105.5521</c:v>
                </c:pt>
                <c:pt idx="108">
                  <c:v>105.8224</c:v>
                </c:pt>
                <c:pt idx="109">
                  <c:v>106.92149999999999</c:v>
                </c:pt>
                <c:pt idx="110">
                  <c:v>107.7457</c:v>
                </c:pt>
                <c:pt idx="111">
                  <c:v>108.857</c:v>
                </c:pt>
                <c:pt idx="112">
                  <c:v>110.8133</c:v>
                </c:pt>
                <c:pt idx="113">
                  <c:v>111.3539</c:v>
                </c:pt>
                <c:pt idx="114">
                  <c:v>111.8944</c:v>
                </c:pt>
                <c:pt idx="115">
                  <c:v>112.70529999999999</c:v>
                </c:pt>
                <c:pt idx="116">
                  <c:v>113.24590000000001</c:v>
                </c:pt>
                <c:pt idx="117">
                  <c:v>115.2022</c:v>
                </c:pt>
                <c:pt idx="118">
                  <c:v>115.4725</c:v>
                </c:pt>
                <c:pt idx="119">
                  <c:v>116.87730000000001</c:v>
                </c:pt>
                <c:pt idx="120">
                  <c:v>117.1536</c:v>
                </c:pt>
                <c:pt idx="121">
                  <c:v>118.8685</c:v>
                </c:pt>
                <c:pt idx="122">
                  <c:v>119.1448</c:v>
                </c:pt>
                <c:pt idx="123">
                  <c:v>119.6853</c:v>
                </c:pt>
                <c:pt idx="124">
                  <c:v>133.4727</c:v>
                </c:pt>
                <c:pt idx="125">
                  <c:v>133.74449999999999</c:v>
                </c:pt>
                <c:pt idx="126">
                  <c:v>134.285</c:v>
                </c:pt>
                <c:pt idx="127">
                  <c:v>135.40260000000001</c:v>
                </c:pt>
                <c:pt idx="128">
                  <c:v>135.95509999999999</c:v>
                </c:pt>
                <c:pt idx="129">
                  <c:v>136.49860000000001</c:v>
                </c:pt>
                <c:pt idx="130">
                  <c:v>137.0421</c:v>
                </c:pt>
                <c:pt idx="131">
                  <c:v>137.8663</c:v>
                </c:pt>
                <c:pt idx="132">
                  <c:v>138.13659999999999</c:v>
                </c:pt>
                <c:pt idx="133">
                  <c:v>138.68010000000001</c:v>
                </c:pt>
                <c:pt idx="134">
                  <c:v>143.15629999999999</c:v>
                </c:pt>
                <c:pt idx="135">
                  <c:v>144.26150000000001</c:v>
                </c:pt>
                <c:pt idx="136">
                  <c:v>145.09030000000001</c:v>
                </c:pt>
                <c:pt idx="137">
                  <c:v>145.6397</c:v>
                </c:pt>
                <c:pt idx="138">
                  <c:v>145.91149999999999</c:v>
                </c:pt>
                <c:pt idx="139">
                  <c:v>146.18469999999999</c:v>
                </c:pt>
                <c:pt idx="140">
                  <c:v>146.73419999999999</c:v>
                </c:pt>
                <c:pt idx="141">
                  <c:v>147.0059</c:v>
                </c:pt>
                <c:pt idx="142">
                  <c:v>148.09299999999999</c:v>
                </c:pt>
                <c:pt idx="143">
                  <c:v>149.48230000000001</c:v>
                </c:pt>
                <c:pt idx="144">
                  <c:v>151.4496</c:v>
                </c:pt>
                <c:pt idx="145">
                  <c:v>151.72280000000001</c:v>
                </c:pt>
                <c:pt idx="146">
                  <c:v>152.2723</c:v>
                </c:pt>
                <c:pt idx="147">
                  <c:v>152.81880000000001</c:v>
                </c:pt>
                <c:pt idx="148">
                  <c:v>153.643</c:v>
                </c:pt>
                <c:pt idx="149">
                  <c:v>153.91929999999999</c:v>
                </c:pt>
                <c:pt idx="150">
                  <c:v>154.46870000000001</c:v>
                </c:pt>
                <c:pt idx="151">
                  <c:v>154.7405</c:v>
                </c:pt>
                <c:pt idx="152">
                  <c:v>155.01220000000001</c:v>
                </c:pt>
                <c:pt idx="153">
                  <c:v>155.28399999999999</c:v>
                </c:pt>
                <c:pt idx="154">
                  <c:v>155.8304</c:v>
                </c:pt>
                <c:pt idx="155">
                  <c:v>156.10220000000001</c:v>
                </c:pt>
                <c:pt idx="156">
                  <c:v>156.9264</c:v>
                </c:pt>
                <c:pt idx="157">
                  <c:v>157.4759</c:v>
                </c:pt>
                <c:pt idx="158">
                  <c:v>158.02539999999999</c:v>
                </c:pt>
                <c:pt idx="159">
                  <c:v>158.57480000000001</c:v>
                </c:pt>
                <c:pt idx="160">
                  <c:v>159.6679</c:v>
                </c:pt>
                <c:pt idx="161">
                  <c:v>161.04949999999999</c:v>
                </c:pt>
                <c:pt idx="162">
                  <c:v>161.59889999999999</c:v>
                </c:pt>
                <c:pt idx="163">
                  <c:v>162.42769999999999</c:v>
                </c:pt>
                <c:pt idx="164">
                  <c:v>163.51490000000001</c:v>
                </c:pt>
                <c:pt idx="165">
                  <c:v>163.7852</c:v>
                </c:pt>
                <c:pt idx="166">
                  <c:v>168.505</c:v>
                </c:pt>
                <c:pt idx="167">
                  <c:v>169.32929999999999</c:v>
                </c:pt>
                <c:pt idx="168">
                  <c:v>173.40809999999999</c:v>
                </c:pt>
                <c:pt idx="169">
                  <c:v>173.67689999999999</c:v>
                </c:pt>
                <c:pt idx="170">
                  <c:v>175.05080000000001</c:v>
                </c:pt>
                <c:pt idx="171">
                  <c:v>175.31970000000001</c:v>
                </c:pt>
                <c:pt idx="172">
                  <c:v>181.679</c:v>
                </c:pt>
              </c:numCache>
            </c:numRef>
          </c:xVal>
          <c:yVal>
            <c:numRef>
              <c:f>'物理-遗传比对图'!$K$3289:$K$3461</c:f>
              <c:numCache>
                <c:formatCode>0_);[Red]\(0\)</c:formatCode>
                <c:ptCount val="173"/>
                <c:pt idx="0">
                  <c:v>0.63816200000000001</c:v>
                </c:pt>
                <c:pt idx="1">
                  <c:v>0.90451499999999996</c:v>
                </c:pt>
                <c:pt idx="2">
                  <c:v>1.133432</c:v>
                </c:pt>
                <c:pt idx="3">
                  <c:v>1.1394230000000001</c:v>
                </c:pt>
                <c:pt idx="4">
                  <c:v>6.9004099999999999</c:v>
                </c:pt>
                <c:pt idx="5">
                  <c:v>323.98156799999998</c:v>
                </c:pt>
                <c:pt idx="6">
                  <c:v>6.9009910000000003</c:v>
                </c:pt>
                <c:pt idx="7">
                  <c:v>7.2756740000000004</c:v>
                </c:pt>
                <c:pt idx="8">
                  <c:v>7.5059589999999998</c:v>
                </c:pt>
                <c:pt idx="9">
                  <c:v>8.3449829999999992</c:v>
                </c:pt>
                <c:pt idx="10">
                  <c:v>8.3476320000000008</c:v>
                </c:pt>
                <c:pt idx="11">
                  <c:v>7.8582640000000001</c:v>
                </c:pt>
                <c:pt idx="12">
                  <c:v>8.3648620000000005</c:v>
                </c:pt>
                <c:pt idx="13">
                  <c:v>9.9817110000000007</c:v>
                </c:pt>
                <c:pt idx="14">
                  <c:v>11.112185</c:v>
                </c:pt>
                <c:pt idx="15">
                  <c:v>12.333876</c:v>
                </c:pt>
                <c:pt idx="16">
                  <c:v>12.242442</c:v>
                </c:pt>
                <c:pt idx="17">
                  <c:v>12.274672000000001</c:v>
                </c:pt>
                <c:pt idx="18">
                  <c:v>12.316333999999999</c:v>
                </c:pt>
                <c:pt idx="19">
                  <c:v>12.428796999999999</c:v>
                </c:pt>
                <c:pt idx="20">
                  <c:v>12.426959999999999</c:v>
                </c:pt>
                <c:pt idx="21">
                  <c:v>13.438663</c:v>
                </c:pt>
                <c:pt idx="22">
                  <c:v>13.621846</c:v>
                </c:pt>
                <c:pt idx="23">
                  <c:v>13.627402</c:v>
                </c:pt>
                <c:pt idx="24">
                  <c:v>13.633081000000001</c:v>
                </c:pt>
                <c:pt idx="25">
                  <c:v>13.628076</c:v>
                </c:pt>
                <c:pt idx="26">
                  <c:v>13.832848</c:v>
                </c:pt>
                <c:pt idx="27">
                  <c:v>13.708997</c:v>
                </c:pt>
                <c:pt idx="28">
                  <c:v>13.648332999999999</c:v>
                </c:pt>
                <c:pt idx="29">
                  <c:v>15.684196</c:v>
                </c:pt>
                <c:pt idx="30">
                  <c:v>15.684011999999999</c:v>
                </c:pt>
                <c:pt idx="31">
                  <c:v>15.687464</c:v>
                </c:pt>
                <c:pt idx="32">
                  <c:v>16.941369000000002</c:v>
                </c:pt>
                <c:pt idx="33">
                  <c:v>18.740455000000001</c:v>
                </c:pt>
                <c:pt idx="34">
                  <c:v>18.788647000000001</c:v>
                </c:pt>
                <c:pt idx="35">
                  <c:v>18.766114999999999</c:v>
                </c:pt>
                <c:pt idx="36">
                  <c:v>19.076625</c:v>
                </c:pt>
                <c:pt idx="37">
                  <c:v>22.453396000000001</c:v>
                </c:pt>
                <c:pt idx="38">
                  <c:v>23.426811000000001</c:v>
                </c:pt>
                <c:pt idx="39">
                  <c:v>23.430088000000001</c:v>
                </c:pt>
                <c:pt idx="40">
                  <c:v>24.743722999999999</c:v>
                </c:pt>
                <c:pt idx="41">
                  <c:v>23.947471</c:v>
                </c:pt>
                <c:pt idx="42">
                  <c:v>26.229953999999999</c:v>
                </c:pt>
                <c:pt idx="43">
                  <c:v>28.607154999999999</c:v>
                </c:pt>
                <c:pt idx="44">
                  <c:v>28.616924999999998</c:v>
                </c:pt>
                <c:pt idx="45">
                  <c:v>29.107268999999999</c:v>
                </c:pt>
                <c:pt idx="46">
                  <c:v>29.107135</c:v>
                </c:pt>
                <c:pt idx="47">
                  <c:v>30.016946000000001</c:v>
                </c:pt>
                <c:pt idx="48">
                  <c:v>30.178715</c:v>
                </c:pt>
                <c:pt idx="49">
                  <c:v>31.511596000000001</c:v>
                </c:pt>
                <c:pt idx="50">
                  <c:v>31.708233</c:v>
                </c:pt>
                <c:pt idx="51">
                  <c:v>32.650672</c:v>
                </c:pt>
                <c:pt idx="52">
                  <c:v>32.440260000000002</c:v>
                </c:pt>
                <c:pt idx="53">
                  <c:v>31.724501</c:v>
                </c:pt>
                <c:pt idx="54">
                  <c:v>41.356594000000001</c:v>
                </c:pt>
                <c:pt idx="55">
                  <c:v>43.162849999999999</c:v>
                </c:pt>
                <c:pt idx="56">
                  <c:v>77.969099</c:v>
                </c:pt>
                <c:pt idx="57">
                  <c:v>81.187545</c:v>
                </c:pt>
                <c:pt idx="58">
                  <c:v>111.735236</c:v>
                </c:pt>
                <c:pt idx="59">
                  <c:v>162.17998</c:v>
                </c:pt>
                <c:pt idx="60">
                  <c:v>122.618793</c:v>
                </c:pt>
                <c:pt idx="61">
                  <c:v>172.32670100000001</c:v>
                </c:pt>
                <c:pt idx="62">
                  <c:v>404.34108199999997</c:v>
                </c:pt>
                <c:pt idx="63">
                  <c:v>411.90441399999997</c:v>
                </c:pt>
                <c:pt idx="64">
                  <c:v>412.565764</c:v>
                </c:pt>
                <c:pt idx="65">
                  <c:v>415.347171</c:v>
                </c:pt>
                <c:pt idx="66">
                  <c:v>447.663138</c:v>
                </c:pt>
                <c:pt idx="67">
                  <c:v>471.849377</c:v>
                </c:pt>
                <c:pt idx="68">
                  <c:v>510.29396400000002</c:v>
                </c:pt>
                <c:pt idx="69">
                  <c:v>533.85453299999995</c:v>
                </c:pt>
                <c:pt idx="70">
                  <c:v>542.84832400000005</c:v>
                </c:pt>
                <c:pt idx="71">
                  <c:v>564.07889799999998</c:v>
                </c:pt>
                <c:pt idx="72">
                  <c:v>568.38574600000004</c:v>
                </c:pt>
                <c:pt idx="73">
                  <c:v>568.73614399999997</c:v>
                </c:pt>
                <c:pt idx="74">
                  <c:v>578.53176299999996</c:v>
                </c:pt>
                <c:pt idx="75">
                  <c:v>575.67220399999997</c:v>
                </c:pt>
                <c:pt idx="76">
                  <c:v>590.60710600000004</c:v>
                </c:pt>
                <c:pt idx="77">
                  <c:v>602.61508400000002</c:v>
                </c:pt>
                <c:pt idx="78">
                  <c:v>603.79515200000003</c:v>
                </c:pt>
                <c:pt idx="79">
                  <c:v>609.61486600000001</c:v>
                </c:pt>
                <c:pt idx="80">
                  <c:v>608.35173999999995</c:v>
                </c:pt>
                <c:pt idx="81">
                  <c:v>603.61134600000003</c:v>
                </c:pt>
                <c:pt idx="82">
                  <c:v>603.61039100000005</c:v>
                </c:pt>
                <c:pt idx="83">
                  <c:v>603.11933199999999</c:v>
                </c:pt>
                <c:pt idx="84">
                  <c:v>603.613921</c:v>
                </c:pt>
                <c:pt idx="85">
                  <c:v>620.54860099999996</c:v>
                </c:pt>
                <c:pt idx="86">
                  <c:v>620.94218599999999</c:v>
                </c:pt>
                <c:pt idx="87">
                  <c:v>621.70781899999997</c:v>
                </c:pt>
                <c:pt idx="88">
                  <c:v>622.70669399999997</c:v>
                </c:pt>
                <c:pt idx="89">
                  <c:v>629.04105300000003</c:v>
                </c:pt>
                <c:pt idx="90">
                  <c:v>632.10548300000005</c:v>
                </c:pt>
                <c:pt idx="91">
                  <c:v>635.65631399999995</c:v>
                </c:pt>
                <c:pt idx="92">
                  <c:v>635.69096999999999</c:v>
                </c:pt>
                <c:pt idx="93">
                  <c:v>636.05476899999996</c:v>
                </c:pt>
                <c:pt idx="94">
                  <c:v>636.54372599999999</c:v>
                </c:pt>
                <c:pt idx="95">
                  <c:v>636.50387000000001</c:v>
                </c:pt>
                <c:pt idx="96">
                  <c:v>637.03325800000005</c:v>
                </c:pt>
                <c:pt idx="97">
                  <c:v>636.38698299999999</c:v>
                </c:pt>
                <c:pt idx="98">
                  <c:v>636.32071499999995</c:v>
                </c:pt>
                <c:pt idx="99">
                  <c:v>636.31690400000002</c:v>
                </c:pt>
                <c:pt idx="100">
                  <c:v>636.47829899999999</c:v>
                </c:pt>
                <c:pt idx="101">
                  <c:v>636.448938</c:v>
                </c:pt>
                <c:pt idx="102">
                  <c:v>636.47812999999996</c:v>
                </c:pt>
                <c:pt idx="103">
                  <c:v>636.47736299999997</c:v>
                </c:pt>
                <c:pt idx="104">
                  <c:v>638.80812600000002</c:v>
                </c:pt>
                <c:pt idx="105">
                  <c:v>640.13307199999997</c:v>
                </c:pt>
                <c:pt idx="106">
                  <c:v>639.07605100000001</c:v>
                </c:pt>
                <c:pt idx="107">
                  <c:v>639.07039399999996</c:v>
                </c:pt>
                <c:pt idx="108">
                  <c:v>639.09318499999995</c:v>
                </c:pt>
                <c:pt idx="109">
                  <c:v>640.37107300000002</c:v>
                </c:pt>
                <c:pt idx="110">
                  <c:v>641.10023200000001</c:v>
                </c:pt>
                <c:pt idx="111">
                  <c:v>641.35242100000005</c:v>
                </c:pt>
                <c:pt idx="112">
                  <c:v>641.72695799999997</c:v>
                </c:pt>
                <c:pt idx="113">
                  <c:v>641.75252599999999</c:v>
                </c:pt>
                <c:pt idx="114">
                  <c:v>641.56928800000003</c:v>
                </c:pt>
                <c:pt idx="115">
                  <c:v>641.64831900000001</c:v>
                </c:pt>
                <c:pt idx="116">
                  <c:v>641.72397999999998</c:v>
                </c:pt>
                <c:pt idx="117">
                  <c:v>642.30814199999998</c:v>
                </c:pt>
                <c:pt idx="118">
                  <c:v>642.30591500000003</c:v>
                </c:pt>
                <c:pt idx="119">
                  <c:v>642.40786200000002</c:v>
                </c:pt>
                <c:pt idx="120">
                  <c:v>642.50224200000002</c:v>
                </c:pt>
                <c:pt idx="121">
                  <c:v>644.34848799999997</c:v>
                </c:pt>
                <c:pt idx="122">
                  <c:v>644.00927999999999</c:v>
                </c:pt>
                <c:pt idx="123">
                  <c:v>643.92596600000002</c:v>
                </c:pt>
                <c:pt idx="124">
                  <c:v>652.231132</c:v>
                </c:pt>
                <c:pt idx="125">
                  <c:v>652.22716800000001</c:v>
                </c:pt>
                <c:pt idx="126">
                  <c:v>652.22513100000003</c:v>
                </c:pt>
                <c:pt idx="127">
                  <c:v>652.15152</c:v>
                </c:pt>
                <c:pt idx="128">
                  <c:v>652.227529</c:v>
                </c:pt>
                <c:pt idx="129">
                  <c:v>652.13870799999995</c:v>
                </c:pt>
                <c:pt idx="130">
                  <c:v>651.79146500000002</c:v>
                </c:pt>
                <c:pt idx="131">
                  <c:v>651.63134200000002</c:v>
                </c:pt>
                <c:pt idx="132">
                  <c:v>651.26254800000004</c:v>
                </c:pt>
                <c:pt idx="133">
                  <c:v>651.60048400000005</c:v>
                </c:pt>
                <c:pt idx="134">
                  <c:v>653.57961299999999</c:v>
                </c:pt>
                <c:pt idx="135">
                  <c:v>654.11755300000004</c:v>
                </c:pt>
                <c:pt idx="136">
                  <c:v>653.63034600000003</c:v>
                </c:pt>
                <c:pt idx="137">
                  <c:v>656.70088899999996</c:v>
                </c:pt>
                <c:pt idx="138">
                  <c:v>656.71350399999994</c:v>
                </c:pt>
                <c:pt idx="139">
                  <c:v>656.71541200000001</c:v>
                </c:pt>
                <c:pt idx="140">
                  <c:v>657.11594300000002</c:v>
                </c:pt>
                <c:pt idx="141">
                  <c:v>657.709069</c:v>
                </c:pt>
                <c:pt idx="142">
                  <c:v>658.96644600000002</c:v>
                </c:pt>
                <c:pt idx="143">
                  <c:v>660.18473400000005</c:v>
                </c:pt>
                <c:pt idx="144">
                  <c:v>659.71147099999996</c:v>
                </c:pt>
                <c:pt idx="145">
                  <c:v>659.715688</c:v>
                </c:pt>
                <c:pt idx="146">
                  <c:v>659.64151400000003</c:v>
                </c:pt>
                <c:pt idx="147">
                  <c:v>660.18060400000002</c:v>
                </c:pt>
                <c:pt idx="148">
                  <c:v>660.38342799999998</c:v>
                </c:pt>
                <c:pt idx="149">
                  <c:v>660.36211300000002</c:v>
                </c:pt>
                <c:pt idx="150">
                  <c:v>660.45029</c:v>
                </c:pt>
                <c:pt idx="151">
                  <c:v>660.62942299999997</c:v>
                </c:pt>
                <c:pt idx="152">
                  <c:v>660.66871800000001</c:v>
                </c:pt>
                <c:pt idx="153">
                  <c:v>660.66995299999996</c:v>
                </c:pt>
                <c:pt idx="154">
                  <c:v>660.67932599999995</c:v>
                </c:pt>
                <c:pt idx="155">
                  <c:v>660.68320800000004</c:v>
                </c:pt>
                <c:pt idx="156">
                  <c:v>660.77204099999994</c:v>
                </c:pt>
                <c:pt idx="157">
                  <c:v>660.79025899999999</c:v>
                </c:pt>
                <c:pt idx="158">
                  <c:v>660.79423999999995</c:v>
                </c:pt>
                <c:pt idx="159">
                  <c:v>661.59686799999997</c:v>
                </c:pt>
                <c:pt idx="160">
                  <c:v>661.21751700000004</c:v>
                </c:pt>
                <c:pt idx="161">
                  <c:v>664.34401600000001</c:v>
                </c:pt>
                <c:pt idx="162">
                  <c:v>664.71241399999997</c:v>
                </c:pt>
                <c:pt idx="163">
                  <c:v>662.89265799999998</c:v>
                </c:pt>
                <c:pt idx="164">
                  <c:v>663.24928499999999</c:v>
                </c:pt>
                <c:pt idx="165">
                  <c:v>664.36365499999999</c:v>
                </c:pt>
                <c:pt idx="166">
                  <c:v>666.73409700000002</c:v>
                </c:pt>
                <c:pt idx="167">
                  <c:v>666.85234000000003</c:v>
                </c:pt>
                <c:pt idx="168">
                  <c:v>670.60561099999995</c:v>
                </c:pt>
                <c:pt idx="169">
                  <c:v>670.25669400000004</c:v>
                </c:pt>
                <c:pt idx="170">
                  <c:v>670.63334399999997</c:v>
                </c:pt>
                <c:pt idx="171">
                  <c:v>670.63717599999995</c:v>
                </c:pt>
                <c:pt idx="172">
                  <c:v>673.08302800000001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582-459E-B6AD-B7DDC97417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2060464"/>
        <c:axId val="222085008"/>
      </c:scatterChart>
      <c:valAx>
        <c:axId val="2220604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22085008"/>
        <c:crosses val="autoZero"/>
        <c:crossBetween val="midCat"/>
      </c:valAx>
      <c:valAx>
        <c:axId val="22208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220604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'物理-遗传比对图'!$J$3462:$J$3561</c:f>
              <c:numCache>
                <c:formatCode>0_ </c:formatCode>
                <c:ptCount val="100"/>
                <c:pt idx="0">
                  <c:v>0</c:v>
                </c:pt>
                <c:pt idx="1">
                  <c:v>0.84750000000000003</c:v>
                </c:pt>
                <c:pt idx="2">
                  <c:v>1.4094</c:v>
                </c:pt>
                <c:pt idx="3">
                  <c:v>1.6826000000000001</c:v>
                </c:pt>
                <c:pt idx="4">
                  <c:v>3.9830999999999999</c:v>
                </c:pt>
                <c:pt idx="5">
                  <c:v>6.6017000000000001</c:v>
                </c:pt>
                <c:pt idx="6">
                  <c:v>8.0306999999999995</c:v>
                </c:pt>
                <c:pt idx="7">
                  <c:v>8.3039000000000005</c:v>
                </c:pt>
                <c:pt idx="8">
                  <c:v>8.8504000000000005</c:v>
                </c:pt>
                <c:pt idx="9">
                  <c:v>9.3969000000000005</c:v>
                </c:pt>
                <c:pt idx="10">
                  <c:v>9.9463000000000008</c:v>
                </c:pt>
                <c:pt idx="11">
                  <c:v>10.2196</c:v>
                </c:pt>
                <c:pt idx="12">
                  <c:v>10.491300000000001</c:v>
                </c:pt>
                <c:pt idx="13">
                  <c:v>15.629799999999999</c:v>
                </c:pt>
                <c:pt idx="14">
                  <c:v>18.540099999999999</c:v>
                </c:pt>
                <c:pt idx="15">
                  <c:v>20.5411</c:v>
                </c:pt>
                <c:pt idx="16">
                  <c:v>21.953900000000001</c:v>
                </c:pt>
                <c:pt idx="17">
                  <c:v>22.2302</c:v>
                </c:pt>
                <c:pt idx="18">
                  <c:v>23.0825</c:v>
                </c:pt>
                <c:pt idx="19">
                  <c:v>23.647500000000001</c:v>
                </c:pt>
                <c:pt idx="20">
                  <c:v>24.495100000000001</c:v>
                </c:pt>
                <c:pt idx="21">
                  <c:v>24.7729</c:v>
                </c:pt>
                <c:pt idx="22">
                  <c:v>25.325399999999998</c:v>
                </c:pt>
                <c:pt idx="23">
                  <c:v>26.163399999999999</c:v>
                </c:pt>
                <c:pt idx="24">
                  <c:v>26.719000000000001</c:v>
                </c:pt>
                <c:pt idx="25">
                  <c:v>26.9953</c:v>
                </c:pt>
                <c:pt idx="26">
                  <c:v>27.2715</c:v>
                </c:pt>
                <c:pt idx="27">
                  <c:v>27.544699999999999</c:v>
                </c:pt>
                <c:pt idx="28">
                  <c:v>28.3735</c:v>
                </c:pt>
                <c:pt idx="29">
                  <c:v>28.649799999999999</c:v>
                </c:pt>
                <c:pt idx="30">
                  <c:v>30.364699999999999</c:v>
                </c:pt>
                <c:pt idx="31">
                  <c:v>31.482299999999999</c:v>
                </c:pt>
                <c:pt idx="32">
                  <c:v>32.040900000000001</c:v>
                </c:pt>
                <c:pt idx="33">
                  <c:v>32.602800000000002</c:v>
                </c:pt>
                <c:pt idx="34">
                  <c:v>32.882100000000001</c:v>
                </c:pt>
                <c:pt idx="35">
                  <c:v>33.744199999999999</c:v>
                </c:pt>
                <c:pt idx="36">
                  <c:v>36.425400000000003</c:v>
                </c:pt>
                <c:pt idx="37">
                  <c:v>36.9968</c:v>
                </c:pt>
                <c:pt idx="38">
                  <c:v>38.139899999999997</c:v>
                </c:pt>
                <c:pt idx="39">
                  <c:v>38.4146</c:v>
                </c:pt>
                <c:pt idx="40">
                  <c:v>40.091200000000001</c:v>
                </c:pt>
                <c:pt idx="41">
                  <c:v>41.786799999999999</c:v>
                </c:pt>
                <c:pt idx="42">
                  <c:v>44.048200000000001</c:v>
                </c:pt>
                <c:pt idx="43">
                  <c:v>44.591700000000003</c:v>
                </c:pt>
                <c:pt idx="44">
                  <c:v>45.715499999999999</c:v>
                </c:pt>
                <c:pt idx="45">
                  <c:v>46.265000000000001</c:v>
                </c:pt>
                <c:pt idx="46">
                  <c:v>46.811500000000002</c:v>
                </c:pt>
                <c:pt idx="47">
                  <c:v>47.6357</c:v>
                </c:pt>
                <c:pt idx="48">
                  <c:v>48.179200000000002</c:v>
                </c:pt>
                <c:pt idx="49">
                  <c:v>49.003500000000003</c:v>
                </c:pt>
                <c:pt idx="50">
                  <c:v>49.275199999999998</c:v>
                </c:pt>
                <c:pt idx="51">
                  <c:v>49.545499999999997</c:v>
                </c:pt>
                <c:pt idx="52">
                  <c:v>50.365200000000002</c:v>
                </c:pt>
                <c:pt idx="53">
                  <c:v>50.639899999999997</c:v>
                </c:pt>
                <c:pt idx="54">
                  <c:v>51.473399999999998</c:v>
                </c:pt>
                <c:pt idx="55">
                  <c:v>52.578499999999998</c:v>
                </c:pt>
                <c:pt idx="56">
                  <c:v>52.847299999999997</c:v>
                </c:pt>
                <c:pt idx="57">
                  <c:v>53.662599999999998</c:v>
                </c:pt>
                <c:pt idx="58">
                  <c:v>54.200299999999999</c:v>
                </c:pt>
                <c:pt idx="59">
                  <c:v>54.7408</c:v>
                </c:pt>
                <c:pt idx="60">
                  <c:v>55.011099999999999</c:v>
                </c:pt>
                <c:pt idx="61">
                  <c:v>55.554600000000001</c:v>
                </c:pt>
                <c:pt idx="62">
                  <c:v>56.921100000000003</c:v>
                </c:pt>
                <c:pt idx="63">
                  <c:v>57.188400000000001</c:v>
                </c:pt>
                <c:pt idx="64">
                  <c:v>57.726100000000002</c:v>
                </c:pt>
                <c:pt idx="65">
                  <c:v>57.993499999999997</c:v>
                </c:pt>
                <c:pt idx="66">
                  <c:v>58.804400000000001</c:v>
                </c:pt>
                <c:pt idx="67">
                  <c:v>59.344900000000003</c:v>
                </c:pt>
                <c:pt idx="68">
                  <c:v>60.160200000000003</c:v>
                </c:pt>
                <c:pt idx="69">
                  <c:v>60.715800000000002</c:v>
                </c:pt>
                <c:pt idx="70">
                  <c:v>61.2714</c:v>
                </c:pt>
                <c:pt idx="71">
                  <c:v>61.538800000000002</c:v>
                </c:pt>
                <c:pt idx="72">
                  <c:v>61.807600000000001</c:v>
                </c:pt>
                <c:pt idx="73">
                  <c:v>62.0764</c:v>
                </c:pt>
                <c:pt idx="74">
                  <c:v>62.343800000000002</c:v>
                </c:pt>
                <c:pt idx="75">
                  <c:v>62.881500000000003</c:v>
                </c:pt>
                <c:pt idx="76">
                  <c:v>63.6967</c:v>
                </c:pt>
                <c:pt idx="77">
                  <c:v>64.237300000000005</c:v>
                </c:pt>
                <c:pt idx="78">
                  <c:v>64.775000000000006</c:v>
                </c:pt>
                <c:pt idx="79">
                  <c:v>65.043800000000005</c:v>
                </c:pt>
                <c:pt idx="80">
                  <c:v>65.312600000000003</c:v>
                </c:pt>
                <c:pt idx="81">
                  <c:v>66.4178</c:v>
                </c:pt>
                <c:pt idx="82">
                  <c:v>68.094399999999993</c:v>
                </c:pt>
                <c:pt idx="83">
                  <c:v>72.842299999999994</c:v>
                </c:pt>
                <c:pt idx="84">
                  <c:v>79.805199999999999</c:v>
                </c:pt>
                <c:pt idx="85">
                  <c:v>80.082999999999998</c:v>
                </c:pt>
                <c:pt idx="86">
                  <c:v>80.925799999999995</c:v>
                </c:pt>
                <c:pt idx="87">
                  <c:v>123.1977</c:v>
                </c:pt>
                <c:pt idx="88">
                  <c:v>128.608</c:v>
                </c:pt>
                <c:pt idx="89">
                  <c:v>132.0617</c:v>
                </c:pt>
                <c:pt idx="90">
                  <c:v>135.20869999999999</c:v>
                </c:pt>
                <c:pt idx="91">
                  <c:v>135.47900000000001</c:v>
                </c:pt>
                <c:pt idx="92">
                  <c:v>136.02549999999999</c:v>
                </c:pt>
                <c:pt idx="93">
                  <c:v>136.2987</c:v>
                </c:pt>
                <c:pt idx="94">
                  <c:v>136.84819999999999</c:v>
                </c:pt>
                <c:pt idx="95">
                  <c:v>137.39169999999999</c:v>
                </c:pt>
                <c:pt idx="96">
                  <c:v>138.7809</c:v>
                </c:pt>
                <c:pt idx="97">
                  <c:v>139.32740000000001</c:v>
                </c:pt>
                <c:pt idx="98">
                  <c:v>140.7244</c:v>
                </c:pt>
                <c:pt idx="99">
                  <c:v>141.2739</c:v>
                </c:pt>
              </c:numCache>
            </c:numRef>
          </c:xVal>
          <c:yVal>
            <c:numRef>
              <c:f>'物理-遗传比对图'!$K$3462:$K$3561</c:f>
              <c:numCache>
                <c:formatCode>0_);[Red]\(0\)</c:formatCode>
                <c:ptCount val="100"/>
                <c:pt idx="0">
                  <c:v>14.955726</c:v>
                </c:pt>
                <c:pt idx="1">
                  <c:v>15.561095</c:v>
                </c:pt>
                <c:pt idx="2">
                  <c:v>15.879474999999999</c:v>
                </c:pt>
                <c:pt idx="3">
                  <c:v>15.674706</c:v>
                </c:pt>
                <c:pt idx="4">
                  <c:v>16.388992999999999</c:v>
                </c:pt>
                <c:pt idx="5">
                  <c:v>16.574987</c:v>
                </c:pt>
                <c:pt idx="6">
                  <c:v>17.060542000000002</c:v>
                </c:pt>
                <c:pt idx="7">
                  <c:v>17.341259999999998</c:v>
                </c:pt>
                <c:pt idx="8">
                  <c:v>18.951647000000001</c:v>
                </c:pt>
                <c:pt idx="9">
                  <c:v>19.498868000000002</c:v>
                </c:pt>
                <c:pt idx="10">
                  <c:v>19.585944999999999</c:v>
                </c:pt>
                <c:pt idx="11">
                  <c:v>19.497620000000001</c:v>
                </c:pt>
                <c:pt idx="12">
                  <c:v>19.694794000000002</c:v>
                </c:pt>
                <c:pt idx="13">
                  <c:v>27.803395999999999</c:v>
                </c:pt>
                <c:pt idx="14">
                  <c:v>35.330652999999998</c:v>
                </c:pt>
                <c:pt idx="15">
                  <c:v>46.538922999999997</c:v>
                </c:pt>
                <c:pt idx="16">
                  <c:v>47.258333</c:v>
                </c:pt>
                <c:pt idx="17">
                  <c:v>47.326613000000002</c:v>
                </c:pt>
                <c:pt idx="18">
                  <c:v>50.000542000000003</c:v>
                </c:pt>
                <c:pt idx="19">
                  <c:v>50.277185000000003</c:v>
                </c:pt>
                <c:pt idx="20">
                  <c:v>52.971400000000003</c:v>
                </c:pt>
                <c:pt idx="21">
                  <c:v>55.774411000000001</c:v>
                </c:pt>
                <c:pt idx="22">
                  <c:v>57.195006999999997</c:v>
                </c:pt>
                <c:pt idx="23">
                  <c:v>63.616810999999998</c:v>
                </c:pt>
                <c:pt idx="24">
                  <c:v>65.091559000000004</c:v>
                </c:pt>
                <c:pt idx="25">
                  <c:v>70.176509999999993</c:v>
                </c:pt>
                <c:pt idx="26">
                  <c:v>68.391052999999999</c:v>
                </c:pt>
                <c:pt idx="27">
                  <c:v>75.655658000000003</c:v>
                </c:pt>
                <c:pt idx="28">
                  <c:v>84.699537000000007</c:v>
                </c:pt>
                <c:pt idx="29">
                  <c:v>83.912172999999996</c:v>
                </c:pt>
                <c:pt idx="30">
                  <c:v>135.666866</c:v>
                </c:pt>
                <c:pt idx="31">
                  <c:v>121.732739</c:v>
                </c:pt>
                <c:pt idx="32">
                  <c:v>142.38973300000001</c:v>
                </c:pt>
                <c:pt idx="33">
                  <c:v>320.06361099999998</c:v>
                </c:pt>
                <c:pt idx="34">
                  <c:v>327.537711</c:v>
                </c:pt>
                <c:pt idx="35">
                  <c:v>358.49669899999998</c:v>
                </c:pt>
                <c:pt idx="36">
                  <c:v>373.549803</c:v>
                </c:pt>
                <c:pt idx="37">
                  <c:v>374.91881899999998</c:v>
                </c:pt>
                <c:pt idx="38">
                  <c:v>379.09564499999999</c:v>
                </c:pt>
                <c:pt idx="39">
                  <c:v>382.30001199999998</c:v>
                </c:pt>
                <c:pt idx="40">
                  <c:v>402.63262200000003</c:v>
                </c:pt>
                <c:pt idx="41">
                  <c:v>405.13071600000001</c:v>
                </c:pt>
                <c:pt idx="42">
                  <c:v>421.418136</c:v>
                </c:pt>
                <c:pt idx="43">
                  <c:v>426.45426700000002</c:v>
                </c:pt>
                <c:pt idx="44">
                  <c:v>434.613201</c:v>
                </c:pt>
                <c:pt idx="45">
                  <c:v>433.44743699999998</c:v>
                </c:pt>
                <c:pt idx="46">
                  <c:v>429.39590099999998</c:v>
                </c:pt>
                <c:pt idx="47">
                  <c:v>432.76457900000003</c:v>
                </c:pt>
                <c:pt idx="48">
                  <c:v>434.34509300000002</c:v>
                </c:pt>
                <c:pt idx="49">
                  <c:v>434.98839400000003</c:v>
                </c:pt>
                <c:pt idx="50">
                  <c:v>436.71096699999998</c:v>
                </c:pt>
                <c:pt idx="51">
                  <c:v>435.40949000000001</c:v>
                </c:pt>
                <c:pt idx="52">
                  <c:v>437.03792499999997</c:v>
                </c:pt>
                <c:pt idx="53">
                  <c:v>442.3313</c:v>
                </c:pt>
                <c:pt idx="54">
                  <c:v>440.51574399999998</c:v>
                </c:pt>
                <c:pt idx="55">
                  <c:v>444.64882299999999</c:v>
                </c:pt>
                <c:pt idx="56">
                  <c:v>449.19261</c:v>
                </c:pt>
                <c:pt idx="57">
                  <c:v>446.38053300000001</c:v>
                </c:pt>
                <c:pt idx="58">
                  <c:v>448.35005999999998</c:v>
                </c:pt>
                <c:pt idx="59">
                  <c:v>443.74078800000001</c:v>
                </c:pt>
                <c:pt idx="60">
                  <c:v>442.978837</c:v>
                </c:pt>
                <c:pt idx="61">
                  <c:v>445.32238599999999</c:v>
                </c:pt>
                <c:pt idx="62">
                  <c:v>450.66705200000001</c:v>
                </c:pt>
                <c:pt idx="63">
                  <c:v>451.87631599999997</c:v>
                </c:pt>
                <c:pt idx="64">
                  <c:v>452.027805</c:v>
                </c:pt>
                <c:pt idx="65">
                  <c:v>454.22103299999998</c:v>
                </c:pt>
                <c:pt idx="66">
                  <c:v>455.45508599999999</c:v>
                </c:pt>
                <c:pt idx="67">
                  <c:v>455.38808399999999</c:v>
                </c:pt>
                <c:pt idx="68">
                  <c:v>454.97614199999998</c:v>
                </c:pt>
                <c:pt idx="69">
                  <c:v>455.67551500000002</c:v>
                </c:pt>
                <c:pt idx="70">
                  <c:v>455.69148999999999</c:v>
                </c:pt>
                <c:pt idx="71">
                  <c:v>170.986885</c:v>
                </c:pt>
                <c:pt idx="72">
                  <c:v>455.85596900000002</c:v>
                </c:pt>
                <c:pt idx="73">
                  <c:v>455.89753100000001</c:v>
                </c:pt>
                <c:pt idx="74">
                  <c:v>455.95676099999997</c:v>
                </c:pt>
                <c:pt idx="75">
                  <c:v>455.96358199999997</c:v>
                </c:pt>
                <c:pt idx="76">
                  <c:v>456.10951799999998</c:v>
                </c:pt>
                <c:pt idx="77">
                  <c:v>456.25727999999998</c:v>
                </c:pt>
                <c:pt idx="78">
                  <c:v>456.45009099999999</c:v>
                </c:pt>
                <c:pt idx="79">
                  <c:v>459.50525399999998</c:v>
                </c:pt>
                <c:pt idx="80">
                  <c:v>457.69613399999997</c:v>
                </c:pt>
                <c:pt idx="81">
                  <c:v>464.72856400000001</c:v>
                </c:pt>
                <c:pt idx="82">
                  <c:v>465.03542700000003</c:v>
                </c:pt>
                <c:pt idx="83">
                  <c:v>470.042732</c:v>
                </c:pt>
                <c:pt idx="84">
                  <c:v>478.814955</c:v>
                </c:pt>
                <c:pt idx="85">
                  <c:v>478.97530499999999</c:v>
                </c:pt>
                <c:pt idx="86">
                  <c:v>479.735007</c:v>
                </c:pt>
                <c:pt idx="87">
                  <c:v>499.11151999999998</c:v>
                </c:pt>
                <c:pt idx="88">
                  <c:v>501.85794900000002</c:v>
                </c:pt>
                <c:pt idx="89">
                  <c:v>503.39916799999997</c:v>
                </c:pt>
                <c:pt idx="90">
                  <c:v>505.34743400000002</c:v>
                </c:pt>
                <c:pt idx="91">
                  <c:v>508.206616</c:v>
                </c:pt>
                <c:pt idx="92">
                  <c:v>505.48467699999998</c:v>
                </c:pt>
                <c:pt idx="93">
                  <c:v>504.397336</c:v>
                </c:pt>
                <c:pt idx="94">
                  <c:v>508.257093</c:v>
                </c:pt>
                <c:pt idx="95">
                  <c:v>510.42084199999999</c:v>
                </c:pt>
                <c:pt idx="96">
                  <c:v>511.86734999999999</c:v>
                </c:pt>
                <c:pt idx="97">
                  <c:v>511.79662300000001</c:v>
                </c:pt>
                <c:pt idx="98">
                  <c:v>512.13485700000001</c:v>
                </c:pt>
                <c:pt idx="99">
                  <c:v>512.08291999999994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728-4AF7-8D3F-E1D5B14796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2617232"/>
        <c:axId val="222620560"/>
      </c:scatterChart>
      <c:valAx>
        <c:axId val="222617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22620560"/>
        <c:crosses val="autoZero"/>
        <c:crossBetween val="midCat"/>
      </c:valAx>
      <c:valAx>
        <c:axId val="22262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226172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5A</a:t>
            </a:r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'物理-遗传比对图'!$J$3562:$J$3979</c:f>
              <c:numCache>
                <c:formatCode>0_ </c:formatCode>
                <c:ptCount val="418"/>
                <c:pt idx="0">
                  <c:v>0</c:v>
                </c:pt>
                <c:pt idx="1">
                  <c:v>0.2732</c:v>
                </c:pt>
                <c:pt idx="2">
                  <c:v>1.9882</c:v>
                </c:pt>
                <c:pt idx="3">
                  <c:v>2.5499999999999998</c:v>
                </c:pt>
                <c:pt idx="4">
                  <c:v>3.3881000000000001</c:v>
                </c:pt>
                <c:pt idx="5">
                  <c:v>6.9234</c:v>
                </c:pt>
                <c:pt idx="6">
                  <c:v>7.1981000000000002</c:v>
                </c:pt>
                <c:pt idx="7">
                  <c:v>11.374499999999999</c:v>
                </c:pt>
                <c:pt idx="8">
                  <c:v>13.341799999999999</c:v>
                </c:pt>
                <c:pt idx="9">
                  <c:v>13.6135</c:v>
                </c:pt>
                <c:pt idx="10">
                  <c:v>15.2995</c:v>
                </c:pt>
                <c:pt idx="11">
                  <c:v>15.8551</c:v>
                </c:pt>
                <c:pt idx="12">
                  <c:v>16.693200000000001</c:v>
                </c:pt>
                <c:pt idx="13">
                  <c:v>16.9679</c:v>
                </c:pt>
                <c:pt idx="14">
                  <c:v>20.133099999999999</c:v>
                </c:pt>
                <c:pt idx="15">
                  <c:v>20.676500000000001</c:v>
                </c:pt>
                <c:pt idx="16">
                  <c:v>20.9468</c:v>
                </c:pt>
                <c:pt idx="17">
                  <c:v>21.502400000000002</c:v>
                </c:pt>
                <c:pt idx="18">
                  <c:v>21.778700000000001</c:v>
                </c:pt>
                <c:pt idx="19">
                  <c:v>22.0489</c:v>
                </c:pt>
                <c:pt idx="20">
                  <c:v>22.592400000000001</c:v>
                </c:pt>
                <c:pt idx="21">
                  <c:v>22.8627</c:v>
                </c:pt>
                <c:pt idx="22">
                  <c:v>23.132999999999999</c:v>
                </c:pt>
                <c:pt idx="23">
                  <c:v>23.679400000000001</c:v>
                </c:pt>
                <c:pt idx="24">
                  <c:v>24.784600000000001</c:v>
                </c:pt>
                <c:pt idx="25">
                  <c:v>25.889800000000001</c:v>
                </c:pt>
                <c:pt idx="26">
                  <c:v>26.994900000000001</c:v>
                </c:pt>
                <c:pt idx="27">
                  <c:v>27.541399999999999</c:v>
                </c:pt>
                <c:pt idx="28">
                  <c:v>27.813099999999999</c:v>
                </c:pt>
                <c:pt idx="29">
                  <c:v>28.3626</c:v>
                </c:pt>
                <c:pt idx="30">
                  <c:v>29.191400000000002</c:v>
                </c:pt>
                <c:pt idx="31">
                  <c:v>31.4528</c:v>
                </c:pt>
                <c:pt idx="32">
                  <c:v>32.551900000000003</c:v>
                </c:pt>
                <c:pt idx="33">
                  <c:v>33.098399999999998</c:v>
                </c:pt>
                <c:pt idx="34">
                  <c:v>33.371600000000001</c:v>
                </c:pt>
                <c:pt idx="35">
                  <c:v>33.933399999999999</c:v>
                </c:pt>
                <c:pt idx="36">
                  <c:v>34.212699999999998</c:v>
                </c:pt>
                <c:pt idx="37">
                  <c:v>35.050800000000002</c:v>
                </c:pt>
                <c:pt idx="38">
                  <c:v>40.189300000000003</c:v>
                </c:pt>
                <c:pt idx="39">
                  <c:v>41.0227</c:v>
                </c:pt>
                <c:pt idx="40">
                  <c:v>42.727899999999998</c:v>
                </c:pt>
                <c:pt idx="41">
                  <c:v>43.002699999999997</c:v>
                </c:pt>
                <c:pt idx="42">
                  <c:v>43.826900000000002</c:v>
                </c:pt>
                <c:pt idx="43">
                  <c:v>44.655700000000003</c:v>
                </c:pt>
                <c:pt idx="44">
                  <c:v>46.351300000000002</c:v>
                </c:pt>
                <c:pt idx="45">
                  <c:v>47.180100000000003</c:v>
                </c:pt>
                <c:pt idx="46">
                  <c:v>47.735700000000001</c:v>
                </c:pt>
                <c:pt idx="47">
                  <c:v>48.011899999999997</c:v>
                </c:pt>
                <c:pt idx="48">
                  <c:v>48.840699999999998</c:v>
                </c:pt>
                <c:pt idx="49">
                  <c:v>49.664999999999999</c:v>
                </c:pt>
                <c:pt idx="50">
                  <c:v>52.223999999999997</c:v>
                </c:pt>
                <c:pt idx="51">
                  <c:v>52.494300000000003</c:v>
                </c:pt>
                <c:pt idx="52">
                  <c:v>52.767499999999998</c:v>
                </c:pt>
                <c:pt idx="53">
                  <c:v>53.039299999999997</c:v>
                </c:pt>
                <c:pt idx="54">
                  <c:v>53.585700000000003</c:v>
                </c:pt>
                <c:pt idx="55">
                  <c:v>53.857500000000002</c:v>
                </c:pt>
                <c:pt idx="56">
                  <c:v>54.401000000000003</c:v>
                </c:pt>
                <c:pt idx="57">
                  <c:v>55.500100000000003</c:v>
                </c:pt>
                <c:pt idx="58">
                  <c:v>57.176699999999997</c:v>
                </c:pt>
                <c:pt idx="59">
                  <c:v>57.448399999999999</c:v>
                </c:pt>
                <c:pt idx="60">
                  <c:v>58.2727</c:v>
                </c:pt>
                <c:pt idx="61">
                  <c:v>60.5214</c:v>
                </c:pt>
                <c:pt idx="62">
                  <c:v>62.198</c:v>
                </c:pt>
                <c:pt idx="63">
                  <c:v>64.176400000000001</c:v>
                </c:pt>
                <c:pt idx="64">
                  <c:v>64.725899999999996</c:v>
                </c:pt>
                <c:pt idx="65">
                  <c:v>64.994699999999995</c:v>
                </c:pt>
                <c:pt idx="66">
                  <c:v>66.376300000000001</c:v>
                </c:pt>
                <c:pt idx="67">
                  <c:v>69.220200000000006</c:v>
                </c:pt>
                <c:pt idx="68">
                  <c:v>70.040000000000006</c:v>
                </c:pt>
                <c:pt idx="69">
                  <c:v>70.586399999999998</c:v>
                </c:pt>
                <c:pt idx="70">
                  <c:v>70.856700000000004</c:v>
                </c:pt>
                <c:pt idx="71">
                  <c:v>71.126999999999995</c:v>
                </c:pt>
                <c:pt idx="72">
                  <c:v>71.397300000000001</c:v>
                </c:pt>
                <c:pt idx="73">
                  <c:v>71.673500000000004</c:v>
                </c:pt>
                <c:pt idx="74">
                  <c:v>72.803600000000003</c:v>
                </c:pt>
                <c:pt idx="75">
                  <c:v>73.076899999999995</c:v>
                </c:pt>
                <c:pt idx="76">
                  <c:v>73.350099999999998</c:v>
                </c:pt>
                <c:pt idx="77">
                  <c:v>73.899600000000007</c:v>
                </c:pt>
                <c:pt idx="78">
                  <c:v>74.169799999999995</c:v>
                </c:pt>
                <c:pt idx="79">
                  <c:v>76.431299999999993</c:v>
                </c:pt>
                <c:pt idx="80">
                  <c:v>76.703000000000003</c:v>
                </c:pt>
                <c:pt idx="81">
                  <c:v>76.979299999999995</c:v>
                </c:pt>
                <c:pt idx="82">
                  <c:v>77.537899999999993</c:v>
                </c:pt>
                <c:pt idx="83">
                  <c:v>78.093500000000006</c:v>
                </c:pt>
                <c:pt idx="84">
                  <c:v>78.368300000000005</c:v>
                </c:pt>
                <c:pt idx="85">
                  <c:v>78.637100000000004</c:v>
                </c:pt>
                <c:pt idx="86">
                  <c:v>79.461299999999994</c:v>
                </c:pt>
                <c:pt idx="87">
                  <c:v>80.285600000000002</c:v>
                </c:pt>
                <c:pt idx="88">
                  <c:v>80.826099999999997</c:v>
                </c:pt>
                <c:pt idx="89">
                  <c:v>81.366699999999994</c:v>
                </c:pt>
                <c:pt idx="90">
                  <c:v>81.910200000000003</c:v>
                </c:pt>
                <c:pt idx="91">
                  <c:v>82.456699999999998</c:v>
                </c:pt>
                <c:pt idx="92">
                  <c:v>83.006100000000004</c:v>
                </c:pt>
                <c:pt idx="93">
                  <c:v>83.276399999999995</c:v>
                </c:pt>
                <c:pt idx="94">
                  <c:v>83.819900000000004</c:v>
                </c:pt>
                <c:pt idx="95">
                  <c:v>84.378600000000006</c:v>
                </c:pt>
                <c:pt idx="96">
                  <c:v>85.226100000000002</c:v>
                </c:pt>
                <c:pt idx="97">
                  <c:v>86.921700000000001</c:v>
                </c:pt>
                <c:pt idx="98">
                  <c:v>88.020799999999994</c:v>
                </c:pt>
                <c:pt idx="99">
                  <c:v>88.567300000000003</c:v>
                </c:pt>
                <c:pt idx="100">
                  <c:v>90.262799999999999</c:v>
                </c:pt>
                <c:pt idx="101">
                  <c:v>91.374099999999999</c:v>
                </c:pt>
                <c:pt idx="102">
                  <c:v>92.491600000000005</c:v>
                </c:pt>
                <c:pt idx="103">
                  <c:v>92.766300000000001</c:v>
                </c:pt>
                <c:pt idx="104">
                  <c:v>93.0411</c:v>
                </c:pt>
                <c:pt idx="105">
                  <c:v>94.438100000000006</c:v>
                </c:pt>
                <c:pt idx="106">
                  <c:v>95.561899999999994</c:v>
                </c:pt>
                <c:pt idx="107">
                  <c:v>96.390699999999995</c:v>
                </c:pt>
                <c:pt idx="108">
                  <c:v>96.671599999999998</c:v>
                </c:pt>
                <c:pt idx="109">
                  <c:v>96.954099999999997</c:v>
                </c:pt>
                <c:pt idx="110">
                  <c:v>98.065399999999997</c:v>
                </c:pt>
                <c:pt idx="111">
                  <c:v>99.780299999999997</c:v>
                </c:pt>
                <c:pt idx="112">
                  <c:v>100.94329999999999</c:v>
                </c:pt>
                <c:pt idx="113">
                  <c:v>101.5116</c:v>
                </c:pt>
                <c:pt idx="114">
                  <c:v>102.6546</c:v>
                </c:pt>
                <c:pt idx="115">
                  <c:v>103.2102</c:v>
                </c:pt>
                <c:pt idx="116">
                  <c:v>103.479</c:v>
                </c:pt>
                <c:pt idx="117">
                  <c:v>103.7508</c:v>
                </c:pt>
                <c:pt idx="118">
                  <c:v>104.2972</c:v>
                </c:pt>
                <c:pt idx="119">
                  <c:v>105.1306</c:v>
                </c:pt>
                <c:pt idx="120">
                  <c:v>108.6452</c:v>
                </c:pt>
                <c:pt idx="121">
                  <c:v>108.9169</c:v>
                </c:pt>
                <c:pt idx="122">
                  <c:v>109.4756</c:v>
                </c:pt>
                <c:pt idx="123">
                  <c:v>109.7534</c:v>
                </c:pt>
                <c:pt idx="124">
                  <c:v>110.3152</c:v>
                </c:pt>
                <c:pt idx="125">
                  <c:v>112.05</c:v>
                </c:pt>
                <c:pt idx="126">
                  <c:v>113.1491</c:v>
                </c:pt>
                <c:pt idx="127">
                  <c:v>113.9872</c:v>
                </c:pt>
                <c:pt idx="128">
                  <c:v>114.26649999999999</c:v>
                </c:pt>
                <c:pt idx="129">
                  <c:v>115.67140000000001</c:v>
                </c:pt>
                <c:pt idx="130">
                  <c:v>116.4956</c:v>
                </c:pt>
                <c:pt idx="131">
                  <c:v>117.5947</c:v>
                </c:pt>
                <c:pt idx="132">
                  <c:v>118.99169999999999</c:v>
                </c:pt>
                <c:pt idx="133">
                  <c:v>120.4045</c:v>
                </c:pt>
                <c:pt idx="134">
                  <c:v>121.5476</c:v>
                </c:pt>
                <c:pt idx="135">
                  <c:v>123.313</c:v>
                </c:pt>
                <c:pt idx="136">
                  <c:v>125.0378</c:v>
                </c:pt>
                <c:pt idx="137">
                  <c:v>126.7726</c:v>
                </c:pt>
                <c:pt idx="138">
                  <c:v>128.4974</c:v>
                </c:pt>
                <c:pt idx="139">
                  <c:v>129.6026</c:v>
                </c:pt>
                <c:pt idx="140">
                  <c:v>130.7139</c:v>
                </c:pt>
                <c:pt idx="141">
                  <c:v>131.53809999999999</c:v>
                </c:pt>
                <c:pt idx="142">
                  <c:v>132.08160000000001</c:v>
                </c:pt>
                <c:pt idx="143">
                  <c:v>132.35489999999999</c:v>
                </c:pt>
                <c:pt idx="144">
                  <c:v>133.1883</c:v>
                </c:pt>
                <c:pt idx="145">
                  <c:v>133.7347</c:v>
                </c:pt>
                <c:pt idx="146">
                  <c:v>134.28720000000001</c:v>
                </c:pt>
                <c:pt idx="147">
                  <c:v>134.56200000000001</c:v>
                </c:pt>
                <c:pt idx="148">
                  <c:v>135.10550000000001</c:v>
                </c:pt>
                <c:pt idx="149">
                  <c:v>135.3758</c:v>
                </c:pt>
                <c:pt idx="150">
                  <c:v>135.65199999999999</c:v>
                </c:pt>
                <c:pt idx="151">
                  <c:v>136.80160000000001</c:v>
                </c:pt>
                <c:pt idx="152">
                  <c:v>137.35720000000001</c:v>
                </c:pt>
                <c:pt idx="153">
                  <c:v>138.17699999999999</c:v>
                </c:pt>
                <c:pt idx="154">
                  <c:v>138.44730000000001</c:v>
                </c:pt>
                <c:pt idx="155">
                  <c:v>138.98779999999999</c:v>
                </c:pt>
                <c:pt idx="156">
                  <c:v>139.81209999999999</c:v>
                </c:pt>
                <c:pt idx="157">
                  <c:v>140.65010000000001</c:v>
                </c:pt>
                <c:pt idx="158">
                  <c:v>141.48820000000001</c:v>
                </c:pt>
                <c:pt idx="159">
                  <c:v>142.0317</c:v>
                </c:pt>
                <c:pt idx="160">
                  <c:v>142.3126</c:v>
                </c:pt>
                <c:pt idx="161">
                  <c:v>143.75810000000001</c:v>
                </c:pt>
                <c:pt idx="162">
                  <c:v>145.1789</c:v>
                </c:pt>
                <c:pt idx="163">
                  <c:v>146.59180000000001</c:v>
                </c:pt>
                <c:pt idx="164">
                  <c:v>147.6848</c:v>
                </c:pt>
                <c:pt idx="165">
                  <c:v>149.92089999999999</c:v>
                </c:pt>
                <c:pt idx="166">
                  <c:v>151.57900000000001</c:v>
                </c:pt>
                <c:pt idx="167">
                  <c:v>152.12549999999999</c:v>
                </c:pt>
                <c:pt idx="168">
                  <c:v>152.40020000000001</c:v>
                </c:pt>
                <c:pt idx="169">
                  <c:v>153.22900000000001</c:v>
                </c:pt>
                <c:pt idx="170">
                  <c:v>153.77850000000001</c:v>
                </c:pt>
                <c:pt idx="171">
                  <c:v>154.32499999999999</c:v>
                </c:pt>
                <c:pt idx="172">
                  <c:v>154.8655</c:v>
                </c:pt>
                <c:pt idx="173">
                  <c:v>156.8218</c:v>
                </c:pt>
                <c:pt idx="174">
                  <c:v>157.92699999999999</c:v>
                </c:pt>
                <c:pt idx="175">
                  <c:v>158.19730000000001</c:v>
                </c:pt>
                <c:pt idx="176">
                  <c:v>158.74979999999999</c:v>
                </c:pt>
                <c:pt idx="177">
                  <c:v>159.02449999999999</c:v>
                </c:pt>
                <c:pt idx="178">
                  <c:v>159.56800000000001</c:v>
                </c:pt>
                <c:pt idx="179">
                  <c:v>160.11750000000001</c:v>
                </c:pt>
                <c:pt idx="180">
                  <c:v>160.94630000000001</c:v>
                </c:pt>
                <c:pt idx="181">
                  <c:v>161.76599999999999</c:v>
                </c:pt>
                <c:pt idx="182">
                  <c:v>163.14760000000001</c:v>
                </c:pt>
                <c:pt idx="183">
                  <c:v>163.4179</c:v>
                </c:pt>
                <c:pt idx="184">
                  <c:v>163.9614</c:v>
                </c:pt>
                <c:pt idx="185">
                  <c:v>164.2302</c:v>
                </c:pt>
                <c:pt idx="186">
                  <c:v>164.77670000000001</c:v>
                </c:pt>
                <c:pt idx="187">
                  <c:v>165.04839999999999</c:v>
                </c:pt>
                <c:pt idx="188">
                  <c:v>165.31720000000001</c:v>
                </c:pt>
                <c:pt idx="189">
                  <c:v>165.58600000000001</c:v>
                </c:pt>
                <c:pt idx="190">
                  <c:v>165.85489999999999</c:v>
                </c:pt>
                <c:pt idx="191">
                  <c:v>166.12370000000001</c:v>
                </c:pt>
                <c:pt idx="192">
                  <c:v>166.66419999999999</c:v>
                </c:pt>
                <c:pt idx="193">
                  <c:v>166.93450000000001</c:v>
                </c:pt>
                <c:pt idx="194">
                  <c:v>167.20480000000001</c:v>
                </c:pt>
                <c:pt idx="195">
                  <c:v>167.7483</c:v>
                </c:pt>
                <c:pt idx="196">
                  <c:v>168.29179999999999</c:v>
                </c:pt>
                <c:pt idx="197">
                  <c:v>170.8655</c:v>
                </c:pt>
                <c:pt idx="198">
                  <c:v>171.68969999999999</c:v>
                </c:pt>
                <c:pt idx="199">
                  <c:v>175.4323</c:v>
                </c:pt>
                <c:pt idx="200">
                  <c:v>180.44909999999999</c:v>
                </c:pt>
                <c:pt idx="201">
                  <c:v>181.54220000000001</c:v>
                </c:pt>
                <c:pt idx="202">
                  <c:v>182.10400000000001</c:v>
                </c:pt>
                <c:pt idx="203">
                  <c:v>182.38810000000001</c:v>
                </c:pt>
                <c:pt idx="204">
                  <c:v>182.94370000000001</c:v>
                </c:pt>
                <c:pt idx="205">
                  <c:v>183.49010000000001</c:v>
                </c:pt>
                <c:pt idx="206">
                  <c:v>183.7604</c:v>
                </c:pt>
                <c:pt idx="207">
                  <c:v>184.0307</c:v>
                </c:pt>
                <c:pt idx="208">
                  <c:v>184.57419999999999</c:v>
                </c:pt>
                <c:pt idx="209">
                  <c:v>185.13919999999999</c:v>
                </c:pt>
                <c:pt idx="210">
                  <c:v>186.56809999999999</c:v>
                </c:pt>
                <c:pt idx="211">
                  <c:v>190.0419</c:v>
                </c:pt>
                <c:pt idx="212">
                  <c:v>190.86170000000001</c:v>
                </c:pt>
                <c:pt idx="213">
                  <c:v>192.22810000000001</c:v>
                </c:pt>
                <c:pt idx="214">
                  <c:v>193.03899999999999</c:v>
                </c:pt>
                <c:pt idx="215">
                  <c:v>193.3168</c:v>
                </c:pt>
                <c:pt idx="216">
                  <c:v>194.179</c:v>
                </c:pt>
                <c:pt idx="217">
                  <c:v>195.01240000000001</c:v>
                </c:pt>
                <c:pt idx="218">
                  <c:v>195.27969999999999</c:v>
                </c:pt>
                <c:pt idx="219">
                  <c:v>196.095</c:v>
                </c:pt>
                <c:pt idx="220">
                  <c:v>197.77160000000001</c:v>
                </c:pt>
                <c:pt idx="221">
                  <c:v>198.60040000000001</c:v>
                </c:pt>
                <c:pt idx="222">
                  <c:v>198.8707</c:v>
                </c:pt>
                <c:pt idx="223">
                  <c:v>199.71350000000001</c:v>
                </c:pt>
                <c:pt idx="224">
                  <c:v>200.2817</c:v>
                </c:pt>
                <c:pt idx="225">
                  <c:v>200.8312</c:v>
                </c:pt>
                <c:pt idx="226">
                  <c:v>201.67400000000001</c:v>
                </c:pt>
                <c:pt idx="227">
                  <c:v>201.95169999999999</c:v>
                </c:pt>
                <c:pt idx="228">
                  <c:v>202.22499999999999</c:v>
                </c:pt>
                <c:pt idx="229">
                  <c:v>203.62200000000001</c:v>
                </c:pt>
                <c:pt idx="230">
                  <c:v>205.0675</c:v>
                </c:pt>
                <c:pt idx="231">
                  <c:v>206.21709999999999</c:v>
                </c:pt>
                <c:pt idx="232">
                  <c:v>207.8937</c:v>
                </c:pt>
                <c:pt idx="233">
                  <c:v>209.01750000000001</c:v>
                </c:pt>
                <c:pt idx="234">
                  <c:v>209.2937</c:v>
                </c:pt>
                <c:pt idx="235">
                  <c:v>212.1705</c:v>
                </c:pt>
                <c:pt idx="236">
                  <c:v>213.26349999999999</c:v>
                </c:pt>
                <c:pt idx="237">
                  <c:v>214.63749999999999</c:v>
                </c:pt>
                <c:pt idx="238">
                  <c:v>216.29560000000001</c:v>
                </c:pt>
                <c:pt idx="239">
                  <c:v>216.845</c:v>
                </c:pt>
                <c:pt idx="240">
                  <c:v>217.40369999999999</c:v>
                </c:pt>
                <c:pt idx="241">
                  <c:v>217.97190000000001</c:v>
                </c:pt>
                <c:pt idx="242">
                  <c:v>218.53059999999999</c:v>
                </c:pt>
                <c:pt idx="243">
                  <c:v>218.80240000000001</c:v>
                </c:pt>
                <c:pt idx="244">
                  <c:v>219.6266</c:v>
                </c:pt>
                <c:pt idx="245">
                  <c:v>219.8998</c:v>
                </c:pt>
                <c:pt idx="246">
                  <c:v>220.173</c:v>
                </c:pt>
                <c:pt idx="247">
                  <c:v>220.7225</c:v>
                </c:pt>
                <c:pt idx="248">
                  <c:v>226.1328</c:v>
                </c:pt>
                <c:pt idx="249">
                  <c:v>226.95699999999999</c:v>
                </c:pt>
                <c:pt idx="250">
                  <c:v>227.23179999999999</c:v>
                </c:pt>
                <c:pt idx="251">
                  <c:v>228.35550000000001</c:v>
                </c:pt>
                <c:pt idx="252">
                  <c:v>229.1798</c:v>
                </c:pt>
                <c:pt idx="253">
                  <c:v>230.0086</c:v>
                </c:pt>
                <c:pt idx="254">
                  <c:v>230.2895</c:v>
                </c:pt>
                <c:pt idx="255">
                  <c:v>231.72669999999999</c:v>
                </c:pt>
                <c:pt idx="256">
                  <c:v>232.58879999999999</c:v>
                </c:pt>
                <c:pt idx="257">
                  <c:v>234.02600000000001</c:v>
                </c:pt>
                <c:pt idx="258">
                  <c:v>234.57849999999999</c:v>
                </c:pt>
                <c:pt idx="259">
                  <c:v>234.84880000000001</c:v>
                </c:pt>
                <c:pt idx="260">
                  <c:v>235.39830000000001</c:v>
                </c:pt>
                <c:pt idx="261">
                  <c:v>235.9538</c:v>
                </c:pt>
                <c:pt idx="262">
                  <c:v>236.80619999999999</c:v>
                </c:pt>
                <c:pt idx="263">
                  <c:v>237.65369999999999</c:v>
                </c:pt>
                <c:pt idx="264">
                  <c:v>239.36869999999999</c:v>
                </c:pt>
                <c:pt idx="265">
                  <c:v>240.21619999999999</c:v>
                </c:pt>
                <c:pt idx="266">
                  <c:v>240.76570000000001</c:v>
                </c:pt>
                <c:pt idx="267">
                  <c:v>241.59909999999999</c:v>
                </c:pt>
                <c:pt idx="268">
                  <c:v>242.14859999999999</c:v>
                </c:pt>
                <c:pt idx="269">
                  <c:v>242.4248</c:v>
                </c:pt>
                <c:pt idx="270">
                  <c:v>242.7011</c:v>
                </c:pt>
                <c:pt idx="271">
                  <c:v>243.2475</c:v>
                </c:pt>
                <c:pt idx="272">
                  <c:v>244.05840000000001</c:v>
                </c:pt>
                <c:pt idx="273">
                  <c:v>244.8965</c:v>
                </c:pt>
                <c:pt idx="274">
                  <c:v>245.75370000000001</c:v>
                </c:pt>
                <c:pt idx="275">
                  <c:v>246.02690000000001</c:v>
                </c:pt>
                <c:pt idx="276">
                  <c:v>246.83779999999999</c:v>
                </c:pt>
                <c:pt idx="277">
                  <c:v>247.39959999999999</c:v>
                </c:pt>
                <c:pt idx="278">
                  <c:v>247.679</c:v>
                </c:pt>
                <c:pt idx="279">
                  <c:v>248.22540000000001</c:v>
                </c:pt>
                <c:pt idx="280">
                  <c:v>248.77799999999999</c:v>
                </c:pt>
                <c:pt idx="281">
                  <c:v>249.3305</c:v>
                </c:pt>
                <c:pt idx="282">
                  <c:v>249.60220000000001</c:v>
                </c:pt>
                <c:pt idx="283">
                  <c:v>250.14869999999999</c:v>
                </c:pt>
                <c:pt idx="284">
                  <c:v>252.11600000000001</c:v>
                </c:pt>
                <c:pt idx="285">
                  <c:v>253.23349999999999</c:v>
                </c:pt>
                <c:pt idx="286">
                  <c:v>254.05770000000001</c:v>
                </c:pt>
                <c:pt idx="287">
                  <c:v>255.1568</c:v>
                </c:pt>
                <c:pt idx="288">
                  <c:v>255.4271</c:v>
                </c:pt>
                <c:pt idx="289">
                  <c:v>257.97160000000002</c:v>
                </c:pt>
                <c:pt idx="290">
                  <c:v>258.24340000000001</c:v>
                </c:pt>
                <c:pt idx="291">
                  <c:v>259.93889999999999</c:v>
                </c:pt>
                <c:pt idx="292">
                  <c:v>260.21370000000002</c:v>
                </c:pt>
                <c:pt idx="293">
                  <c:v>260.49459999999999</c:v>
                </c:pt>
                <c:pt idx="294">
                  <c:v>260.77390000000003</c:v>
                </c:pt>
                <c:pt idx="295">
                  <c:v>261.04559999999998</c:v>
                </c:pt>
                <c:pt idx="296">
                  <c:v>261.31740000000002</c:v>
                </c:pt>
                <c:pt idx="297">
                  <c:v>261.58909999999997</c:v>
                </c:pt>
                <c:pt idx="298">
                  <c:v>261.87</c:v>
                </c:pt>
                <c:pt idx="299">
                  <c:v>262.44470000000001</c:v>
                </c:pt>
                <c:pt idx="300">
                  <c:v>263.29230000000001</c:v>
                </c:pt>
                <c:pt idx="301">
                  <c:v>263.83870000000002</c:v>
                </c:pt>
                <c:pt idx="302">
                  <c:v>265.20519999999999</c:v>
                </c:pt>
                <c:pt idx="303">
                  <c:v>265.4769</c:v>
                </c:pt>
                <c:pt idx="304">
                  <c:v>266.8897</c:v>
                </c:pt>
                <c:pt idx="305">
                  <c:v>267.99489999999997</c:v>
                </c:pt>
                <c:pt idx="306">
                  <c:v>268.26519999999999</c:v>
                </c:pt>
                <c:pt idx="307">
                  <c:v>268.53539999999998</c:v>
                </c:pt>
                <c:pt idx="308">
                  <c:v>269.07889999999998</c:v>
                </c:pt>
                <c:pt idx="309">
                  <c:v>269.89870000000002</c:v>
                </c:pt>
                <c:pt idx="310">
                  <c:v>270.17039999999997</c:v>
                </c:pt>
                <c:pt idx="311">
                  <c:v>270.72289999999998</c:v>
                </c:pt>
                <c:pt idx="312">
                  <c:v>271.83420000000001</c:v>
                </c:pt>
                <c:pt idx="313">
                  <c:v>272.66300000000001</c:v>
                </c:pt>
                <c:pt idx="314">
                  <c:v>272.93770000000001</c:v>
                </c:pt>
                <c:pt idx="315">
                  <c:v>290.26639999999998</c:v>
                </c:pt>
                <c:pt idx="316">
                  <c:v>292.5025</c:v>
                </c:pt>
                <c:pt idx="317">
                  <c:v>293.3313</c:v>
                </c:pt>
                <c:pt idx="318">
                  <c:v>293.88380000000001</c:v>
                </c:pt>
                <c:pt idx="319">
                  <c:v>294.1585</c:v>
                </c:pt>
                <c:pt idx="320">
                  <c:v>294.70800000000003</c:v>
                </c:pt>
                <c:pt idx="321">
                  <c:v>295.2457</c:v>
                </c:pt>
                <c:pt idx="322">
                  <c:v>296.62720000000002</c:v>
                </c:pt>
                <c:pt idx="323">
                  <c:v>296.89749999999998</c:v>
                </c:pt>
                <c:pt idx="324">
                  <c:v>298.2715</c:v>
                </c:pt>
                <c:pt idx="325">
                  <c:v>298.5403</c:v>
                </c:pt>
                <c:pt idx="326">
                  <c:v>299.08080000000001</c:v>
                </c:pt>
                <c:pt idx="327">
                  <c:v>299.89609999999999</c:v>
                </c:pt>
                <c:pt idx="328">
                  <c:v>300.16489999999999</c:v>
                </c:pt>
                <c:pt idx="329">
                  <c:v>300.70260000000002</c:v>
                </c:pt>
                <c:pt idx="330">
                  <c:v>300.97140000000002</c:v>
                </c:pt>
                <c:pt idx="331">
                  <c:v>301.7867</c:v>
                </c:pt>
                <c:pt idx="332">
                  <c:v>302.05549999999999</c:v>
                </c:pt>
                <c:pt idx="333">
                  <c:v>302.60199999999998</c:v>
                </c:pt>
                <c:pt idx="334">
                  <c:v>303.1515</c:v>
                </c:pt>
                <c:pt idx="335">
                  <c:v>304.24459999999999</c:v>
                </c:pt>
                <c:pt idx="336">
                  <c:v>304.78219999999999</c:v>
                </c:pt>
                <c:pt idx="337">
                  <c:v>305.0496</c:v>
                </c:pt>
                <c:pt idx="338">
                  <c:v>305.31849999999997</c:v>
                </c:pt>
                <c:pt idx="339">
                  <c:v>305.58730000000003</c:v>
                </c:pt>
                <c:pt idx="340">
                  <c:v>305.85610000000003</c:v>
                </c:pt>
                <c:pt idx="341">
                  <c:v>306.39670000000001</c:v>
                </c:pt>
                <c:pt idx="342">
                  <c:v>306.93720000000002</c:v>
                </c:pt>
                <c:pt idx="343">
                  <c:v>307.4778</c:v>
                </c:pt>
                <c:pt idx="344">
                  <c:v>307.74950000000001</c:v>
                </c:pt>
                <c:pt idx="345">
                  <c:v>308.57380000000001</c:v>
                </c:pt>
                <c:pt idx="346">
                  <c:v>308.84699999999998</c:v>
                </c:pt>
                <c:pt idx="347">
                  <c:v>309.68509999999998</c:v>
                </c:pt>
                <c:pt idx="348">
                  <c:v>314.79259999999999</c:v>
                </c:pt>
                <c:pt idx="349">
                  <c:v>315.3451</c:v>
                </c:pt>
                <c:pt idx="350">
                  <c:v>316.75</c:v>
                </c:pt>
                <c:pt idx="351">
                  <c:v>318.13920000000002</c:v>
                </c:pt>
                <c:pt idx="352">
                  <c:v>319.24439999999998</c:v>
                </c:pt>
                <c:pt idx="353">
                  <c:v>320.93040000000002</c:v>
                </c:pt>
                <c:pt idx="354">
                  <c:v>321.47989999999999</c:v>
                </c:pt>
                <c:pt idx="355">
                  <c:v>321.75020000000001</c:v>
                </c:pt>
                <c:pt idx="356">
                  <c:v>323.40820000000002</c:v>
                </c:pt>
                <c:pt idx="357">
                  <c:v>323.95769999999999</c:v>
                </c:pt>
                <c:pt idx="358">
                  <c:v>324.23090000000002</c:v>
                </c:pt>
                <c:pt idx="359">
                  <c:v>324.50420000000003</c:v>
                </c:pt>
                <c:pt idx="360">
                  <c:v>325.05059999999997</c:v>
                </c:pt>
                <c:pt idx="361">
                  <c:v>325.32240000000002</c:v>
                </c:pt>
                <c:pt idx="362">
                  <c:v>326.70389999999998</c:v>
                </c:pt>
                <c:pt idx="363">
                  <c:v>327.8152</c:v>
                </c:pt>
                <c:pt idx="364">
                  <c:v>328.36169999999998</c:v>
                </c:pt>
                <c:pt idx="365">
                  <c:v>330.03829999999999</c:v>
                </c:pt>
                <c:pt idx="366">
                  <c:v>330.87639999999999</c:v>
                </c:pt>
                <c:pt idx="367">
                  <c:v>334.07839999999999</c:v>
                </c:pt>
                <c:pt idx="368">
                  <c:v>335.755</c:v>
                </c:pt>
                <c:pt idx="369">
                  <c:v>341.1653</c:v>
                </c:pt>
                <c:pt idx="370">
                  <c:v>341.7088</c:v>
                </c:pt>
                <c:pt idx="371">
                  <c:v>343.11360000000002</c:v>
                </c:pt>
                <c:pt idx="372">
                  <c:v>346.02390000000003</c:v>
                </c:pt>
                <c:pt idx="373">
                  <c:v>346.30169999999998</c:v>
                </c:pt>
                <c:pt idx="374">
                  <c:v>346.86349999999999</c:v>
                </c:pt>
                <c:pt idx="375">
                  <c:v>348.54950000000002</c:v>
                </c:pt>
                <c:pt idx="376">
                  <c:v>349.64260000000002</c:v>
                </c:pt>
                <c:pt idx="377">
                  <c:v>350.1891</c:v>
                </c:pt>
                <c:pt idx="378">
                  <c:v>350.46379999999999</c:v>
                </c:pt>
                <c:pt idx="379">
                  <c:v>351.59390000000002</c:v>
                </c:pt>
                <c:pt idx="380">
                  <c:v>352.73050000000001</c:v>
                </c:pt>
                <c:pt idx="381">
                  <c:v>353.28609999999998</c:v>
                </c:pt>
                <c:pt idx="382">
                  <c:v>355.2534</c:v>
                </c:pt>
                <c:pt idx="383">
                  <c:v>357.81240000000003</c:v>
                </c:pt>
                <c:pt idx="384">
                  <c:v>358.35890000000001</c:v>
                </c:pt>
                <c:pt idx="385">
                  <c:v>358.9024</c:v>
                </c:pt>
                <c:pt idx="386">
                  <c:v>359.17270000000002</c:v>
                </c:pt>
                <c:pt idx="387">
                  <c:v>359.44290000000001</c:v>
                </c:pt>
                <c:pt idx="388">
                  <c:v>359.71319999999997</c:v>
                </c:pt>
                <c:pt idx="389">
                  <c:v>361.39920000000001</c:v>
                </c:pt>
                <c:pt idx="390">
                  <c:v>362.52300000000002</c:v>
                </c:pt>
                <c:pt idx="391">
                  <c:v>364.19959999999998</c:v>
                </c:pt>
                <c:pt idx="392">
                  <c:v>364.4699</c:v>
                </c:pt>
                <c:pt idx="393">
                  <c:v>365.28960000000001</c:v>
                </c:pt>
                <c:pt idx="394">
                  <c:v>366.3827</c:v>
                </c:pt>
                <c:pt idx="395">
                  <c:v>366.65300000000002</c:v>
                </c:pt>
                <c:pt idx="396">
                  <c:v>368.9144</c:v>
                </c:pt>
                <c:pt idx="397">
                  <c:v>369.18459999999999</c:v>
                </c:pt>
                <c:pt idx="398">
                  <c:v>369.74650000000003</c:v>
                </c:pt>
                <c:pt idx="399">
                  <c:v>372.07369999999997</c:v>
                </c:pt>
                <c:pt idx="400">
                  <c:v>374.60399999999998</c:v>
                </c:pt>
                <c:pt idx="401">
                  <c:v>376.26209999999998</c:v>
                </c:pt>
                <c:pt idx="402">
                  <c:v>377.65129999999999</c:v>
                </c:pt>
                <c:pt idx="403">
                  <c:v>378.76260000000002</c:v>
                </c:pt>
                <c:pt idx="404">
                  <c:v>379.59140000000002</c:v>
                </c:pt>
                <c:pt idx="405">
                  <c:v>380.41109999999998</c:v>
                </c:pt>
                <c:pt idx="406">
                  <c:v>382.65989999999999</c:v>
                </c:pt>
                <c:pt idx="407">
                  <c:v>383.2063</c:v>
                </c:pt>
                <c:pt idx="408">
                  <c:v>384.31150000000002</c:v>
                </c:pt>
                <c:pt idx="409">
                  <c:v>385.9975</c:v>
                </c:pt>
                <c:pt idx="410">
                  <c:v>386.27080000000001</c:v>
                </c:pt>
                <c:pt idx="411">
                  <c:v>387.95679999999999</c:v>
                </c:pt>
                <c:pt idx="412">
                  <c:v>388.78559999999999</c:v>
                </c:pt>
                <c:pt idx="413">
                  <c:v>389.05880000000002</c:v>
                </c:pt>
                <c:pt idx="414">
                  <c:v>389.33199999999999</c:v>
                </c:pt>
                <c:pt idx="415">
                  <c:v>391.32170000000002</c:v>
                </c:pt>
                <c:pt idx="416">
                  <c:v>393.94040000000001</c:v>
                </c:pt>
                <c:pt idx="417">
                  <c:v>394.49599999999998</c:v>
                </c:pt>
              </c:numCache>
            </c:numRef>
          </c:xVal>
          <c:yVal>
            <c:numRef>
              <c:f>'物理-遗传比对图'!$K$3562:$K$3979</c:f>
              <c:numCache>
                <c:formatCode>0_);[Red]\(0\)</c:formatCode>
                <c:ptCount val="418"/>
                <c:pt idx="0">
                  <c:v>1.685718</c:v>
                </c:pt>
                <c:pt idx="1">
                  <c:v>2.0613739999999998</c:v>
                </c:pt>
                <c:pt idx="2">
                  <c:v>2.8306330000000002</c:v>
                </c:pt>
                <c:pt idx="3">
                  <c:v>2.467781</c:v>
                </c:pt>
                <c:pt idx="4">
                  <c:v>2.1911350000000001</c:v>
                </c:pt>
                <c:pt idx="5">
                  <c:v>3.6373530000000001</c:v>
                </c:pt>
                <c:pt idx="6">
                  <c:v>3.3184849999999999</c:v>
                </c:pt>
                <c:pt idx="7">
                  <c:v>4.2633029999999996</c:v>
                </c:pt>
                <c:pt idx="8">
                  <c:v>4.4182230000000002</c:v>
                </c:pt>
                <c:pt idx="9">
                  <c:v>4.324586</c:v>
                </c:pt>
                <c:pt idx="10">
                  <c:v>4.6089180000000001</c:v>
                </c:pt>
                <c:pt idx="11">
                  <c:v>4.7040749999999996</c:v>
                </c:pt>
                <c:pt idx="12">
                  <c:v>4.7573530000000002</c:v>
                </c:pt>
                <c:pt idx="13">
                  <c:v>4.7115210000000003</c:v>
                </c:pt>
                <c:pt idx="14">
                  <c:v>6.0136149999999997</c:v>
                </c:pt>
                <c:pt idx="15">
                  <c:v>6.037318</c:v>
                </c:pt>
                <c:pt idx="16">
                  <c:v>6.0246219999999999</c:v>
                </c:pt>
                <c:pt idx="17">
                  <c:v>6.4619239999999998</c:v>
                </c:pt>
                <c:pt idx="18">
                  <c:v>6.1621420000000002</c:v>
                </c:pt>
                <c:pt idx="19">
                  <c:v>6.8132140000000003</c:v>
                </c:pt>
                <c:pt idx="20">
                  <c:v>6.146935</c:v>
                </c:pt>
                <c:pt idx="21">
                  <c:v>6.9862140000000004</c:v>
                </c:pt>
                <c:pt idx="22">
                  <c:v>6.8604849999999997</c:v>
                </c:pt>
                <c:pt idx="23">
                  <c:v>7.333914</c:v>
                </c:pt>
                <c:pt idx="24">
                  <c:v>7.3370629999999997</c:v>
                </c:pt>
                <c:pt idx="25">
                  <c:v>7.6299460000000003</c:v>
                </c:pt>
                <c:pt idx="26">
                  <c:v>7.5650740000000001</c:v>
                </c:pt>
                <c:pt idx="27">
                  <c:v>7.7841230000000001</c:v>
                </c:pt>
                <c:pt idx="28">
                  <c:v>7.8373929999999996</c:v>
                </c:pt>
                <c:pt idx="29">
                  <c:v>8.1703080000000003</c:v>
                </c:pt>
                <c:pt idx="30">
                  <c:v>7.9306700000000001</c:v>
                </c:pt>
                <c:pt idx="31">
                  <c:v>7.7847999999999997</c:v>
                </c:pt>
                <c:pt idx="32">
                  <c:v>7.7832350000000003</c:v>
                </c:pt>
                <c:pt idx="33">
                  <c:v>7.7940050000000003</c:v>
                </c:pt>
                <c:pt idx="34">
                  <c:v>7.9406420000000004</c:v>
                </c:pt>
                <c:pt idx="35">
                  <c:v>8.0902309999999993</c:v>
                </c:pt>
                <c:pt idx="36">
                  <c:v>8.012181</c:v>
                </c:pt>
                <c:pt idx="37">
                  <c:v>8.3475479999999997</c:v>
                </c:pt>
                <c:pt idx="38">
                  <c:v>10.938736</c:v>
                </c:pt>
                <c:pt idx="39">
                  <c:v>10.938309</c:v>
                </c:pt>
                <c:pt idx="40">
                  <c:v>11.651107</c:v>
                </c:pt>
                <c:pt idx="41">
                  <c:v>11.656428</c:v>
                </c:pt>
                <c:pt idx="42">
                  <c:v>11.660513999999999</c:v>
                </c:pt>
                <c:pt idx="43">
                  <c:v>11.27211</c:v>
                </c:pt>
                <c:pt idx="44">
                  <c:v>11.702582</c:v>
                </c:pt>
                <c:pt idx="45">
                  <c:v>11.892504000000001</c:v>
                </c:pt>
                <c:pt idx="46">
                  <c:v>11.70041</c:v>
                </c:pt>
                <c:pt idx="47">
                  <c:v>11.886396</c:v>
                </c:pt>
                <c:pt idx="48">
                  <c:v>12.369679</c:v>
                </c:pt>
                <c:pt idx="49">
                  <c:v>12.981832000000001</c:v>
                </c:pt>
                <c:pt idx="50">
                  <c:v>13.592885000000001</c:v>
                </c:pt>
                <c:pt idx="51">
                  <c:v>13.612418</c:v>
                </c:pt>
                <c:pt idx="52">
                  <c:v>13.418004</c:v>
                </c:pt>
                <c:pt idx="53">
                  <c:v>13.236711</c:v>
                </c:pt>
                <c:pt idx="54">
                  <c:v>13.453620000000001</c:v>
                </c:pt>
                <c:pt idx="55">
                  <c:v>13.196913</c:v>
                </c:pt>
                <c:pt idx="56">
                  <c:v>13.103949</c:v>
                </c:pt>
                <c:pt idx="57">
                  <c:v>14.001754999999999</c:v>
                </c:pt>
                <c:pt idx="58">
                  <c:v>14.399279</c:v>
                </c:pt>
                <c:pt idx="59">
                  <c:v>16.789539999999999</c:v>
                </c:pt>
                <c:pt idx="60">
                  <c:v>15.312232</c:v>
                </c:pt>
                <c:pt idx="61">
                  <c:v>19.630929999999999</c:v>
                </c:pt>
                <c:pt idx="62">
                  <c:v>19.782471999999999</c:v>
                </c:pt>
                <c:pt idx="63">
                  <c:v>20.623688000000001</c:v>
                </c:pt>
                <c:pt idx="64">
                  <c:v>20.644143</c:v>
                </c:pt>
                <c:pt idx="65">
                  <c:v>20.695301000000001</c:v>
                </c:pt>
                <c:pt idx="66">
                  <c:v>20.884574000000001</c:v>
                </c:pt>
                <c:pt idx="67">
                  <c:v>21.421334999999999</c:v>
                </c:pt>
                <c:pt idx="68">
                  <c:v>21.475949</c:v>
                </c:pt>
                <c:pt idx="69">
                  <c:v>22.330221999999999</c:v>
                </c:pt>
                <c:pt idx="70">
                  <c:v>21.907772000000001</c:v>
                </c:pt>
                <c:pt idx="71">
                  <c:v>21.907264999999999</c:v>
                </c:pt>
                <c:pt idx="72">
                  <c:v>22.170335000000001</c:v>
                </c:pt>
                <c:pt idx="73">
                  <c:v>22.396414</c:v>
                </c:pt>
                <c:pt idx="74">
                  <c:v>26.030169000000001</c:v>
                </c:pt>
                <c:pt idx="75">
                  <c:v>26.064242</c:v>
                </c:pt>
                <c:pt idx="76">
                  <c:v>26.081348999999999</c:v>
                </c:pt>
                <c:pt idx="77">
                  <c:v>26.251291999999999</c:v>
                </c:pt>
                <c:pt idx="78">
                  <c:v>26.256495999999999</c:v>
                </c:pt>
                <c:pt idx="79">
                  <c:v>31.557459000000001</c:v>
                </c:pt>
                <c:pt idx="80">
                  <c:v>31.550975000000001</c:v>
                </c:pt>
                <c:pt idx="81">
                  <c:v>31.558512</c:v>
                </c:pt>
                <c:pt idx="82">
                  <c:v>31.599891</c:v>
                </c:pt>
                <c:pt idx="83">
                  <c:v>31.610030999999999</c:v>
                </c:pt>
                <c:pt idx="84">
                  <c:v>30.691253</c:v>
                </c:pt>
                <c:pt idx="85">
                  <c:v>30.629943000000001</c:v>
                </c:pt>
                <c:pt idx="86">
                  <c:v>28.627635999999999</c:v>
                </c:pt>
                <c:pt idx="87">
                  <c:v>30.164206</c:v>
                </c:pt>
                <c:pt idx="88">
                  <c:v>28.407247999999999</c:v>
                </c:pt>
                <c:pt idx="89">
                  <c:v>30.167086999999999</c:v>
                </c:pt>
                <c:pt idx="90">
                  <c:v>29.898955999999998</c:v>
                </c:pt>
                <c:pt idx="91">
                  <c:v>28.629480999999998</c:v>
                </c:pt>
                <c:pt idx="92">
                  <c:v>30.177693000000001</c:v>
                </c:pt>
                <c:pt idx="93">
                  <c:v>28.397539999999999</c:v>
                </c:pt>
                <c:pt idx="94">
                  <c:v>30.695747000000001</c:v>
                </c:pt>
                <c:pt idx="95">
                  <c:v>30.988054000000002</c:v>
                </c:pt>
                <c:pt idx="96">
                  <c:v>31.100991</c:v>
                </c:pt>
                <c:pt idx="97">
                  <c:v>32.138477999999999</c:v>
                </c:pt>
                <c:pt idx="98">
                  <c:v>32.559499000000002</c:v>
                </c:pt>
                <c:pt idx="99">
                  <c:v>33.003537999999999</c:v>
                </c:pt>
                <c:pt idx="100">
                  <c:v>34.561861999999998</c:v>
                </c:pt>
                <c:pt idx="101">
                  <c:v>36.587403000000002</c:v>
                </c:pt>
                <c:pt idx="102">
                  <c:v>34.895068999999999</c:v>
                </c:pt>
                <c:pt idx="103">
                  <c:v>35.363754999999998</c:v>
                </c:pt>
                <c:pt idx="104">
                  <c:v>36.573222999999999</c:v>
                </c:pt>
                <c:pt idx="105">
                  <c:v>36.591897000000003</c:v>
                </c:pt>
                <c:pt idx="106">
                  <c:v>36.761251000000001</c:v>
                </c:pt>
                <c:pt idx="107">
                  <c:v>37.141213</c:v>
                </c:pt>
                <c:pt idx="108">
                  <c:v>37.530298000000002</c:v>
                </c:pt>
                <c:pt idx="109">
                  <c:v>37.698162000000004</c:v>
                </c:pt>
                <c:pt idx="110">
                  <c:v>38.168278999999998</c:v>
                </c:pt>
                <c:pt idx="111">
                  <c:v>39.473112999999998</c:v>
                </c:pt>
                <c:pt idx="112">
                  <c:v>39.982937999999997</c:v>
                </c:pt>
                <c:pt idx="113">
                  <c:v>39.970013000000002</c:v>
                </c:pt>
                <c:pt idx="114">
                  <c:v>39.885404999999999</c:v>
                </c:pt>
                <c:pt idx="115">
                  <c:v>39.835526999999999</c:v>
                </c:pt>
                <c:pt idx="116">
                  <c:v>39.81794</c:v>
                </c:pt>
                <c:pt idx="117">
                  <c:v>40.049734999999998</c:v>
                </c:pt>
                <c:pt idx="118">
                  <c:v>41.107270999999997</c:v>
                </c:pt>
                <c:pt idx="119">
                  <c:v>43.186886999999999</c:v>
                </c:pt>
                <c:pt idx="120">
                  <c:v>47.075085000000001</c:v>
                </c:pt>
                <c:pt idx="121">
                  <c:v>48.252662999999998</c:v>
                </c:pt>
                <c:pt idx="122">
                  <c:v>78.302704000000006</c:v>
                </c:pt>
                <c:pt idx="123">
                  <c:v>49.278477000000002</c:v>
                </c:pt>
                <c:pt idx="124">
                  <c:v>49.578285000000001</c:v>
                </c:pt>
                <c:pt idx="125">
                  <c:v>93.913990999999996</c:v>
                </c:pt>
                <c:pt idx="126">
                  <c:v>54.627560000000003</c:v>
                </c:pt>
                <c:pt idx="127">
                  <c:v>47.825336999999998</c:v>
                </c:pt>
                <c:pt idx="128">
                  <c:v>46.765644000000002</c:v>
                </c:pt>
                <c:pt idx="129">
                  <c:v>156.42527899999999</c:v>
                </c:pt>
                <c:pt idx="130">
                  <c:v>107.15417100000001</c:v>
                </c:pt>
                <c:pt idx="131">
                  <c:v>80.244682999999995</c:v>
                </c:pt>
                <c:pt idx="132">
                  <c:v>69.320734000000002</c:v>
                </c:pt>
                <c:pt idx="133">
                  <c:v>80.134230000000002</c:v>
                </c:pt>
                <c:pt idx="134">
                  <c:v>104.583771</c:v>
                </c:pt>
                <c:pt idx="135">
                  <c:v>96.522453999999996</c:v>
                </c:pt>
                <c:pt idx="136">
                  <c:v>95.378570999999994</c:v>
                </c:pt>
                <c:pt idx="137">
                  <c:v>98.606859999999998</c:v>
                </c:pt>
                <c:pt idx="138">
                  <c:v>104.567331</c:v>
                </c:pt>
                <c:pt idx="139">
                  <c:v>313.432253</c:v>
                </c:pt>
                <c:pt idx="140">
                  <c:v>262.84685500000001</c:v>
                </c:pt>
                <c:pt idx="141">
                  <c:v>105.481663</c:v>
                </c:pt>
                <c:pt idx="142">
                  <c:v>333.12112999999999</c:v>
                </c:pt>
                <c:pt idx="143">
                  <c:v>338.807256</c:v>
                </c:pt>
                <c:pt idx="144">
                  <c:v>368.47551099999998</c:v>
                </c:pt>
                <c:pt idx="145">
                  <c:v>343.86181399999998</c:v>
                </c:pt>
                <c:pt idx="146">
                  <c:v>377.54419999999999</c:v>
                </c:pt>
                <c:pt idx="147">
                  <c:v>377.55461400000002</c:v>
                </c:pt>
                <c:pt idx="148">
                  <c:v>378.96872400000001</c:v>
                </c:pt>
                <c:pt idx="149">
                  <c:v>381.90860900000001</c:v>
                </c:pt>
                <c:pt idx="150">
                  <c:v>382.27369399999998</c:v>
                </c:pt>
                <c:pt idx="151">
                  <c:v>382.31627300000002</c:v>
                </c:pt>
                <c:pt idx="152">
                  <c:v>382.48726499999998</c:v>
                </c:pt>
                <c:pt idx="153">
                  <c:v>384.064347</c:v>
                </c:pt>
                <c:pt idx="154">
                  <c:v>384.40901600000001</c:v>
                </c:pt>
                <c:pt idx="155">
                  <c:v>384.53675600000003</c:v>
                </c:pt>
                <c:pt idx="156">
                  <c:v>395.52601600000003</c:v>
                </c:pt>
                <c:pt idx="157">
                  <c:v>385.58706999999998</c:v>
                </c:pt>
                <c:pt idx="158">
                  <c:v>380.41256199999998</c:v>
                </c:pt>
                <c:pt idx="159">
                  <c:v>377.63178099999999</c:v>
                </c:pt>
                <c:pt idx="160">
                  <c:v>378.56120499999997</c:v>
                </c:pt>
                <c:pt idx="161">
                  <c:v>395.65729099999999</c:v>
                </c:pt>
                <c:pt idx="162">
                  <c:v>422.015311</c:v>
                </c:pt>
                <c:pt idx="163">
                  <c:v>414.19756100000001</c:v>
                </c:pt>
                <c:pt idx="164">
                  <c:v>399.93888099999998</c:v>
                </c:pt>
                <c:pt idx="165">
                  <c:v>436.25111199999998</c:v>
                </c:pt>
                <c:pt idx="166">
                  <c:v>436.74953599999998</c:v>
                </c:pt>
                <c:pt idx="167">
                  <c:v>437.17117999999999</c:v>
                </c:pt>
                <c:pt idx="168">
                  <c:v>437.17230799999999</c:v>
                </c:pt>
                <c:pt idx="169">
                  <c:v>439.56359900000001</c:v>
                </c:pt>
                <c:pt idx="170">
                  <c:v>439.13820099999998</c:v>
                </c:pt>
                <c:pt idx="171">
                  <c:v>437.173224</c:v>
                </c:pt>
                <c:pt idx="172">
                  <c:v>438.39068800000001</c:v>
                </c:pt>
                <c:pt idx="173">
                  <c:v>440.64030500000001</c:v>
                </c:pt>
                <c:pt idx="174">
                  <c:v>444.43668600000001</c:v>
                </c:pt>
                <c:pt idx="175">
                  <c:v>444.70816600000001</c:v>
                </c:pt>
                <c:pt idx="176">
                  <c:v>445.37090999999998</c:v>
                </c:pt>
                <c:pt idx="177">
                  <c:v>445.10343799999998</c:v>
                </c:pt>
                <c:pt idx="178">
                  <c:v>449.64540299999999</c:v>
                </c:pt>
                <c:pt idx="179">
                  <c:v>449.264321</c:v>
                </c:pt>
                <c:pt idx="180">
                  <c:v>445.42415399999999</c:v>
                </c:pt>
                <c:pt idx="181">
                  <c:v>444.76214199999998</c:v>
                </c:pt>
                <c:pt idx="182">
                  <c:v>445.42722300000003</c:v>
                </c:pt>
                <c:pt idx="183">
                  <c:v>445.43455999999998</c:v>
                </c:pt>
                <c:pt idx="184">
                  <c:v>445.12067400000001</c:v>
                </c:pt>
                <c:pt idx="185">
                  <c:v>445.22361100000001</c:v>
                </c:pt>
                <c:pt idx="186">
                  <c:v>445.35336799999999</c:v>
                </c:pt>
                <c:pt idx="187">
                  <c:v>445.01761900000002</c:v>
                </c:pt>
                <c:pt idx="188">
                  <c:v>445.05373200000002</c:v>
                </c:pt>
                <c:pt idx="189">
                  <c:v>445.051714</c:v>
                </c:pt>
                <c:pt idx="190">
                  <c:v>445.01683300000002</c:v>
                </c:pt>
                <c:pt idx="191">
                  <c:v>445.04378500000001</c:v>
                </c:pt>
                <c:pt idx="192">
                  <c:v>445.10242799999997</c:v>
                </c:pt>
                <c:pt idx="193">
                  <c:v>445.55285900000001</c:v>
                </c:pt>
                <c:pt idx="194">
                  <c:v>450.77440899999999</c:v>
                </c:pt>
                <c:pt idx="195">
                  <c:v>451.74678699999998</c:v>
                </c:pt>
                <c:pt idx="196">
                  <c:v>451.28796699999998</c:v>
                </c:pt>
                <c:pt idx="197">
                  <c:v>458.41540199999997</c:v>
                </c:pt>
                <c:pt idx="198">
                  <c:v>458.81654400000002</c:v>
                </c:pt>
                <c:pt idx="199">
                  <c:v>463.37672600000002</c:v>
                </c:pt>
                <c:pt idx="200">
                  <c:v>472.57079299999998</c:v>
                </c:pt>
                <c:pt idx="201">
                  <c:v>473.40311100000002</c:v>
                </c:pt>
                <c:pt idx="202">
                  <c:v>473.50877500000001</c:v>
                </c:pt>
                <c:pt idx="203">
                  <c:v>473.50938500000001</c:v>
                </c:pt>
                <c:pt idx="204">
                  <c:v>474.13045499999998</c:v>
                </c:pt>
                <c:pt idx="205">
                  <c:v>473.92996099999999</c:v>
                </c:pt>
                <c:pt idx="206">
                  <c:v>474.13554199999999</c:v>
                </c:pt>
                <c:pt idx="207">
                  <c:v>474.13572599999998</c:v>
                </c:pt>
                <c:pt idx="208">
                  <c:v>475.760175</c:v>
                </c:pt>
                <c:pt idx="209">
                  <c:v>476.09124400000002</c:v>
                </c:pt>
                <c:pt idx="210">
                  <c:v>476.23866199999998</c:v>
                </c:pt>
                <c:pt idx="211">
                  <c:v>477.49106599999999</c:v>
                </c:pt>
                <c:pt idx="212">
                  <c:v>477.53941900000001</c:v>
                </c:pt>
                <c:pt idx="213">
                  <c:v>479.27033999999998</c:v>
                </c:pt>
                <c:pt idx="214">
                  <c:v>479.77930400000002</c:v>
                </c:pt>
                <c:pt idx="215">
                  <c:v>480.66455300000001</c:v>
                </c:pt>
                <c:pt idx="216">
                  <c:v>480.55519099999998</c:v>
                </c:pt>
                <c:pt idx="217">
                  <c:v>479.79634800000002</c:v>
                </c:pt>
                <c:pt idx="218">
                  <c:v>480.15133800000001</c:v>
                </c:pt>
                <c:pt idx="219">
                  <c:v>481.24600400000003</c:v>
                </c:pt>
                <c:pt idx="220">
                  <c:v>482.41111899999999</c:v>
                </c:pt>
                <c:pt idx="221">
                  <c:v>485.29972600000002</c:v>
                </c:pt>
                <c:pt idx="222">
                  <c:v>483.48123399999997</c:v>
                </c:pt>
                <c:pt idx="223">
                  <c:v>482.57871</c:v>
                </c:pt>
                <c:pt idx="224">
                  <c:v>487.792013</c:v>
                </c:pt>
                <c:pt idx="225">
                  <c:v>487.840732</c:v>
                </c:pt>
                <c:pt idx="226">
                  <c:v>488.72504800000002</c:v>
                </c:pt>
                <c:pt idx="227">
                  <c:v>488.77556900000002</c:v>
                </c:pt>
                <c:pt idx="228">
                  <c:v>488.77680400000003</c:v>
                </c:pt>
                <c:pt idx="229">
                  <c:v>490.245541</c:v>
                </c:pt>
                <c:pt idx="230">
                  <c:v>490.62589500000001</c:v>
                </c:pt>
                <c:pt idx="231">
                  <c:v>490.83153800000002</c:v>
                </c:pt>
                <c:pt idx="232">
                  <c:v>494.95315399999998</c:v>
                </c:pt>
                <c:pt idx="233">
                  <c:v>494.93093399999998</c:v>
                </c:pt>
                <c:pt idx="234">
                  <c:v>494.40973200000002</c:v>
                </c:pt>
                <c:pt idx="235">
                  <c:v>496.11003299999999</c:v>
                </c:pt>
                <c:pt idx="236">
                  <c:v>498.01792999999998</c:v>
                </c:pt>
                <c:pt idx="237">
                  <c:v>498.20642099999998</c:v>
                </c:pt>
                <c:pt idx="238">
                  <c:v>498.98566299999999</c:v>
                </c:pt>
                <c:pt idx="239">
                  <c:v>502.77448299999998</c:v>
                </c:pt>
                <c:pt idx="240">
                  <c:v>498.80821400000002</c:v>
                </c:pt>
                <c:pt idx="241">
                  <c:v>502.98962299999999</c:v>
                </c:pt>
                <c:pt idx="242">
                  <c:v>503.19156099999998</c:v>
                </c:pt>
                <c:pt idx="243">
                  <c:v>503.14469500000001</c:v>
                </c:pt>
                <c:pt idx="244">
                  <c:v>503.42361699999998</c:v>
                </c:pt>
                <c:pt idx="245">
                  <c:v>503.49413700000002</c:v>
                </c:pt>
                <c:pt idx="246">
                  <c:v>503.28933499999999</c:v>
                </c:pt>
                <c:pt idx="247">
                  <c:v>503.84731299999999</c:v>
                </c:pt>
                <c:pt idx="248">
                  <c:v>513.04771200000005</c:v>
                </c:pt>
                <c:pt idx="249">
                  <c:v>513.36661200000003</c:v>
                </c:pt>
                <c:pt idx="250">
                  <c:v>520.76704400000006</c:v>
                </c:pt>
                <c:pt idx="251">
                  <c:v>524.47661500000004</c:v>
                </c:pt>
                <c:pt idx="252">
                  <c:v>523.58948199999998</c:v>
                </c:pt>
                <c:pt idx="253">
                  <c:v>520.69936700000005</c:v>
                </c:pt>
                <c:pt idx="254">
                  <c:v>520.22089500000004</c:v>
                </c:pt>
                <c:pt idx="255">
                  <c:v>529.17954299999997</c:v>
                </c:pt>
                <c:pt idx="256">
                  <c:v>528.48128899999995</c:v>
                </c:pt>
                <c:pt idx="257">
                  <c:v>525.817454</c:v>
                </c:pt>
                <c:pt idx="258">
                  <c:v>535.68983800000001</c:v>
                </c:pt>
                <c:pt idx="259">
                  <c:v>535.60885099999996</c:v>
                </c:pt>
                <c:pt idx="260">
                  <c:v>535.60698600000001</c:v>
                </c:pt>
                <c:pt idx="261">
                  <c:v>535.89937699999996</c:v>
                </c:pt>
                <c:pt idx="262">
                  <c:v>535.90123000000006</c:v>
                </c:pt>
                <c:pt idx="263">
                  <c:v>536.78788699999996</c:v>
                </c:pt>
                <c:pt idx="264">
                  <c:v>537.76642800000002</c:v>
                </c:pt>
                <c:pt idx="265">
                  <c:v>537.47923800000001</c:v>
                </c:pt>
                <c:pt idx="266">
                  <c:v>537.65960399999994</c:v>
                </c:pt>
                <c:pt idx="267">
                  <c:v>537.32466699999998</c:v>
                </c:pt>
                <c:pt idx="268">
                  <c:v>536.90100299999995</c:v>
                </c:pt>
                <c:pt idx="269">
                  <c:v>536.77367800000002</c:v>
                </c:pt>
                <c:pt idx="270">
                  <c:v>536.762022</c:v>
                </c:pt>
                <c:pt idx="271">
                  <c:v>660.47792400000003</c:v>
                </c:pt>
                <c:pt idx="272">
                  <c:v>537.01401899999996</c:v>
                </c:pt>
                <c:pt idx="273">
                  <c:v>537.32473700000003</c:v>
                </c:pt>
                <c:pt idx="274">
                  <c:v>537.32867399999998</c:v>
                </c:pt>
                <c:pt idx="275">
                  <c:v>538.22034299999996</c:v>
                </c:pt>
                <c:pt idx="276">
                  <c:v>540.67473800000005</c:v>
                </c:pt>
                <c:pt idx="277">
                  <c:v>539.99644000000001</c:v>
                </c:pt>
                <c:pt idx="278">
                  <c:v>539.99550099999999</c:v>
                </c:pt>
                <c:pt idx="279">
                  <c:v>541.79679199999998</c:v>
                </c:pt>
                <c:pt idx="280">
                  <c:v>541.01534100000003</c:v>
                </c:pt>
                <c:pt idx="281">
                  <c:v>541.00383899999997</c:v>
                </c:pt>
                <c:pt idx="282">
                  <c:v>540.91388600000005</c:v>
                </c:pt>
                <c:pt idx="283">
                  <c:v>541.02492900000004</c:v>
                </c:pt>
                <c:pt idx="284">
                  <c:v>547.13427000000001</c:v>
                </c:pt>
                <c:pt idx="285">
                  <c:v>546.84224700000004</c:v>
                </c:pt>
                <c:pt idx="286">
                  <c:v>546.84225000000004</c:v>
                </c:pt>
                <c:pt idx="287">
                  <c:v>546.95932900000003</c:v>
                </c:pt>
                <c:pt idx="288">
                  <c:v>547.09369600000002</c:v>
                </c:pt>
                <c:pt idx="289">
                  <c:v>547.69536700000003</c:v>
                </c:pt>
                <c:pt idx="290">
                  <c:v>547.77275699999996</c:v>
                </c:pt>
                <c:pt idx="291">
                  <c:v>548.92341799999997</c:v>
                </c:pt>
                <c:pt idx="292">
                  <c:v>548.335598</c:v>
                </c:pt>
                <c:pt idx="293">
                  <c:v>548.28181800000004</c:v>
                </c:pt>
                <c:pt idx="294">
                  <c:v>548.33687399999997</c:v>
                </c:pt>
                <c:pt idx="295">
                  <c:v>548.34108900000001</c:v>
                </c:pt>
                <c:pt idx="296">
                  <c:v>548.345057</c:v>
                </c:pt>
                <c:pt idx="297">
                  <c:v>548.476313</c:v>
                </c:pt>
                <c:pt idx="298">
                  <c:v>548.44251799999995</c:v>
                </c:pt>
                <c:pt idx="299">
                  <c:v>549.314123</c:v>
                </c:pt>
                <c:pt idx="300">
                  <c:v>547.93479100000002</c:v>
                </c:pt>
                <c:pt idx="301">
                  <c:v>548.100056</c:v>
                </c:pt>
                <c:pt idx="302">
                  <c:v>549.83417999999995</c:v>
                </c:pt>
                <c:pt idx="303">
                  <c:v>549.82484999999997</c:v>
                </c:pt>
                <c:pt idx="304">
                  <c:v>549.88941699999998</c:v>
                </c:pt>
                <c:pt idx="305">
                  <c:v>549.84479399999998</c:v>
                </c:pt>
                <c:pt idx="306">
                  <c:v>549.84266400000001</c:v>
                </c:pt>
                <c:pt idx="307">
                  <c:v>550.03651100000002</c:v>
                </c:pt>
                <c:pt idx="308">
                  <c:v>550.061375</c:v>
                </c:pt>
                <c:pt idx="309">
                  <c:v>553.55276500000002</c:v>
                </c:pt>
                <c:pt idx="310">
                  <c:v>553.403189</c:v>
                </c:pt>
                <c:pt idx="311">
                  <c:v>553.034358</c:v>
                </c:pt>
                <c:pt idx="312">
                  <c:v>553.99095299999999</c:v>
                </c:pt>
                <c:pt idx="313">
                  <c:v>553.29011700000001</c:v>
                </c:pt>
                <c:pt idx="314">
                  <c:v>553.20325800000001</c:v>
                </c:pt>
                <c:pt idx="315">
                  <c:v>574.34713899999997</c:v>
                </c:pt>
                <c:pt idx="316">
                  <c:v>576.83538499999997</c:v>
                </c:pt>
                <c:pt idx="317">
                  <c:v>577.40997500000003</c:v>
                </c:pt>
                <c:pt idx="318">
                  <c:v>577.66060600000003</c:v>
                </c:pt>
                <c:pt idx="319">
                  <c:v>577.65881999999999</c:v>
                </c:pt>
                <c:pt idx="320">
                  <c:v>577.29670499999997</c:v>
                </c:pt>
                <c:pt idx="321">
                  <c:v>576.83667000000003</c:v>
                </c:pt>
                <c:pt idx="322">
                  <c:v>575.544894</c:v>
                </c:pt>
                <c:pt idx="323">
                  <c:v>575.54775900000004</c:v>
                </c:pt>
                <c:pt idx="324">
                  <c:v>577.60793200000001</c:v>
                </c:pt>
                <c:pt idx="325">
                  <c:v>577.40553699999998</c:v>
                </c:pt>
                <c:pt idx="326">
                  <c:v>577.51074800000004</c:v>
                </c:pt>
                <c:pt idx="327">
                  <c:v>577.69206099999997</c:v>
                </c:pt>
                <c:pt idx="328">
                  <c:v>578.07239100000004</c:v>
                </c:pt>
                <c:pt idx="329">
                  <c:v>577.89099599999997</c:v>
                </c:pt>
                <c:pt idx="330">
                  <c:v>577.72222299999999</c:v>
                </c:pt>
                <c:pt idx="331">
                  <c:v>577.67016799999999</c:v>
                </c:pt>
                <c:pt idx="332">
                  <c:v>577.68567099999996</c:v>
                </c:pt>
                <c:pt idx="333">
                  <c:v>577.68022399999995</c:v>
                </c:pt>
                <c:pt idx="334">
                  <c:v>577.68120999999996</c:v>
                </c:pt>
                <c:pt idx="335">
                  <c:v>583.00799099999995</c:v>
                </c:pt>
                <c:pt idx="336">
                  <c:v>583.00537599999996</c:v>
                </c:pt>
                <c:pt idx="337">
                  <c:v>582.68689500000005</c:v>
                </c:pt>
                <c:pt idx="338">
                  <c:v>582.23452199999997</c:v>
                </c:pt>
                <c:pt idx="339">
                  <c:v>582.23431000000005</c:v>
                </c:pt>
                <c:pt idx="340">
                  <c:v>580.86036200000001</c:v>
                </c:pt>
                <c:pt idx="341">
                  <c:v>586.27170599999999</c:v>
                </c:pt>
                <c:pt idx="342">
                  <c:v>579.79481299999998</c:v>
                </c:pt>
                <c:pt idx="343">
                  <c:v>580.08100300000001</c:v>
                </c:pt>
                <c:pt idx="344">
                  <c:v>580.00496499999997</c:v>
                </c:pt>
                <c:pt idx="345">
                  <c:v>579.85584400000005</c:v>
                </c:pt>
                <c:pt idx="346">
                  <c:v>585.68481799999995</c:v>
                </c:pt>
                <c:pt idx="347">
                  <c:v>585.48931800000003</c:v>
                </c:pt>
                <c:pt idx="348">
                  <c:v>591.18165499999998</c:v>
                </c:pt>
                <c:pt idx="349">
                  <c:v>592.15988400000003</c:v>
                </c:pt>
                <c:pt idx="350">
                  <c:v>591.21673299999998</c:v>
                </c:pt>
                <c:pt idx="351">
                  <c:v>592.50708199999997</c:v>
                </c:pt>
                <c:pt idx="352">
                  <c:v>592.50700600000005</c:v>
                </c:pt>
                <c:pt idx="353">
                  <c:v>595.07605799999999</c:v>
                </c:pt>
                <c:pt idx="354">
                  <c:v>594.95206099999996</c:v>
                </c:pt>
                <c:pt idx="355">
                  <c:v>595.057592</c:v>
                </c:pt>
                <c:pt idx="356">
                  <c:v>596.04553699999997</c:v>
                </c:pt>
                <c:pt idx="357">
                  <c:v>595.42303600000002</c:v>
                </c:pt>
                <c:pt idx="358">
                  <c:v>596.40772600000003</c:v>
                </c:pt>
                <c:pt idx="359">
                  <c:v>596.79677000000004</c:v>
                </c:pt>
                <c:pt idx="360">
                  <c:v>596.79814299999998</c:v>
                </c:pt>
                <c:pt idx="361">
                  <c:v>597.20187999999996</c:v>
                </c:pt>
                <c:pt idx="362">
                  <c:v>599.83626700000002</c:v>
                </c:pt>
                <c:pt idx="363">
                  <c:v>597.37508800000001</c:v>
                </c:pt>
                <c:pt idx="364">
                  <c:v>597.19633499999998</c:v>
                </c:pt>
                <c:pt idx="365">
                  <c:v>598.30372599999998</c:v>
                </c:pt>
                <c:pt idx="366">
                  <c:v>598.27758400000005</c:v>
                </c:pt>
                <c:pt idx="367">
                  <c:v>601.03826500000002</c:v>
                </c:pt>
                <c:pt idx="368">
                  <c:v>601.27862200000004</c:v>
                </c:pt>
                <c:pt idx="369">
                  <c:v>605.31631900000002</c:v>
                </c:pt>
                <c:pt idx="370">
                  <c:v>607.47850100000005</c:v>
                </c:pt>
                <c:pt idx="371">
                  <c:v>607.95469700000001</c:v>
                </c:pt>
                <c:pt idx="372">
                  <c:v>612.44757200000004</c:v>
                </c:pt>
                <c:pt idx="373">
                  <c:v>612.90261699999996</c:v>
                </c:pt>
                <c:pt idx="374">
                  <c:v>617.60211800000002</c:v>
                </c:pt>
                <c:pt idx="375">
                  <c:v>613.30445499999996</c:v>
                </c:pt>
                <c:pt idx="376">
                  <c:v>614.75743499999999</c:v>
                </c:pt>
                <c:pt idx="377">
                  <c:v>616.29414299999996</c:v>
                </c:pt>
                <c:pt idx="378">
                  <c:v>618.20170199999995</c:v>
                </c:pt>
                <c:pt idx="379">
                  <c:v>620.839246</c:v>
                </c:pt>
                <c:pt idx="380">
                  <c:v>618.42202399999996</c:v>
                </c:pt>
                <c:pt idx="381">
                  <c:v>620.83315400000004</c:v>
                </c:pt>
                <c:pt idx="382">
                  <c:v>623.73289699999998</c:v>
                </c:pt>
                <c:pt idx="383">
                  <c:v>624.25551700000005</c:v>
                </c:pt>
                <c:pt idx="384">
                  <c:v>624.39754600000003</c:v>
                </c:pt>
                <c:pt idx="385">
                  <c:v>624.40891599999998</c:v>
                </c:pt>
                <c:pt idx="386">
                  <c:v>624.58005300000002</c:v>
                </c:pt>
                <c:pt idx="387">
                  <c:v>624.58734900000002</c:v>
                </c:pt>
                <c:pt idx="388">
                  <c:v>624.62189799999999</c:v>
                </c:pt>
                <c:pt idx="389">
                  <c:v>625.18593899999996</c:v>
                </c:pt>
                <c:pt idx="390">
                  <c:v>625.96488099999999</c:v>
                </c:pt>
                <c:pt idx="391">
                  <c:v>629.80352500000004</c:v>
                </c:pt>
                <c:pt idx="392">
                  <c:v>630.81112499999995</c:v>
                </c:pt>
                <c:pt idx="393">
                  <c:v>633.19701499999996</c:v>
                </c:pt>
                <c:pt idx="394">
                  <c:v>633.45582999999999</c:v>
                </c:pt>
                <c:pt idx="395">
                  <c:v>633.46627799999999</c:v>
                </c:pt>
                <c:pt idx="396">
                  <c:v>637.35056499999996</c:v>
                </c:pt>
                <c:pt idx="397">
                  <c:v>637.22395500000005</c:v>
                </c:pt>
                <c:pt idx="398">
                  <c:v>636.26172799999995</c:v>
                </c:pt>
                <c:pt idx="399">
                  <c:v>637.29537700000003</c:v>
                </c:pt>
                <c:pt idx="400">
                  <c:v>638.42753700000003</c:v>
                </c:pt>
                <c:pt idx="401">
                  <c:v>641.35167000000001</c:v>
                </c:pt>
                <c:pt idx="402">
                  <c:v>645.10270200000002</c:v>
                </c:pt>
                <c:pt idx="403">
                  <c:v>645.28799200000003</c:v>
                </c:pt>
                <c:pt idx="404">
                  <c:v>642.79791899999998</c:v>
                </c:pt>
                <c:pt idx="405">
                  <c:v>642.68731000000002</c:v>
                </c:pt>
                <c:pt idx="406">
                  <c:v>638.41877599999998</c:v>
                </c:pt>
                <c:pt idx="407">
                  <c:v>638.26211000000001</c:v>
                </c:pt>
                <c:pt idx="408">
                  <c:v>639.82471699999996</c:v>
                </c:pt>
                <c:pt idx="409">
                  <c:v>645.64731800000004</c:v>
                </c:pt>
                <c:pt idx="410">
                  <c:v>646.84292000000005</c:v>
                </c:pt>
                <c:pt idx="411">
                  <c:v>647.327854</c:v>
                </c:pt>
                <c:pt idx="412">
                  <c:v>648.07746099999997</c:v>
                </c:pt>
                <c:pt idx="413">
                  <c:v>649.06104700000003</c:v>
                </c:pt>
                <c:pt idx="414">
                  <c:v>649.44879100000003</c:v>
                </c:pt>
                <c:pt idx="415">
                  <c:v>651.40143799999998</c:v>
                </c:pt>
                <c:pt idx="416">
                  <c:v>652.51143500000001</c:v>
                </c:pt>
                <c:pt idx="417">
                  <c:v>653.23136799999997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F48-4920-962D-EAF9056324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2239232"/>
        <c:axId val="612230496"/>
      </c:scatterChart>
      <c:valAx>
        <c:axId val="612239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12230496"/>
        <c:crosses val="autoZero"/>
        <c:crossBetween val="midCat"/>
      </c:valAx>
      <c:valAx>
        <c:axId val="61223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122392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5B</a:t>
            </a:r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'物理-遗传比对图'!$J$3980:$J$4606</c:f>
              <c:numCache>
                <c:formatCode>0_ </c:formatCode>
                <c:ptCount val="627"/>
                <c:pt idx="0">
                  <c:v>0</c:v>
                </c:pt>
                <c:pt idx="1">
                  <c:v>0.55559999999999998</c:v>
                </c:pt>
                <c:pt idx="2">
                  <c:v>4.6106999999999996</c:v>
                </c:pt>
                <c:pt idx="3">
                  <c:v>19.63</c:v>
                </c:pt>
                <c:pt idx="4">
                  <c:v>19.900300000000001</c:v>
                </c:pt>
                <c:pt idx="5">
                  <c:v>20.715599999999998</c:v>
                </c:pt>
                <c:pt idx="6">
                  <c:v>22.1205</c:v>
                </c:pt>
                <c:pt idx="7">
                  <c:v>22.953900000000001</c:v>
                </c:pt>
                <c:pt idx="8">
                  <c:v>24.041</c:v>
                </c:pt>
                <c:pt idx="9">
                  <c:v>25.414999999999999</c:v>
                </c:pt>
                <c:pt idx="10">
                  <c:v>26.526299999999999</c:v>
                </c:pt>
                <c:pt idx="11">
                  <c:v>26.799499999999998</c:v>
                </c:pt>
                <c:pt idx="12">
                  <c:v>27.343</c:v>
                </c:pt>
                <c:pt idx="13">
                  <c:v>28.162700000000001</c:v>
                </c:pt>
                <c:pt idx="14">
                  <c:v>28.996099999999998</c:v>
                </c:pt>
                <c:pt idx="15">
                  <c:v>29.5456</c:v>
                </c:pt>
                <c:pt idx="16">
                  <c:v>30.360900000000001</c:v>
                </c:pt>
                <c:pt idx="17">
                  <c:v>31.448</c:v>
                </c:pt>
                <c:pt idx="18">
                  <c:v>32.263300000000001</c:v>
                </c:pt>
                <c:pt idx="19">
                  <c:v>32.806800000000003</c:v>
                </c:pt>
                <c:pt idx="20">
                  <c:v>35.990299999999998</c:v>
                </c:pt>
                <c:pt idx="21">
                  <c:v>36.823700000000002</c:v>
                </c:pt>
                <c:pt idx="22">
                  <c:v>39.151000000000003</c:v>
                </c:pt>
                <c:pt idx="23">
                  <c:v>40.875799999999998</c:v>
                </c:pt>
                <c:pt idx="24">
                  <c:v>42.832099999999997</c:v>
                </c:pt>
                <c:pt idx="25">
                  <c:v>43.369799999999998</c:v>
                </c:pt>
                <c:pt idx="26">
                  <c:v>43.638599999999997</c:v>
                </c:pt>
                <c:pt idx="27">
                  <c:v>44.185099999999998</c:v>
                </c:pt>
                <c:pt idx="28">
                  <c:v>45.328099999999999</c:v>
                </c:pt>
                <c:pt idx="29">
                  <c:v>45.893099999999997</c:v>
                </c:pt>
                <c:pt idx="30">
                  <c:v>46.442599999999999</c:v>
                </c:pt>
                <c:pt idx="31">
                  <c:v>47.257899999999999</c:v>
                </c:pt>
                <c:pt idx="32">
                  <c:v>48.0867</c:v>
                </c:pt>
                <c:pt idx="33">
                  <c:v>53.353000000000002</c:v>
                </c:pt>
                <c:pt idx="34">
                  <c:v>54.2151</c:v>
                </c:pt>
                <c:pt idx="35">
                  <c:v>55.067500000000003</c:v>
                </c:pt>
                <c:pt idx="36">
                  <c:v>55.896299999999997</c:v>
                </c:pt>
                <c:pt idx="37">
                  <c:v>56.436900000000001</c:v>
                </c:pt>
                <c:pt idx="38">
                  <c:v>57.270299999999999</c:v>
                </c:pt>
                <c:pt idx="39">
                  <c:v>58.103700000000003</c:v>
                </c:pt>
                <c:pt idx="40">
                  <c:v>58.923400000000001</c:v>
                </c:pt>
                <c:pt idx="41">
                  <c:v>59.466900000000003</c:v>
                </c:pt>
                <c:pt idx="42">
                  <c:v>59.738700000000001</c:v>
                </c:pt>
                <c:pt idx="43">
                  <c:v>60.010399999999997</c:v>
                </c:pt>
                <c:pt idx="44">
                  <c:v>60.280700000000003</c:v>
                </c:pt>
                <c:pt idx="45">
                  <c:v>60.833199999999998</c:v>
                </c:pt>
                <c:pt idx="46">
                  <c:v>62.2224</c:v>
                </c:pt>
                <c:pt idx="47">
                  <c:v>63.611699999999999</c:v>
                </c:pt>
                <c:pt idx="48">
                  <c:v>64.164199999999994</c:v>
                </c:pt>
                <c:pt idx="49">
                  <c:v>64.713700000000003</c:v>
                </c:pt>
                <c:pt idx="50">
                  <c:v>65.825000000000003</c:v>
                </c:pt>
                <c:pt idx="51">
                  <c:v>66.942499999999995</c:v>
                </c:pt>
                <c:pt idx="52">
                  <c:v>67.775899999999993</c:v>
                </c:pt>
                <c:pt idx="53">
                  <c:v>70.364400000000003</c:v>
                </c:pt>
                <c:pt idx="54">
                  <c:v>71.193200000000004</c:v>
                </c:pt>
                <c:pt idx="55">
                  <c:v>71.742699999999999</c:v>
                </c:pt>
                <c:pt idx="56">
                  <c:v>72.298199999999994</c:v>
                </c:pt>
                <c:pt idx="57">
                  <c:v>72.5745</c:v>
                </c:pt>
                <c:pt idx="58">
                  <c:v>72.847700000000003</c:v>
                </c:pt>
                <c:pt idx="59">
                  <c:v>73.397199999999998</c:v>
                </c:pt>
                <c:pt idx="60">
                  <c:v>73.668899999999994</c:v>
                </c:pt>
                <c:pt idx="61">
                  <c:v>73.9422</c:v>
                </c:pt>
                <c:pt idx="62">
                  <c:v>74.491600000000005</c:v>
                </c:pt>
                <c:pt idx="63">
                  <c:v>75.0381</c:v>
                </c:pt>
                <c:pt idx="64">
                  <c:v>76.161900000000003</c:v>
                </c:pt>
                <c:pt idx="65">
                  <c:v>77.285700000000006</c:v>
                </c:pt>
                <c:pt idx="66">
                  <c:v>78.114500000000007</c:v>
                </c:pt>
                <c:pt idx="67">
                  <c:v>78.384699999999995</c:v>
                </c:pt>
                <c:pt idx="68">
                  <c:v>78.928200000000004</c:v>
                </c:pt>
                <c:pt idx="69">
                  <c:v>79.195599999999999</c:v>
                </c:pt>
                <c:pt idx="70">
                  <c:v>79.470399999999998</c:v>
                </c:pt>
                <c:pt idx="71">
                  <c:v>80.028999999999996</c:v>
                </c:pt>
                <c:pt idx="72">
                  <c:v>80.308400000000006</c:v>
                </c:pt>
                <c:pt idx="73">
                  <c:v>80.864000000000004</c:v>
                </c:pt>
                <c:pt idx="74">
                  <c:v>81.969099999999997</c:v>
                </c:pt>
                <c:pt idx="75">
                  <c:v>82.811899999999994</c:v>
                </c:pt>
                <c:pt idx="76">
                  <c:v>83.923199999999994</c:v>
                </c:pt>
                <c:pt idx="77">
                  <c:v>85.335999999999999</c:v>
                </c:pt>
                <c:pt idx="78">
                  <c:v>86.485600000000005</c:v>
                </c:pt>
                <c:pt idx="79">
                  <c:v>87.314400000000006</c:v>
                </c:pt>
                <c:pt idx="80">
                  <c:v>88.719300000000004</c:v>
                </c:pt>
                <c:pt idx="81">
                  <c:v>90.454099999999997</c:v>
                </c:pt>
                <c:pt idx="82">
                  <c:v>91.858900000000006</c:v>
                </c:pt>
                <c:pt idx="83">
                  <c:v>92.4024</c:v>
                </c:pt>
                <c:pt idx="84">
                  <c:v>92.671199999999999</c:v>
                </c:pt>
                <c:pt idx="85">
                  <c:v>93.217699999999994</c:v>
                </c:pt>
                <c:pt idx="86">
                  <c:v>93.488</c:v>
                </c:pt>
                <c:pt idx="87">
                  <c:v>94.043599999999998</c:v>
                </c:pt>
                <c:pt idx="88">
                  <c:v>94.611800000000002</c:v>
                </c:pt>
                <c:pt idx="89">
                  <c:v>95.164299999999997</c:v>
                </c:pt>
                <c:pt idx="90">
                  <c:v>96.257400000000004</c:v>
                </c:pt>
                <c:pt idx="91">
                  <c:v>97.350399999999993</c:v>
                </c:pt>
                <c:pt idx="92">
                  <c:v>98.461699999999993</c:v>
                </c:pt>
                <c:pt idx="93">
                  <c:v>99.604799999999997</c:v>
                </c:pt>
                <c:pt idx="94">
                  <c:v>100.4571</c:v>
                </c:pt>
                <c:pt idx="95">
                  <c:v>101.5746</c:v>
                </c:pt>
                <c:pt idx="96">
                  <c:v>102.99550000000001</c:v>
                </c:pt>
                <c:pt idx="97">
                  <c:v>104.1193</c:v>
                </c:pt>
                <c:pt idx="98">
                  <c:v>104.3895</c:v>
                </c:pt>
                <c:pt idx="99">
                  <c:v>104.93600000000001</c:v>
                </c:pt>
                <c:pt idx="100">
                  <c:v>105.4825</c:v>
                </c:pt>
                <c:pt idx="101">
                  <c:v>106.026</c:v>
                </c:pt>
                <c:pt idx="102">
                  <c:v>107.4308</c:v>
                </c:pt>
                <c:pt idx="103">
                  <c:v>108.8357</c:v>
                </c:pt>
                <c:pt idx="104">
                  <c:v>109.9228</c:v>
                </c:pt>
                <c:pt idx="105">
                  <c:v>110.76560000000001</c:v>
                </c:pt>
                <c:pt idx="106">
                  <c:v>112.80159999999999</c:v>
                </c:pt>
                <c:pt idx="107">
                  <c:v>114.78</c:v>
                </c:pt>
                <c:pt idx="108">
                  <c:v>115.3325</c:v>
                </c:pt>
                <c:pt idx="109">
                  <c:v>116.7218</c:v>
                </c:pt>
                <c:pt idx="110">
                  <c:v>118.11879999999999</c:v>
                </c:pt>
                <c:pt idx="111">
                  <c:v>119.5316</c:v>
                </c:pt>
                <c:pt idx="112">
                  <c:v>120.6554</c:v>
                </c:pt>
                <c:pt idx="113">
                  <c:v>121.7919</c:v>
                </c:pt>
                <c:pt idx="114">
                  <c:v>122.9221</c:v>
                </c:pt>
                <c:pt idx="115">
                  <c:v>123.7509</c:v>
                </c:pt>
                <c:pt idx="116">
                  <c:v>125.14790000000001</c:v>
                </c:pt>
                <c:pt idx="117">
                  <c:v>126.25920000000001</c:v>
                </c:pt>
                <c:pt idx="118">
                  <c:v>127.08799999999999</c:v>
                </c:pt>
                <c:pt idx="119">
                  <c:v>128.49289999999999</c:v>
                </c:pt>
                <c:pt idx="120">
                  <c:v>129.88210000000001</c:v>
                </c:pt>
                <c:pt idx="121">
                  <c:v>130.9752</c:v>
                </c:pt>
                <c:pt idx="122">
                  <c:v>131.79050000000001</c:v>
                </c:pt>
                <c:pt idx="123">
                  <c:v>132.60579999999999</c:v>
                </c:pt>
                <c:pt idx="124">
                  <c:v>133.4211</c:v>
                </c:pt>
                <c:pt idx="125">
                  <c:v>133.68989999999999</c:v>
                </c:pt>
                <c:pt idx="126">
                  <c:v>134.5052</c:v>
                </c:pt>
                <c:pt idx="127">
                  <c:v>135.316</c:v>
                </c:pt>
                <c:pt idx="128">
                  <c:v>135.8537</c:v>
                </c:pt>
                <c:pt idx="129">
                  <c:v>136.66900000000001</c:v>
                </c:pt>
                <c:pt idx="130">
                  <c:v>138.04300000000001</c:v>
                </c:pt>
                <c:pt idx="131">
                  <c:v>138.31180000000001</c:v>
                </c:pt>
                <c:pt idx="132">
                  <c:v>139.12710000000001</c:v>
                </c:pt>
                <c:pt idx="133">
                  <c:v>139.66759999999999</c:v>
                </c:pt>
                <c:pt idx="134">
                  <c:v>139.93639999999999</c:v>
                </c:pt>
                <c:pt idx="135">
                  <c:v>140.7517</c:v>
                </c:pt>
                <c:pt idx="136">
                  <c:v>141.29230000000001</c:v>
                </c:pt>
                <c:pt idx="137">
                  <c:v>142.10319999999999</c:v>
                </c:pt>
                <c:pt idx="138">
                  <c:v>142.3706</c:v>
                </c:pt>
                <c:pt idx="139">
                  <c:v>143.77539999999999</c:v>
                </c:pt>
                <c:pt idx="140">
                  <c:v>144.8929</c:v>
                </c:pt>
                <c:pt idx="141">
                  <c:v>145.1677</c:v>
                </c:pt>
                <c:pt idx="142">
                  <c:v>145.7295</c:v>
                </c:pt>
                <c:pt idx="143">
                  <c:v>146.56290000000001</c:v>
                </c:pt>
                <c:pt idx="144">
                  <c:v>147.9444</c:v>
                </c:pt>
                <c:pt idx="145">
                  <c:v>148.4879</c:v>
                </c:pt>
                <c:pt idx="146">
                  <c:v>149.30770000000001</c:v>
                </c:pt>
                <c:pt idx="147">
                  <c:v>150.12299999999999</c:v>
                </c:pt>
                <c:pt idx="148">
                  <c:v>151.24680000000001</c:v>
                </c:pt>
                <c:pt idx="149">
                  <c:v>152.38329999999999</c:v>
                </c:pt>
                <c:pt idx="150">
                  <c:v>153.48240000000001</c:v>
                </c:pt>
                <c:pt idx="151">
                  <c:v>154.58750000000001</c:v>
                </c:pt>
                <c:pt idx="152">
                  <c:v>155.9768</c:v>
                </c:pt>
                <c:pt idx="153">
                  <c:v>157.07589999999999</c:v>
                </c:pt>
                <c:pt idx="154">
                  <c:v>157.9186</c:v>
                </c:pt>
                <c:pt idx="155">
                  <c:v>158.75200000000001</c:v>
                </c:pt>
                <c:pt idx="156">
                  <c:v>159.02979999999999</c:v>
                </c:pt>
                <c:pt idx="157">
                  <c:v>159.59479999999999</c:v>
                </c:pt>
                <c:pt idx="158">
                  <c:v>160.4282</c:v>
                </c:pt>
                <c:pt idx="159">
                  <c:v>160.9777</c:v>
                </c:pt>
                <c:pt idx="160">
                  <c:v>161.80189999999999</c:v>
                </c:pt>
                <c:pt idx="161">
                  <c:v>162.6217</c:v>
                </c:pt>
                <c:pt idx="162">
                  <c:v>163.43260000000001</c:v>
                </c:pt>
                <c:pt idx="163">
                  <c:v>164.2568</c:v>
                </c:pt>
                <c:pt idx="164">
                  <c:v>164.80629999999999</c:v>
                </c:pt>
                <c:pt idx="165">
                  <c:v>165.35579999999999</c:v>
                </c:pt>
                <c:pt idx="166">
                  <c:v>165.6275</c:v>
                </c:pt>
                <c:pt idx="167">
                  <c:v>166.72659999999999</c:v>
                </c:pt>
                <c:pt idx="168">
                  <c:v>167.00749999999999</c:v>
                </c:pt>
                <c:pt idx="169">
                  <c:v>167.2868</c:v>
                </c:pt>
                <c:pt idx="170">
                  <c:v>167.55850000000001</c:v>
                </c:pt>
                <c:pt idx="171">
                  <c:v>167.83179999999999</c:v>
                </c:pt>
                <c:pt idx="172">
                  <c:v>168.9308</c:v>
                </c:pt>
                <c:pt idx="173">
                  <c:v>170.05459999999999</c:v>
                </c:pt>
                <c:pt idx="174">
                  <c:v>171.1848</c:v>
                </c:pt>
                <c:pt idx="175">
                  <c:v>171.45500000000001</c:v>
                </c:pt>
                <c:pt idx="176">
                  <c:v>171.9956</c:v>
                </c:pt>
                <c:pt idx="177">
                  <c:v>172.26589999999999</c:v>
                </c:pt>
                <c:pt idx="178">
                  <c:v>172.80940000000001</c:v>
                </c:pt>
                <c:pt idx="179">
                  <c:v>173.07679999999999</c:v>
                </c:pt>
                <c:pt idx="180">
                  <c:v>173.61439999999999</c:v>
                </c:pt>
                <c:pt idx="181">
                  <c:v>173.8818</c:v>
                </c:pt>
                <c:pt idx="182">
                  <c:v>174.14920000000001</c:v>
                </c:pt>
                <c:pt idx="183">
                  <c:v>174.68680000000001</c:v>
                </c:pt>
                <c:pt idx="184">
                  <c:v>174.95419999999999</c:v>
                </c:pt>
                <c:pt idx="185">
                  <c:v>175.49189999999999</c:v>
                </c:pt>
                <c:pt idx="186">
                  <c:v>175.75919999999999</c:v>
                </c:pt>
                <c:pt idx="187">
                  <c:v>176.29689999999999</c:v>
                </c:pt>
                <c:pt idx="188">
                  <c:v>176.83750000000001</c:v>
                </c:pt>
                <c:pt idx="189">
                  <c:v>177.65719999999999</c:v>
                </c:pt>
                <c:pt idx="190">
                  <c:v>178.1978</c:v>
                </c:pt>
                <c:pt idx="191">
                  <c:v>179.28489999999999</c:v>
                </c:pt>
                <c:pt idx="192">
                  <c:v>179.55369999999999</c:v>
                </c:pt>
                <c:pt idx="193">
                  <c:v>179.82249999999999</c:v>
                </c:pt>
                <c:pt idx="194">
                  <c:v>180.6559</c:v>
                </c:pt>
                <c:pt idx="195">
                  <c:v>181.2115</c:v>
                </c:pt>
                <c:pt idx="196">
                  <c:v>181.48179999999999</c:v>
                </c:pt>
                <c:pt idx="197">
                  <c:v>181.75059999999999</c:v>
                </c:pt>
                <c:pt idx="198">
                  <c:v>182.018</c:v>
                </c:pt>
                <c:pt idx="199">
                  <c:v>182.8561</c:v>
                </c:pt>
                <c:pt idx="200">
                  <c:v>183.42429999999999</c:v>
                </c:pt>
                <c:pt idx="201">
                  <c:v>183.9768</c:v>
                </c:pt>
                <c:pt idx="202">
                  <c:v>184.51730000000001</c:v>
                </c:pt>
                <c:pt idx="203">
                  <c:v>184.7861</c:v>
                </c:pt>
                <c:pt idx="204">
                  <c:v>185.60140000000001</c:v>
                </c:pt>
                <c:pt idx="205">
                  <c:v>188.11750000000001</c:v>
                </c:pt>
                <c:pt idx="206">
                  <c:v>188.38630000000001</c:v>
                </c:pt>
                <c:pt idx="207">
                  <c:v>188.92689999999999</c:v>
                </c:pt>
                <c:pt idx="208">
                  <c:v>189.1943</c:v>
                </c:pt>
                <c:pt idx="209">
                  <c:v>190.01849999999999</c:v>
                </c:pt>
                <c:pt idx="210">
                  <c:v>190.58349999999999</c:v>
                </c:pt>
                <c:pt idx="211">
                  <c:v>190.85980000000001</c:v>
                </c:pt>
                <c:pt idx="212">
                  <c:v>191.67500000000001</c:v>
                </c:pt>
                <c:pt idx="213">
                  <c:v>192.21860000000001</c:v>
                </c:pt>
                <c:pt idx="214">
                  <c:v>192.7621</c:v>
                </c:pt>
                <c:pt idx="215">
                  <c:v>193.8492</c:v>
                </c:pt>
                <c:pt idx="216">
                  <c:v>194.11660000000001</c:v>
                </c:pt>
                <c:pt idx="217">
                  <c:v>194.92740000000001</c:v>
                </c:pt>
                <c:pt idx="218">
                  <c:v>195.46799999999999</c:v>
                </c:pt>
                <c:pt idx="219">
                  <c:v>196.01150000000001</c:v>
                </c:pt>
                <c:pt idx="220">
                  <c:v>196.28030000000001</c:v>
                </c:pt>
                <c:pt idx="221">
                  <c:v>196.54910000000001</c:v>
                </c:pt>
                <c:pt idx="222">
                  <c:v>196.81790000000001</c:v>
                </c:pt>
                <c:pt idx="223">
                  <c:v>197.35849999999999</c:v>
                </c:pt>
                <c:pt idx="224">
                  <c:v>197.8991</c:v>
                </c:pt>
                <c:pt idx="225">
                  <c:v>199.02279999999999</c:v>
                </c:pt>
                <c:pt idx="226">
                  <c:v>199.57839999999999</c:v>
                </c:pt>
                <c:pt idx="227">
                  <c:v>199.84719999999999</c:v>
                </c:pt>
                <c:pt idx="228">
                  <c:v>200.11609999999999</c:v>
                </c:pt>
                <c:pt idx="229">
                  <c:v>200.65369999999999</c:v>
                </c:pt>
                <c:pt idx="230">
                  <c:v>200.92250000000001</c:v>
                </c:pt>
                <c:pt idx="231">
                  <c:v>201.19280000000001</c:v>
                </c:pt>
                <c:pt idx="232">
                  <c:v>201.4616</c:v>
                </c:pt>
                <c:pt idx="233">
                  <c:v>201.99930000000001</c:v>
                </c:pt>
                <c:pt idx="234">
                  <c:v>202.5369</c:v>
                </c:pt>
                <c:pt idx="235">
                  <c:v>202.80430000000001</c:v>
                </c:pt>
                <c:pt idx="236">
                  <c:v>203.0761</c:v>
                </c:pt>
                <c:pt idx="237">
                  <c:v>203.90029999999999</c:v>
                </c:pt>
                <c:pt idx="238">
                  <c:v>204.43799999999999</c:v>
                </c:pt>
                <c:pt idx="239">
                  <c:v>204.98150000000001</c:v>
                </c:pt>
                <c:pt idx="240">
                  <c:v>205.2518</c:v>
                </c:pt>
                <c:pt idx="241">
                  <c:v>205.5206</c:v>
                </c:pt>
                <c:pt idx="242">
                  <c:v>206.33590000000001</c:v>
                </c:pt>
                <c:pt idx="243">
                  <c:v>206.87350000000001</c:v>
                </c:pt>
                <c:pt idx="244">
                  <c:v>207.14089999999999</c:v>
                </c:pt>
                <c:pt idx="245">
                  <c:v>207.6815</c:v>
                </c:pt>
                <c:pt idx="246">
                  <c:v>207.95320000000001</c:v>
                </c:pt>
                <c:pt idx="247">
                  <c:v>208.4967</c:v>
                </c:pt>
                <c:pt idx="248">
                  <c:v>209.04920000000001</c:v>
                </c:pt>
                <c:pt idx="249">
                  <c:v>209.60480000000001</c:v>
                </c:pt>
                <c:pt idx="250">
                  <c:v>210.6979</c:v>
                </c:pt>
                <c:pt idx="251">
                  <c:v>211.79689999999999</c:v>
                </c:pt>
                <c:pt idx="252">
                  <c:v>212.34039999999999</c:v>
                </c:pt>
                <c:pt idx="253">
                  <c:v>212.61070000000001</c:v>
                </c:pt>
                <c:pt idx="254">
                  <c:v>213.1602</c:v>
                </c:pt>
                <c:pt idx="255">
                  <c:v>213.7158</c:v>
                </c:pt>
                <c:pt idx="256">
                  <c:v>214.01159999999999</c:v>
                </c:pt>
                <c:pt idx="257">
                  <c:v>214.3023</c:v>
                </c:pt>
                <c:pt idx="258">
                  <c:v>214.84880000000001</c:v>
                </c:pt>
                <c:pt idx="259">
                  <c:v>215.417</c:v>
                </c:pt>
                <c:pt idx="260">
                  <c:v>215.98519999999999</c:v>
                </c:pt>
                <c:pt idx="261">
                  <c:v>216.83269999999999</c:v>
                </c:pt>
                <c:pt idx="262">
                  <c:v>217.95650000000001</c:v>
                </c:pt>
                <c:pt idx="263">
                  <c:v>218.5</c:v>
                </c:pt>
                <c:pt idx="264">
                  <c:v>218.78579999999999</c:v>
                </c:pt>
                <c:pt idx="265">
                  <c:v>219.3706</c:v>
                </c:pt>
                <c:pt idx="266">
                  <c:v>221.09540000000001</c:v>
                </c:pt>
                <c:pt idx="267">
                  <c:v>222.20050000000001</c:v>
                </c:pt>
                <c:pt idx="268">
                  <c:v>222.75</c:v>
                </c:pt>
                <c:pt idx="269">
                  <c:v>224.18719999999999</c:v>
                </c:pt>
                <c:pt idx="270">
                  <c:v>225.90219999999999</c:v>
                </c:pt>
                <c:pt idx="271">
                  <c:v>227.315</c:v>
                </c:pt>
                <c:pt idx="272">
                  <c:v>229.0701</c:v>
                </c:pt>
                <c:pt idx="273">
                  <c:v>230.50729999999999</c:v>
                </c:pt>
                <c:pt idx="274">
                  <c:v>231.61240000000001</c:v>
                </c:pt>
                <c:pt idx="275">
                  <c:v>232.44120000000001</c:v>
                </c:pt>
                <c:pt idx="276">
                  <c:v>233.55869999999999</c:v>
                </c:pt>
                <c:pt idx="277">
                  <c:v>234.40629999999999</c:v>
                </c:pt>
                <c:pt idx="278">
                  <c:v>235.86019999999999</c:v>
                </c:pt>
                <c:pt idx="279">
                  <c:v>236.42840000000001</c:v>
                </c:pt>
                <c:pt idx="280">
                  <c:v>236.98400000000001</c:v>
                </c:pt>
                <c:pt idx="281">
                  <c:v>237.8082</c:v>
                </c:pt>
                <c:pt idx="282">
                  <c:v>238.63249999999999</c:v>
                </c:pt>
                <c:pt idx="283">
                  <c:v>239.4659</c:v>
                </c:pt>
                <c:pt idx="284">
                  <c:v>240.2901</c:v>
                </c:pt>
                <c:pt idx="285">
                  <c:v>240.55889999999999</c:v>
                </c:pt>
                <c:pt idx="286">
                  <c:v>241.0966</c:v>
                </c:pt>
                <c:pt idx="287">
                  <c:v>241.364</c:v>
                </c:pt>
                <c:pt idx="288">
                  <c:v>242.4511</c:v>
                </c:pt>
                <c:pt idx="289">
                  <c:v>243.2664</c:v>
                </c:pt>
                <c:pt idx="290">
                  <c:v>243.80690000000001</c:v>
                </c:pt>
                <c:pt idx="291">
                  <c:v>244.3475</c:v>
                </c:pt>
                <c:pt idx="292">
                  <c:v>244.6163</c:v>
                </c:pt>
                <c:pt idx="293">
                  <c:v>244.88509999999999</c:v>
                </c:pt>
                <c:pt idx="294">
                  <c:v>245.15389999999999</c:v>
                </c:pt>
                <c:pt idx="295">
                  <c:v>245.69450000000001</c:v>
                </c:pt>
                <c:pt idx="296">
                  <c:v>246.23509999999999</c:v>
                </c:pt>
                <c:pt idx="297">
                  <c:v>246.78149999999999</c:v>
                </c:pt>
                <c:pt idx="298">
                  <c:v>247.05330000000001</c:v>
                </c:pt>
                <c:pt idx="299">
                  <c:v>247.5968</c:v>
                </c:pt>
                <c:pt idx="300">
                  <c:v>248.41650000000001</c:v>
                </c:pt>
                <c:pt idx="301">
                  <c:v>248.9571</c:v>
                </c:pt>
                <c:pt idx="302">
                  <c:v>249.2259</c:v>
                </c:pt>
                <c:pt idx="303">
                  <c:v>249.49469999999999</c:v>
                </c:pt>
                <c:pt idx="304">
                  <c:v>250.03819999999999</c:v>
                </c:pt>
                <c:pt idx="305">
                  <c:v>250.86250000000001</c:v>
                </c:pt>
                <c:pt idx="306">
                  <c:v>251.40600000000001</c:v>
                </c:pt>
                <c:pt idx="307">
                  <c:v>251.94649999999999</c:v>
                </c:pt>
                <c:pt idx="308">
                  <c:v>252.21530000000001</c:v>
                </c:pt>
                <c:pt idx="309">
                  <c:v>252.48859999999999</c:v>
                </c:pt>
                <c:pt idx="310">
                  <c:v>259.04770000000002</c:v>
                </c:pt>
                <c:pt idx="311">
                  <c:v>261.34809999999999</c:v>
                </c:pt>
                <c:pt idx="312">
                  <c:v>262.18150000000003</c:v>
                </c:pt>
                <c:pt idx="313">
                  <c:v>262.72500000000002</c:v>
                </c:pt>
                <c:pt idx="314">
                  <c:v>262.99529999999999</c:v>
                </c:pt>
                <c:pt idx="315">
                  <c:v>263.53879999999998</c:v>
                </c:pt>
                <c:pt idx="316">
                  <c:v>264.63189999999997</c:v>
                </c:pt>
                <c:pt idx="317">
                  <c:v>264.90359999999998</c:v>
                </c:pt>
                <c:pt idx="318">
                  <c:v>265.17680000000001</c:v>
                </c:pt>
                <c:pt idx="319">
                  <c:v>265.44709999999998</c:v>
                </c:pt>
                <c:pt idx="320">
                  <c:v>266.55840000000001</c:v>
                </c:pt>
                <c:pt idx="321">
                  <c:v>267.9554</c:v>
                </c:pt>
                <c:pt idx="322">
                  <c:v>268.49889999999999</c:v>
                </c:pt>
                <c:pt idx="323">
                  <c:v>268.76909999999998</c:v>
                </c:pt>
                <c:pt idx="324">
                  <c:v>269.31259999999997</c:v>
                </c:pt>
                <c:pt idx="325">
                  <c:v>269.85610000000003</c:v>
                </c:pt>
                <c:pt idx="326">
                  <c:v>270.12779999999998</c:v>
                </c:pt>
                <c:pt idx="327">
                  <c:v>270.66840000000002</c:v>
                </c:pt>
                <c:pt idx="328">
                  <c:v>271.21190000000001</c:v>
                </c:pt>
                <c:pt idx="329">
                  <c:v>271.4821</c:v>
                </c:pt>
                <c:pt idx="330">
                  <c:v>271.75240000000002</c:v>
                </c:pt>
                <c:pt idx="331">
                  <c:v>272.02269999999999</c:v>
                </c:pt>
                <c:pt idx="332">
                  <c:v>272.8424</c:v>
                </c:pt>
                <c:pt idx="333">
                  <c:v>273.68049999999999</c:v>
                </c:pt>
                <c:pt idx="334">
                  <c:v>273.95830000000001</c:v>
                </c:pt>
                <c:pt idx="335">
                  <c:v>274.23</c:v>
                </c:pt>
                <c:pt idx="336">
                  <c:v>274.7765</c:v>
                </c:pt>
                <c:pt idx="337">
                  <c:v>275.60070000000002</c:v>
                </c:pt>
                <c:pt idx="338">
                  <c:v>275.87099999999998</c:v>
                </c:pt>
                <c:pt idx="339">
                  <c:v>276.42039999999997</c:v>
                </c:pt>
                <c:pt idx="340">
                  <c:v>277.24919999999997</c:v>
                </c:pt>
                <c:pt idx="341">
                  <c:v>277.524</c:v>
                </c:pt>
                <c:pt idx="342">
                  <c:v>277.80489999999998</c:v>
                </c:pt>
                <c:pt idx="343">
                  <c:v>278.08109999999999</c:v>
                </c:pt>
                <c:pt idx="344">
                  <c:v>279.18630000000002</c:v>
                </c:pt>
                <c:pt idx="345">
                  <c:v>280.01510000000002</c:v>
                </c:pt>
                <c:pt idx="346">
                  <c:v>280.28530000000001</c:v>
                </c:pt>
                <c:pt idx="347">
                  <c:v>280.82589999999999</c:v>
                </c:pt>
                <c:pt idx="348">
                  <c:v>281.3784</c:v>
                </c:pt>
                <c:pt idx="349">
                  <c:v>281.93400000000003</c:v>
                </c:pt>
                <c:pt idx="350">
                  <c:v>282.75369999999998</c:v>
                </c:pt>
                <c:pt idx="351">
                  <c:v>283.02109999999999</c:v>
                </c:pt>
                <c:pt idx="352">
                  <c:v>283.57060000000001</c:v>
                </c:pt>
                <c:pt idx="353">
                  <c:v>283.84379999999999</c:v>
                </c:pt>
                <c:pt idx="354">
                  <c:v>284.40249999999997</c:v>
                </c:pt>
                <c:pt idx="355">
                  <c:v>284.96429999999998</c:v>
                </c:pt>
                <c:pt idx="356">
                  <c:v>285.23320000000001</c:v>
                </c:pt>
                <c:pt idx="357">
                  <c:v>286.04840000000002</c:v>
                </c:pt>
                <c:pt idx="358">
                  <c:v>286.31729999999999</c:v>
                </c:pt>
                <c:pt idx="359">
                  <c:v>287.41030000000001</c:v>
                </c:pt>
                <c:pt idx="360">
                  <c:v>289.0684</c:v>
                </c:pt>
                <c:pt idx="361">
                  <c:v>289.62090000000001</c:v>
                </c:pt>
                <c:pt idx="362">
                  <c:v>290.459</c:v>
                </c:pt>
                <c:pt idx="363">
                  <c:v>291.0025</c:v>
                </c:pt>
                <c:pt idx="364">
                  <c:v>291.26990000000001</c:v>
                </c:pt>
                <c:pt idx="365">
                  <c:v>291.53870000000001</c:v>
                </c:pt>
                <c:pt idx="366">
                  <c:v>291.80759999999998</c:v>
                </c:pt>
                <c:pt idx="367">
                  <c:v>292.07499999999999</c:v>
                </c:pt>
                <c:pt idx="368">
                  <c:v>292.61259999999999</c:v>
                </c:pt>
                <c:pt idx="369">
                  <c:v>292.88139999999999</c:v>
                </c:pt>
                <c:pt idx="370">
                  <c:v>293.15030000000002</c:v>
                </c:pt>
                <c:pt idx="371">
                  <c:v>293.71530000000001</c:v>
                </c:pt>
                <c:pt idx="372">
                  <c:v>294.58749999999998</c:v>
                </c:pt>
                <c:pt idx="373">
                  <c:v>295.4255</c:v>
                </c:pt>
                <c:pt idx="374">
                  <c:v>296.80709999999999</c:v>
                </c:pt>
                <c:pt idx="375">
                  <c:v>297.08030000000002</c:v>
                </c:pt>
                <c:pt idx="376">
                  <c:v>297.35500000000002</c:v>
                </c:pt>
                <c:pt idx="377">
                  <c:v>298.72899999999998</c:v>
                </c:pt>
                <c:pt idx="378">
                  <c:v>299.27249999999998</c:v>
                </c:pt>
                <c:pt idx="379">
                  <c:v>300.38380000000001</c:v>
                </c:pt>
                <c:pt idx="380">
                  <c:v>301.20350000000002</c:v>
                </c:pt>
                <c:pt idx="381">
                  <c:v>301.48129999999998</c:v>
                </c:pt>
                <c:pt idx="382">
                  <c:v>302.6114</c:v>
                </c:pt>
                <c:pt idx="383">
                  <c:v>303.7045</c:v>
                </c:pt>
                <c:pt idx="384">
                  <c:v>304.24799999999999</c:v>
                </c:pt>
                <c:pt idx="385">
                  <c:v>305.07220000000001</c:v>
                </c:pt>
                <c:pt idx="386">
                  <c:v>305.6157</c:v>
                </c:pt>
                <c:pt idx="387">
                  <c:v>305.88600000000002</c:v>
                </c:pt>
                <c:pt idx="388">
                  <c:v>306.42950000000002</c:v>
                </c:pt>
                <c:pt idx="389">
                  <c:v>306.97000000000003</c:v>
                </c:pt>
                <c:pt idx="390">
                  <c:v>307.24180000000001</c:v>
                </c:pt>
                <c:pt idx="391">
                  <c:v>307.51350000000002</c:v>
                </c:pt>
                <c:pt idx="392">
                  <c:v>308.33769999999998</c:v>
                </c:pt>
                <c:pt idx="393">
                  <c:v>309.16199999999998</c:v>
                </c:pt>
                <c:pt idx="394">
                  <c:v>309.70549999999997</c:v>
                </c:pt>
                <c:pt idx="395">
                  <c:v>310.52519999999998</c:v>
                </c:pt>
                <c:pt idx="396">
                  <c:v>311.33609999999999</c:v>
                </c:pt>
                <c:pt idx="397">
                  <c:v>312.14699999999999</c:v>
                </c:pt>
                <c:pt idx="398">
                  <c:v>312.68459999999999</c:v>
                </c:pt>
                <c:pt idx="399">
                  <c:v>313.49549999999999</c:v>
                </c:pt>
                <c:pt idx="400">
                  <c:v>314.60070000000002</c:v>
                </c:pt>
                <c:pt idx="401">
                  <c:v>315.42950000000002</c:v>
                </c:pt>
                <c:pt idx="402">
                  <c:v>315.70119999999997</c:v>
                </c:pt>
                <c:pt idx="403">
                  <c:v>315.97149999999999</c:v>
                </c:pt>
                <c:pt idx="404">
                  <c:v>316.51499999999999</c:v>
                </c:pt>
                <c:pt idx="405">
                  <c:v>317.05259999999998</c:v>
                </c:pt>
                <c:pt idx="406">
                  <c:v>317.32429999999999</c:v>
                </c:pt>
                <c:pt idx="407">
                  <c:v>317.87079999999997</c:v>
                </c:pt>
                <c:pt idx="408">
                  <c:v>318.69060000000002</c:v>
                </c:pt>
                <c:pt idx="409">
                  <c:v>318.96080000000001</c:v>
                </c:pt>
                <c:pt idx="410">
                  <c:v>319.77170000000001</c:v>
                </c:pt>
                <c:pt idx="411">
                  <c:v>320.32119999999998</c:v>
                </c:pt>
                <c:pt idx="412">
                  <c:v>320.87060000000002</c:v>
                </c:pt>
                <c:pt idx="413">
                  <c:v>321.41120000000001</c:v>
                </c:pt>
                <c:pt idx="414">
                  <c:v>321.95769999999999</c:v>
                </c:pt>
                <c:pt idx="415">
                  <c:v>322.2294</c:v>
                </c:pt>
                <c:pt idx="416">
                  <c:v>322.77289999999999</c:v>
                </c:pt>
                <c:pt idx="417">
                  <c:v>323.87810000000002</c:v>
                </c:pt>
                <c:pt idx="418">
                  <c:v>324.15129999999999</c:v>
                </c:pt>
                <c:pt idx="419">
                  <c:v>327.3347</c:v>
                </c:pt>
                <c:pt idx="420">
                  <c:v>327.88119999999998</c:v>
                </c:pt>
                <c:pt idx="421">
                  <c:v>330.72519999999997</c:v>
                </c:pt>
                <c:pt idx="422">
                  <c:v>330.99689999999998</c:v>
                </c:pt>
                <c:pt idx="423">
                  <c:v>332.096</c:v>
                </c:pt>
                <c:pt idx="424">
                  <c:v>332.3723</c:v>
                </c:pt>
                <c:pt idx="425">
                  <c:v>332.64850000000001</c:v>
                </c:pt>
                <c:pt idx="426">
                  <c:v>332.91730000000001</c:v>
                </c:pt>
                <c:pt idx="427">
                  <c:v>333.46679999999998</c:v>
                </c:pt>
                <c:pt idx="428">
                  <c:v>334.0163</c:v>
                </c:pt>
                <c:pt idx="429">
                  <c:v>334.83600000000001</c:v>
                </c:pt>
                <c:pt idx="430">
                  <c:v>336.34249999999997</c:v>
                </c:pt>
                <c:pt idx="431">
                  <c:v>337.24079999999998</c:v>
                </c:pt>
                <c:pt idx="432">
                  <c:v>338.065</c:v>
                </c:pt>
                <c:pt idx="433">
                  <c:v>338.33240000000001</c:v>
                </c:pt>
                <c:pt idx="434">
                  <c:v>339.4255</c:v>
                </c:pt>
                <c:pt idx="435">
                  <c:v>339.6943</c:v>
                </c:pt>
                <c:pt idx="436">
                  <c:v>339.96460000000002</c:v>
                </c:pt>
                <c:pt idx="437">
                  <c:v>340.50810000000001</c:v>
                </c:pt>
                <c:pt idx="438">
                  <c:v>341.32780000000002</c:v>
                </c:pt>
                <c:pt idx="439">
                  <c:v>341.86840000000001</c:v>
                </c:pt>
                <c:pt idx="440">
                  <c:v>342.68810000000002</c:v>
                </c:pt>
                <c:pt idx="441">
                  <c:v>343.2346</c:v>
                </c:pt>
                <c:pt idx="442">
                  <c:v>343.50490000000002</c:v>
                </c:pt>
                <c:pt idx="443">
                  <c:v>344.3476</c:v>
                </c:pt>
                <c:pt idx="444">
                  <c:v>345.50389999999999</c:v>
                </c:pt>
                <c:pt idx="445">
                  <c:v>346.34199999999998</c:v>
                </c:pt>
                <c:pt idx="446">
                  <c:v>348.32040000000001</c:v>
                </c:pt>
                <c:pt idx="447">
                  <c:v>350.29880000000003</c:v>
                </c:pt>
                <c:pt idx="448">
                  <c:v>350.5677</c:v>
                </c:pt>
                <c:pt idx="449">
                  <c:v>350.84089999999998</c:v>
                </c:pt>
                <c:pt idx="450">
                  <c:v>351.40589999999997</c:v>
                </c:pt>
                <c:pt idx="451">
                  <c:v>352.56889999999999</c:v>
                </c:pt>
                <c:pt idx="452">
                  <c:v>353.98970000000003</c:v>
                </c:pt>
                <c:pt idx="453">
                  <c:v>355.38670000000002</c:v>
                </c:pt>
                <c:pt idx="454">
                  <c:v>356.21100000000001</c:v>
                </c:pt>
                <c:pt idx="455">
                  <c:v>356.4812</c:v>
                </c:pt>
                <c:pt idx="456">
                  <c:v>357.02769999999998</c:v>
                </c:pt>
                <c:pt idx="457">
                  <c:v>357.57420000000002</c:v>
                </c:pt>
                <c:pt idx="458">
                  <c:v>357.84589999999997</c:v>
                </c:pt>
                <c:pt idx="459">
                  <c:v>358.66120000000001</c:v>
                </c:pt>
                <c:pt idx="460">
                  <c:v>359.48540000000003</c:v>
                </c:pt>
                <c:pt idx="461">
                  <c:v>360.03190000000001</c:v>
                </c:pt>
                <c:pt idx="462">
                  <c:v>360.5754</c:v>
                </c:pt>
                <c:pt idx="463">
                  <c:v>360.84570000000002</c:v>
                </c:pt>
                <c:pt idx="464">
                  <c:v>361.11590000000001</c:v>
                </c:pt>
                <c:pt idx="465">
                  <c:v>361.95400000000001</c:v>
                </c:pt>
                <c:pt idx="466">
                  <c:v>362.79680000000002</c:v>
                </c:pt>
                <c:pt idx="467">
                  <c:v>363.64429999999999</c:v>
                </c:pt>
                <c:pt idx="468">
                  <c:v>364.51139999999998</c:v>
                </c:pt>
                <c:pt idx="469">
                  <c:v>365.64800000000002</c:v>
                </c:pt>
                <c:pt idx="470">
                  <c:v>366.75319999999999</c:v>
                </c:pt>
                <c:pt idx="471">
                  <c:v>367.85829999999999</c:v>
                </c:pt>
                <c:pt idx="472">
                  <c:v>368.7011</c:v>
                </c:pt>
                <c:pt idx="473">
                  <c:v>369.27260000000001</c:v>
                </c:pt>
                <c:pt idx="474">
                  <c:v>369.55029999999999</c:v>
                </c:pt>
                <c:pt idx="475">
                  <c:v>370.09089999999998</c:v>
                </c:pt>
                <c:pt idx="476">
                  <c:v>370.90179999999998</c:v>
                </c:pt>
                <c:pt idx="477">
                  <c:v>371.726</c:v>
                </c:pt>
                <c:pt idx="478">
                  <c:v>372.55939999999998</c:v>
                </c:pt>
                <c:pt idx="479">
                  <c:v>373.11500000000001</c:v>
                </c:pt>
                <c:pt idx="480">
                  <c:v>374.512</c:v>
                </c:pt>
                <c:pt idx="481">
                  <c:v>375.05549999999999</c:v>
                </c:pt>
                <c:pt idx="482">
                  <c:v>375.59899999999999</c:v>
                </c:pt>
                <c:pt idx="483">
                  <c:v>375.86919999999998</c:v>
                </c:pt>
                <c:pt idx="484">
                  <c:v>376.41269999999997</c:v>
                </c:pt>
                <c:pt idx="485">
                  <c:v>376.95620000000002</c:v>
                </c:pt>
                <c:pt idx="486">
                  <c:v>377.78050000000002</c:v>
                </c:pt>
                <c:pt idx="487">
                  <c:v>378.62799999999999</c:v>
                </c:pt>
                <c:pt idx="488">
                  <c:v>379.77109999999999</c:v>
                </c:pt>
                <c:pt idx="489">
                  <c:v>381.74950000000001</c:v>
                </c:pt>
                <c:pt idx="490">
                  <c:v>382.57830000000001</c:v>
                </c:pt>
                <c:pt idx="491">
                  <c:v>383.13080000000002</c:v>
                </c:pt>
                <c:pt idx="492">
                  <c:v>383.68029999999999</c:v>
                </c:pt>
                <c:pt idx="493">
                  <c:v>383.95049999999998</c:v>
                </c:pt>
                <c:pt idx="494">
                  <c:v>384.49400000000003</c:v>
                </c:pt>
                <c:pt idx="495">
                  <c:v>385.30930000000001</c:v>
                </c:pt>
                <c:pt idx="496">
                  <c:v>386.12459999999999</c:v>
                </c:pt>
                <c:pt idx="497">
                  <c:v>387.55349999999999</c:v>
                </c:pt>
                <c:pt idx="498">
                  <c:v>388.68369999999999</c:v>
                </c:pt>
                <c:pt idx="499">
                  <c:v>389.22710000000001</c:v>
                </c:pt>
                <c:pt idx="500">
                  <c:v>389.49740000000003</c:v>
                </c:pt>
                <c:pt idx="501">
                  <c:v>390.91019999999997</c:v>
                </c:pt>
                <c:pt idx="502">
                  <c:v>392.03399999999999</c:v>
                </c:pt>
                <c:pt idx="503">
                  <c:v>392.57459999999998</c:v>
                </c:pt>
                <c:pt idx="504">
                  <c:v>393.11219999999997</c:v>
                </c:pt>
                <c:pt idx="505">
                  <c:v>393.37959999999998</c:v>
                </c:pt>
                <c:pt idx="506">
                  <c:v>393.91730000000001</c:v>
                </c:pt>
                <c:pt idx="507">
                  <c:v>394.45780000000002</c:v>
                </c:pt>
                <c:pt idx="508">
                  <c:v>395.58800000000002</c:v>
                </c:pt>
                <c:pt idx="509">
                  <c:v>396.4307</c:v>
                </c:pt>
                <c:pt idx="510">
                  <c:v>397.255</c:v>
                </c:pt>
                <c:pt idx="511">
                  <c:v>398.3725</c:v>
                </c:pt>
                <c:pt idx="512">
                  <c:v>401.82619999999997</c:v>
                </c:pt>
                <c:pt idx="513">
                  <c:v>402.91930000000002</c:v>
                </c:pt>
                <c:pt idx="514">
                  <c:v>403.7346</c:v>
                </c:pt>
                <c:pt idx="515">
                  <c:v>405.10860000000002</c:v>
                </c:pt>
                <c:pt idx="516">
                  <c:v>405.3759</c:v>
                </c:pt>
                <c:pt idx="517">
                  <c:v>405.91359999999997</c:v>
                </c:pt>
                <c:pt idx="518">
                  <c:v>406.18099999999998</c:v>
                </c:pt>
                <c:pt idx="519">
                  <c:v>406.71870000000001</c:v>
                </c:pt>
                <c:pt idx="520">
                  <c:v>407.25630000000001</c:v>
                </c:pt>
                <c:pt idx="521">
                  <c:v>407.52370000000002</c:v>
                </c:pt>
                <c:pt idx="522">
                  <c:v>408.33460000000002</c:v>
                </c:pt>
                <c:pt idx="523">
                  <c:v>408.60199999999998</c:v>
                </c:pt>
                <c:pt idx="524">
                  <c:v>409.41289999999998</c:v>
                </c:pt>
                <c:pt idx="525">
                  <c:v>409.68029999999999</c:v>
                </c:pt>
                <c:pt idx="526">
                  <c:v>410.2208</c:v>
                </c:pt>
                <c:pt idx="527">
                  <c:v>410.76139999999998</c:v>
                </c:pt>
                <c:pt idx="528">
                  <c:v>411.29899999999998</c:v>
                </c:pt>
                <c:pt idx="529">
                  <c:v>411.83670000000001</c:v>
                </c:pt>
                <c:pt idx="530">
                  <c:v>412.10410000000002</c:v>
                </c:pt>
                <c:pt idx="531">
                  <c:v>412.37150000000003</c:v>
                </c:pt>
                <c:pt idx="532">
                  <c:v>412.63889999999998</c:v>
                </c:pt>
                <c:pt idx="533">
                  <c:v>413.17649999999998</c:v>
                </c:pt>
                <c:pt idx="534">
                  <c:v>413.4468</c:v>
                </c:pt>
                <c:pt idx="535">
                  <c:v>413.71850000000001</c:v>
                </c:pt>
                <c:pt idx="536">
                  <c:v>413.98739999999998</c:v>
                </c:pt>
                <c:pt idx="537">
                  <c:v>414.25479999999999</c:v>
                </c:pt>
                <c:pt idx="538">
                  <c:v>414.79239999999999</c:v>
                </c:pt>
                <c:pt idx="539">
                  <c:v>415.06119999999999</c:v>
                </c:pt>
                <c:pt idx="540">
                  <c:v>415.33010000000002</c:v>
                </c:pt>
                <c:pt idx="541">
                  <c:v>416.1454</c:v>
                </c:pt>
                <c:pt idx="542">
                  <c:v>416.41419999999999</c:v>
                </c:pt>
                <c:pt idx="543">
                  <c:v>416.6816</c:v>
                </c:pt>
                <c:pt idx="544">
                  <c:v>417.2192</c:v>
                </c:pt>
                <c:pt idx="545">
                  <c:v>417.48660000000001</c:v>
                </c:pt>
                <c:pt idx="546">
                  <c:v>421.20780000000002</c:v>
                </c:pt>
                <c:pt idx="547">
                  <c:v>421.47660000000002</c:v>
                </c:pt>
                <c:pt idx="548">
                  <c:v>422.85059999999999</c:v>
                </c:pt>
                <c:pt idx="549">
                  <c:v>423.41239999999999</c:v>
                </c:pt>
                <c:pt idx="550">
                  <c:v>424.25990000000002</c:v>
                </c:pt>
                <c:pt idx="551">
                  <c:v>425.07080000000002</c:v>
                </c:pt>
                <c:pt idx="552">
                  <c:v>426.72890000000001</c:v>
                </c:pt>
                <c:pt idx="553">
                  <c:v>428.9776</c:v>
                </c:pt>
                <c:pt idx="554">
                  <c:v>430.35160000000002</c:v>
                </c:pt>
                <c:pt idx="555">
                  <c:v>431.1943</c:v>
                </c:pt>
                <c:pt idx="556">
                  <c:v>432.3245</c:v>
                </c:pt>
                <c:pt idx="557">
                  <c:v>432.59190000000001</c:v>
                </c:pt>
                <c:pt idx="558">
                  <c:v>433.12950000000001</c:v>
                </c:pt>
                <c:pt idx="559">
                  <c:v>433.66719999999998</c:v>
                </c:pt>
                <c:pt idx="560">
                  <c:v>434.76029999999997</c:v>
                </c:pt>
                <c:pt idx="561">
                  <c:v>435.30369999999999</c:v>
                </c:pt>
                <c:pt idx="562">
                  <c:v>435.84719999999999</c:v>
                </c:pt>
                <c:pt idx="563">
                  <c:v>436.94029999999998</c:v>
                </c:pt>
                <c:pt idx="564">
                  <c:v>437.48090000000002</c:v>
                </c:pt>
                <c:pt idx="565">
                  <c:v>438.02140000000003</c:v>
                </c:pt>
                <c:pt idx="566">
                  <c:v>438.83229999999998</c:v>
                </c:pt>
                <c:pt idx="567">
                  <c:v>439.37290000000002</c:v>
                </c:pt>
                <c:pt idx="568">
                  <c:v>440.18810000000002</c:v>
                </c:pt>
                <c:pt idx="569">
                  <c:v>440.4599</c:v>
                </c:pt>
                <c:pt idx="570">
                  <c:v>441.00630000000001</c:v>
                </c:pt>
                <c:pt idx="571">
                  <c:v>441.83510000000001</c:v>
                </c:pt>
                <c:pt idx="572">
                  <c:v>442.40660000000003</c:v>
                </c:pt>
                <c:pt idx="573">
                  <c:v>442.96530000000001</c:v>
                </c:pt>
                <c:pt idx="574">
                  <c:v>443.50880000000001</c:v>
                </c:pt>
                <c:pt idx="575">
                  <c:v>444.05520000000001</c:v>
                </c:pt>
                <c:pt idx="576">
                  <c:v>444.88400000000001</c:v>
                </c:pt>
                <c:pt idx="577">
                  <c:v>445.43049999999999</c:v>
                </c:pt>
                <c:pt idx="578">
                  <c:v>446.25020000000001</c:v>
                </c:pt>
                <c:pt idx="579">
                  <c:v>446.52050000000003</c:v>
                </c:pt>
                <c:pt idx="580">
                  <c:v>447.61360000000002</c:v>
                </c:pt>
                <c:pt idx="581">
                  <c:v>447.88830000000002</c:v>
                </c:pt>
                <c:pt idx="582">
                  <c:v>448.72640000000001</c:v>
                </c:pt>
                <c:pt idx="583">
                  <c:v>449.2851</c:v>
                </c:pt>
                <c:pt idx="584">
                  <c:v>449.84059999999999</c:v>
                </c:pt>
                <c:pt idx="585">
                  <c:v>451.22219999999999</c:v>
                </c:pt>
                <c:pt idx="586">
                  <c:v>452.03750000000002</c:v>
                </c:pt>
                <c:pt idx="587">
                  <c:v>452.85719999999998</c:v>
                </c:pt>
                <c:pt idx="588">
                  <c:v>453.69060000000002</c:v>
                </c:pt>
                <c:pt idx="589">
                  <c:v>454.2371</c:v>
                </c:pt>
                <c:pt idx="590">
                  <c:v>454.50450000000001</c:v>
                </c:pt>
                <c:pt idx="591">
                  <c:v>455.31540000000001</c:v>
                </c:pt>
                <c:pt idx="592">
                  <c:v>456.13510000000002</c:v>
                </c:pt>
                <c:pt idx="593">
                  <c:v>456.40539999999999</c:v>
                </c:pt>
                <c:pt idx="594">
                  <c:v>456.94589999999999</c:v>
                </c:pt>
                <c:pt idx="595">
                  <c:v>458.89139999999998</c:v>
                </c:pt>
                <c:pt idx="596">
                  <c:v>459.7294</c:v>
                </c:pt>
                <c:pt idx="597">
                  <c:v>460.57220000000001</c:v>
                </c:pt>
                <c:pt idx="598">
                  <c:v>461.3965</c:v>
                </c:pt>
                <c:pt idx="599">
                  <c:v>461.66669999999999</c:v>
                </c:pt>
                <c:pt idx="600">
                  <c:v>463.31569999999999</c:v>
                </c:pt>
                <c:pt idx="601">
                  <c:v>463.58589999999998</c:v>
                </c:pt>
                <c:pt idx="602">
                  <c:v>463.8562</c:v>
                </c:pt>
                <c:pt idx="603">
                  <c:v>464.94330000000002</c:v>
                </c:pt>
                <c:pt idx="604">
                  <c:v>465.48390000000001</c:v>
                </c:pt>
                <c:pt idx="605">
                  <c:v>466.322</c:v>
                </c:pt>
                <c:pt idx="606">
                  <c:v>466.87450000000001</c:v>
                </c:pt>
                <c:pt idx="607">
                  <c:v>467.70330000000001</c:v>
                </c:pt>
                <c:pt idx="608">
                  <c:v>467.97649999999999</c:v>
                </c:pt>
                <c:pt idx="609">
                  <c:v>471.69760000000002</c:v>
                </c:pt>
                <c:pt idx="610">
                  <c:v>471.96499999999997</c:v>
                </c:pt>
                <c:pt idx="611">
                  <c:v>473.08879999999999</c:v>
                </c:pt>
                <c:pt idx="612">
                  <c:v>473.94119999999998</c:v>
                </c:pt>
                <c:pt idx="613">
                  <c:v>475.05869999999999</c:v>
                </c:pt>
                <c:pt idx="614">
                  <c:v>475.8784</c:v>
                </c:pt>
                <c:pt idx="615">
                  <c:v>479.02539999999999</c:v>
                </c:pt>
                <c:pt idx="616">
                  <c:v>479.56889999999999</c:v>
                </c:pt>
                <c:pt idx="617">
                  <c:v>481.25490000000002</c:v>
                </c:pt>
                <c:pt idx="618">
                  <c:v>481.80739999999997</c:v>
                </c:pt>
                <c:pt idx="619">
                  <c:v>483.7971</c:v>
                </c:pt>
                <c:pt idx="620">
                  <c:v>484.93369999999999</c:v>
                </c:pt>
                <c:pt idx="621">
                  <c:v>485.49549999999999</c:v>
                </c:pt>
                <c:pt idx="622">
                  <c:v>488.3723</c:v>
                </c:pt>
                <c:pt idx="623">
                  <c:v>491.35199999999998</c:v>
                </c:pt>
                <c:pt idx="624">
                  <c:v>492.82299999999998</c:v>
                </c:pt>
                <c:pt idx="625">
                  <c:v>493.10390000000001</c:v>
                </c:pt>
                <c:pt idx="626">
                  <c:v>493.37860000000001</c:v>
                </c:pt>
              </c:numCache>
            </c:numRef>
          </c:xVal>
          <c:yVal>
            <c:numRef>
              <c:f>'物理-遗传比对图'!$K$3980:$K$4606</c:f>
              <c:numCache>
                <c:formatCode>0_);[Red]\(0\)</c:formatCode>
                <c:ptCount val="627"/>
                <c:pt idx="0">
                  <c:v>0.21396000000000001</c:v>
                </c:pt>
                <c:pt idx="1">
                  <c:v>1.9392E-2</c:v>
                </c:pt>
                <c:pt idx="2">
                  <c:v>6.6482929999999998</c:v>
                </c:pt>
                <c:pt idx="3">
                  <c:v>10.111609</c:v>
                </c:pt>
                <c:pt idx="4">
                  <c:v>10.215921</c:v>
                </c:pt>
                <c:pt idx="5">
                  <c:v>13.126257000000001</c:v>
                </c:pt>
                <c:pt idx="6">
                  <c:v>12.381155</c:v>
                </c:pt>
                <c:pt idx="7">
                  <c:v>12.376799</c:v>
                </c:pt>
                <c:pt idx="8">
                  <c:v>13.323596999999999</c:v>
                </c:pt>
                <c:pt idx="9">
                  <c:v>13.230562000000001</c:v>
                </c:pt>
                <c:pt idx="10">
                  <c:v>13.737847</c:v>
                </c:pt>
                <c:pt idx="11">
                  <c:v>13.56968</c:v>
                </c:pt>
                <c:pt idx="12">
                  <c:v>15.090897</c:v>
                </c:pt>
                <c:pt idx="13">
                  <c:v>14.750501999999999</c:v>
                </c:pt>
                <c:pt idx="14">
                  <c:v>13.765810999999999</c:v>
                </c:pt>
                <c:pt idx="15">
                  <c:v>14.724330999999999</c:v>
                </c:pt>
                <c:pt idx="16">
                  <c:v>16.101844</c:v>
                </c:pt>
                <c:pt idx="17">
                  <c:v>16.604651</c:v>
                </c:pt>
                <c:pt idx="18">
                  <c:v>16.031974999999999</c:v>
                </c:pt>
                <c:pt idx="19">
                  <c:v>15.385342</c:v>
                </c:pt>
                <c:pt idx="20">
                  <c:v>18.225307999999998</c:v>
                </c:pt>
                <c:pt idx="21">
                  <c:v>18.238526</c:v>
                </c:pt>
                <c:pt idx="22">
                  <c:v>18.783844999999999</c:v>
                </c:pt>
                <c:pt idx="23">
                  <c:v>18.655024000000001</c:v>
                </c:pt>
                <c:pt idx="24">
                  <c:v>22.266895000000002</c:v>
                </c:pt>
                <c:pt idx="25">
                  <c:v>22.981449000000001</c:v>
                </c:pt>
                <c:pt idx="26">
                  <c:v>21.976426</c:v>
                </c:pt>
                <c:pt idx="27">
                  <c:v>21.961404000000002</c:v>
                </c:pt>
                <c:pt idx="28">
                  <c:v>20.938714000000001</c:v>
                </c:pt>
                <c:pt idx="29">
                  <c:v>21.415886</c:v>
                </c:pt>
                <c:pt idx="30">
                  <c:v>21.413150000000002</c:v>
                </c:pt>
                <c:pt idx="31">
                  <c:v>20.035923</c:v>
                </c:pt>
                <c:pt idx="32">
                  <c:v>24.702255000000001</c:v>
                </c:pt>
                <c:pt idx="33">
                  <c:v>28.279292999999999</c:v>
                </c:pt>
                <c:pt idx="34">
                  <c:v>28.950647</c:v>
                </c:pt>
                <c:pt idx="35">
                  <c:v>29.306861000000001</c:v>
                </c:pt>
                <c:pt idx="36">
                  <c:v>28.942993999999999</c:v>
                </c:pt>
                <c:pt idx="37">
                  <c:v>29.858315000000001</c:v>
                </c:pt>
                <c:pt idx="38">
                  <c:v>31.431304000000001</c:v>
                </c:pt>
                <c:pt idx="39">
                  <c:v>34.185316</c:v>
                </c:pt>
                <c:pt idx="40">
                  <c:v>34.236497999999997</c:v>
                </c:pt>
                <c:pt idx="41">
                  <c:v>34.416485000000002</c:v>
                </c:pt>
                <c:pt idx="42">
                  <c:v>34.661656000000001</c:v>
                </c:pt>
                <c:pt idx="43">
                  <c:v>34.525409000000003</c:v>
                </c:pt>
                <c:pt idx="44">
                  <c:v>34.331465999999999</c:v>
                </c:pt>
                <c:pt idx="45">
                  <c:v>35.266677999999999</c:v>
                </c:pt>
                <c:pt idx="46">
                  <c:v>34.905012999999997</c:v>
                </c:pt>
                <c:pt idx="47">
                  <c:v>35.857329999999997</c:v>
                </c:pt>
                <c:pt idx="48">
                  <c:v>36.354934</c:v>
                </c:pt>
                <c:pt idx="49">
                  <c:v>36.351373000000002</c:v>
                </c:pt>
                <c:pt idx="50">
                  <c:v>36.603668999999996</c:v>
                </c:pt>
                <c:pt idx="51">
                  <c:v>36.418793999999998</c:v>
                </c:pt>
                <c:pt idx="52">
                  <c:v>37.299902000000003</c:v>
                </c:pt>
                <c:pt idx="53">
                  <c:v>38.280357000000002</c:v>
                </c:pt>
                <c:pt idx="54">
                  <c:v>39.374989999999997</c:v>
                </c:pt>
                <c:pt idx="55">
                  <c:v>39.411645999999998</c:v>
                </c:pt>
                <c:pt idx="56">
                  <c:v>42.134951000000001</c:v>
                </c:pt>
                <c:pt idx="57">
                  <c:v>42.132897999999997</c:v>
                </c:pt>
                <c:pt idx="58">
                  <c:v>42.145082000000002</c:v>
                </c:pt>
                <c:pt idx="59">
                  <c:v>42.357812000000003</c:v>
                </c:pt>
                <c:pt idx="60">
                  <c:v>42.376167000000002</c:v>
                </c:pt>
                <c:pt idx="61">
                  <c:v>42.362827000000003</c:v>
                </c:pt>
                <c:pt idx="62">
                  <c:v>44.790559999999999</c:v>
                </c:pt>
                <c:pt idx="63">
                  <c:v>44.961669999999998</c:v>
                </c:pt>
                <c:pt idx="64">
                  <c:v>49.609938</c:v>
                </c:pt>
                <c:pt idx="65">
                  <c:v>46.488149</c:v>
                </c:pt>
                <c:pt idx="66">
                  <c:v>46.487859999999998</c:v>
                </c:pt>
                <c:pt idx="67">
                  <c:v>46.691400999999999</c:v>
                </c:pt>
                <c:pt idx="68">
                  <c:v>48.787323999999998</c:v>
                </c:pt>
                <c:pt idx="69">
                  <c:v>48.658949999999997</c:v>
                </c:pt>
                <c:pt idx="70">
                  <c:v>51.595556000000002</c:v>
                </c:pt>
                <c:pt idx="71">
                  <c:v>51.808525000000003</c:v>
                </c:pt>
                <c:pt idx="72">
                  <c:v>52.657933999999997</c:v>
                </c:pt>
                <c:pt idx="73">
                  <c:v>55.927002999999999</c:v>
                </c:pt>
                <c:pt idx="74">
                  <c:v>56.579621000000003</c:v>
                </c:pt>
                <c:pt idx="75">
                  <c:v>57.751714999999997</c:v>
                </c:pt>
                <c:pt idx="76">
                  <c:v>58.579424000000003</c:v>
                </c:pt>
                <c:pt idx="77">
                  <c:v>70.572596000000004</c:v>
                </c:pt>
                <c:pt idx="78">
                  <c:v>65.287364999999994</c:v>
                </c:pt>
                <c:pt idx="79">
                  <c:v>68.048714000000004</c:v>
                </c:pt>
                <c:pt idx="80">
                  <c:v>73.067261999999999</c:v>
                </c:pt>
                <c:pt idx="81">
                  <c:v>73.991550000000004</c:v>
                </c:pt>
                <c:pt idx="82">
                  <c:v>73.424816000000007</c:v>
                </c:pt>
                <c:pt idx="83">
                  <c:v>70.479902999999993</c:v>
                </c:pt>
                <c:pt idx="84">
                  <c:v>74.369821000000002</c:v>
                </c:pt>
                <c:pt idx="85">
                  <c:v>59.613365999999999</c:v>
                </c:pt>
                <c:pt idx="86">
                  <c:v>59.613826000000003</c:v>
                </c:pt>
                <c:pt idx="87">
                  <c:v>59.635680000000001</c:v>
                </c:pt>
                <c:pt idx="88">
                  <c:v>79.282146999999995</c:v>
                </c:pt>
                <c:pt idx="89">
                  <c:v>64.001217999999994</c:v>
                </c:pt>
                <c:pt idx="90">
                  <c:v>64.405417999999997</c:v>
                </c:pt>
                <c:pt idx="91">
                  <c:v>132.22626299999999</c:v>
                </c:pt>
                <c:pt idx="92">
                  <c:v>277.41679599999998</c:v>
                </c:pt>
                <c:pt idx="93">
                  <c:v>269.02390800000001</c:v>
                </c:pt>
                <c:pt idx="94">
                  <c:v>227.738034</c:v>
                </c:pt>
                <c:pt idx="95">
                  <c:v>68.669167999999999</c:v>
                </c:pt>
                <c:pt idx="96">
                  <c:v>243.52643900000001</c:v>
                </c:pt>
                <c:pt idx="97">
                  <c:v>281.91636599999998</c:v>
                </c:pt>
                <c:pt idx="98">
                  <c:v>243.841644</c:v>
                </c:pt>
                <c:pt idx="99">
                  <c:v>238.947948</c:v>
                </c:pt>
                <c:pt idx="100">
                  <c:v>230.33820800000001</c:v>
                </c:pt>
                <c:pt idx="101">
                  <c:v>229.61501699999999</c:v>
                </c:pt>
                <c:pt idx="102">
                  <c:v>243.158827</c:v>
                </c:pt>
                <c:pt idx="103">
                  <c:v>243.83687</c:v>
                </c:pt>
                <c:pt idx="104">
                  <c:v>269.432231</c:v>
                </c:pt>
                <c:pt idx="105">
                  <c:v>174.17366100000001</c:v>
                </c:pt>
                <c:pt idx="106">
                  <c:v>231.46991199999999</c:v>
                </c:pt>
                <c:pt idx="107">
                  <c:v>330.221048</c:v>
                </c:pt>
                <c:pt idx="108">
                  <c:v>342.36370099999999</c:v>
                </c:pt>
                <c:pt idx="109">
                  <c:v>326.148302</c:v>
                </c:pt>
                <c:pt idx="110">
                  <c:v>322.33274799999998</c:v>
                </c:pt>
                <c:pt idx="111">
                  <c:v>308.66006099999998</c:v>
                </c:pt>
                <c:pt idx="112">
                  <c:v>314.57252999999997</c:v>
                </c:pt>
                <c:pt idx="113">
                  <c:v>311.98832299999998</c:v>
                </c:pt>
                <c:pt idx="114">
                  <c:v>308.74921000000001</c:v>
                </c:pt>
                <c:pt idx="115">
                  <c:v>312.74021599999998</c:v>
                </c:pt>
                <c:pt idx="116">
                  <c:v>311.68087000000003</c:v>
                </c:pt>
                <c:pt idx="117">
                  <c:v>302.480546</c:v>
                </c:pt>
                <c:pt idx="118">
                  <c:v>312.44061199999999</c:v>
                </c:pt>
                <c:pt idx="119">
                  <c:v>307.75110699999999</c:v>
                </c:pt>
                <c:pt idx="120">
                  <c:v>351.68340799999999</c:v>
                </c:pt>
                <c:pt idx="121">
                  <c:v>321.34190699999999</c:v>
                </c:pt>
                <c:pt idx="122">
                  <c:v>321.87327800000003</c:v>
                </c:pt>
                <c:pt idx="123">
                  <c:v>308.13681200000002</c:v>
                </c:pt>
                <c:pt idx="124">
                  <c:v>355.528436</c:v>
                </c:pt>
                <c:pt idx="125">
                  <c:v>353.57096100000001</c:v>
                </c:pt>
                <c:pt idx="126">
                  <c:v>369.09085399999998</c:v>
                </c:pt>
                <c:pt idx="127">
                  <c:v>399.74311399999999</c:v>
                </c:pt>
                <c:pt idx="128">
                  <c:v>400.834835</c:v>
                </c:pt>
                <c:pt idx="129">
                  <c:v>400.98447800000002</c:v>
                </c:pt>
                <c:pt idx="130">
                  <c:v>278.25383699999998</c:v>
                </c:pt>
                <c:pt idx="131">
                  <c:v>402.21422899999999</c:v>
                </c:pt>
                <c:pt idx="132">
                  <c:v>401.07564300000001</c:v>
                </c:pt>
                <c:pt idx="133">
                  <c:v>400.84589699999998</c:v>
                </c:pt>
                <c:pt idx="134">
                  <c:v>400.95039300000002</c:v>
                </c:pt>
                <c:pt idx="135">
                  <c:v>400.29945800000002</c:v>
                </c:pt>
                <c:pt idx="136">
                  <c:v>397.99287399999997</c:v>
                </c:pt>
                <c:pt idx="137">
                  <c:v>362.40212100000002</c:v>
                </c:pt>
                <c:pt idx="138">
                  <c:v>380.87293299999999</c:v>
                </c:pt>
                <c:pt idx="139">
                  <c:v>385.20511099999999</c:v>
                </c:pt>
                <c:pt idx="140">
                  <c:v>381.345842</c:v>
                </c:pt>
                <c:pt idx="141">
                  <c:v>381.01003700000001</c:v>
                </c:pt>
                <c:pt idx="142">
                  <c:v>382.83620100000002</c:v>
                </c:pt>
                <c:pt idx="143">
                  <c:v>381.062049</c:v>
                </c:pt>
                <c:pt idx="144">
                  <c:v>386.51517899999999</c:v>
                </c:pt>
                <c:pt idx="145">
                  <c:v>386.97241000000002</c:v>
                </c:pt>
                <c:pt idx="146">
                  <c:v>402.67060900000001</c:v>
                </c:pt>
                <c:pt idx="147">
                  <c:v>406.39374500000002</c:v>
                </c:pt>
                <c:pt idx="148">
                  <c:v>407.20709599999998</c:v>
                </c:pt>
                <c:pt idx="149">
                  <c:v>409.029966</c:v>
                </c:pt>
                <c:pt idx="150">
                  <c:v>418.54934900000001</c:v>
                </c:pt>
                <c:pt idx="151">
                  <c:v>420.32778100000002</c:v>
                </c:pt>
                <c:pt idx="152">
                  <c:v>419.08918799999998</c:v>
                </c:pt>
                <c:pt idx="153">
                  <c:v>420.48663900000003</c:v>
                </c:pt>
                <c:pt idx="154">
                  <c:v>419.31299100000001</c:v>
                </c:pt>
                <c:pt idx="155">
                  <c:v>424.034651</c:v>
                </c:pt>
                <c:pt idx="156">
                  <c:v>433.19066900000001</c:v>
                </c:pt>
                <c:pt idx="157">
                  <c:v>424.57077199999998</c:v>
                </c:pt>
                <c:pt idx="158">
                  <c:v>424.99841700000002</c:v>
                </c:pt>
                <c:pt idx="159">
                  <c:v>432.33032500000002</c:v>
                </c:pt>
                <c:pt idx="160">
                  <c:v>432.68291599999998</c:v>
                </c:pt>
                <c:pt idx="161">
                  <c:v>424.59546999999998</c:v>
                </c:pt>
                <c:pt idx="162">
                  <c:v>432.63611500000002</c:v>
                </c:pt>
                <c:pt idx="163">
                  <c:v>431.07853899999998</c:v>
                </c:pt>
                <c:pt idx="164">
                  <c:v>435.01666599999999</c:v>
                </c:pt>
                <c:pt idx="165">
                  <c:v>435.03446200000002</c:v>
                </c:pt>
                <c:pt idx="166">
                  <c:v>435.33936299999999</c:v>
                </c:pt>
                <c:pt idx="167">
                  <c:v>439.14678400000003</c:v>
                </c:pt>
                <c:pt idx="168">
                  <c:v>438.59761900000001</c:v>
                </c:pt>
                <c:pt idx="169">
                  <c:v>438.48880800000001</c:v>
                </c:pt>
                <c:pt idx="170">
                  <c:v>438.83481999999998</c:v>
                </c:pt>
                <c:pt idx="171">
                  <c:v>437.84422899999998</c:v>
                </c:pt>
                <c:pt idx="172">
                  <c:v>439.36157900000001</c:v>
                </c:pt>
                <c:pt idx="173">
                  <c:v>450.42355600000002</c:v>
                </c:pt>
                <c:pt idx="174">
                  <c:v>439.63507499999997</c:v>
                </c:pt>
                <c:pt idx="175">
                  <c:v>442.53161699999998</c:v>
                </c:pt>
                <c:pt idx="176">
                  <c:v>442.33819399999999</c:v>
                </c:pt>
                <c:pt idx="177">
                  <c:v>442.43455399999999</c:v>
                </c:pt>
                <c:pt idx="178">
                  <c:v>442.83151400000003</c:v>
                </c:pt>
                <c:pt idx="179">
                  <c:v>440.22782100000001</c:v>
                </c:pt>
                <c:pt idx="180">
                  <c:v>448.20537899999999</c:v>
                </c:pt>
                <c:pt idx="181">
                  <c:v>443.12618400000002</c:v>
                </c:pt>
                <c:pt idx="182">
                  <c:v>451.67142200000001</c:v>
                </c:pt>
                <c:pt idx="183">
                  <c:v>451.916088</c:v>
                </c:pt>
                <c:pt idx="184">
                  <c:v>453.15859</c:v>
                </c:pt>
                <c:pt idx="185">
                  <c:v>453.83799399999998</c:v>
                </c:pt>
                <c:pt idx="186">
                  <c:v>458.18926399999998</c:v>
                </c:pt>
                <c:pt idx="187">
                  <c:v>458.52014000000003</c:v>
                </c:pt>
                <c:pt idx="188">
                  <c:v>460.50086099999999</c:v>
                </c:pt>
                <c:pt idx="189">
                  <c:v>460.78355800000003</c:v>
                </c:pt>
                <c:pt idx="190">
                  <c:v>458.30843599999997</c:v>
                </c:pt>
                <c:pt idx="191">
                  <c:v>466.23945200000003</c:v>
                </c:pt>
                <c:pt idx="192">
                  <c:v>466.82232900000002</c:v>
                </c:pt>
                <c:pt idx="193">
                  <c:v>466.952585</c:v>
                </c:pt>
                <c:pt idx="194">
                  <c:v>467.33532600000001</c:v>
                </c:pt>
                <c:pt idx="195">
                  <c:v>467.19318099999998</c:v>
                </c:pt>
                <c:pt idx="196">
                  <c:v>467.33966500000002</c:v>
                </c:pt>
                <c:pt idx="197">
                  <c:v>467.34090800000001</c:v>
                </c:pt>
                <c:pt idx="198">
                  <c:v>467.361808</c:v>
                </c:pt>
                <c:pt idx="199">
                  <c:v>468.05996099999999</c:v>
                </c:pt>
                <c:pt idx="200">
                  <c:v>468.82370800000001</c:v>
                </c:pt>
                <c:pt idx="201">
                  <c:v>468.610884</c:v>
                </c:pt>
                <c:pt idx="202">
                  <c:v>469.01929200000001</c:v>
                </c:pt>
                <c:pt idx="203">
                  <c:v>469.37571000000003</c:v>
                </c:pt>
                <c:pt idx="204">
                  <c:v>469.01297699999998</c:v>
                </c:pt>
                <c:pt idx="205">
                  <c:v>476.690651</c:v>
                </c:pt>
                <c:pt idx="206">
                  <c:v>474.81746199999998</c:v>
                </c:pt>
                <c:pt idx="207">
                  <c:v>474.866715</c:v>
                </c:pt>
                <c:pt idx="208">
                  <c:v>475.26731100000001</c:v>
                </c:pt>
                <c:pt idx="209">
                  <c:v>476.82425699999999</c:v>
                </c:pt>
                <c:pt idx="210">
                  <c:v>476.82398499999999</c:v>
                </c:pt>
                <c:pt idx="211">
                  <c:v>476.81671899999998</c:v>
                </c:pt>
                <c:pt idx="212">
                  <c:v>479.91075899999998</c:v>
                </c:pt>
                <c:pt idx="213">
                  <c:v>479.80164000000002</c:v>
                </c:pt>
                <c:pt idx="214">
                  <c:v>479.62849999999997</c:v>
                </c:pt>
                <c:pt idx="215">
                  <c:v>480.55532899999997</c:v>
                </c:pt>
                <c:pt idx="216">
                  <c:v>480.813221</c:v>
                </c:pt>
                <c:pt idx="217">
                  <c:v>482.61852199999998</c:v>
                </c:pt>
                <c:pt idx="218">
                  <c:v>482.62515200000001</c:v>
                </c:pt>
                <c:pt idx="219">
                  <c:v>482.70261599999998</c:v>
                </c:pt>
                <c:pt idx="220">
                  <c:v>482.02439399999997</c:v>
                </c:pt>
                <c:pt idx="221">
                  <c:v>485.29688399999998</c:v>
                </c:pt>
                <c:pt idx="222">
                  <c:v>482.80041499999999</c:v>
                </c:pt>
                <c:pt idx="223">
                  <c:v>482.773279</c:v>
                </c:pt>
                <c:pt idx="224">
                  <c:v>482.74259999999998</c:v>
                </c:pt>
                <c:pt idx="225">
                  <c:v>481.66530999999998</c:v>
                </c:pt>
                <c:pt idx="226">
                  <c:v>481.75088499999998</c:v>
                </c:pt>
                <c:pt idx="227">
                  <c:v>482.20039000000003</c:v>
                </c:pt>
                <c:pt idx="228">
                  <c:v>484.97615999999999</c:v>
                </c:pt>
                <c:pt idx="229">
                  <c:v>489.01706000000001</c:v>
                </c:pt>
                <c:pt idx="230">
                  <c:v>489.01866799999999</c:v>
                </c:pt>
                <c:pt idx="231">
                  <c:v>490.56349</c:v>
                </c:pt>
                <c:pt idx="232">
                  <c:v>490.69841000000002</c:v>
                </c:pt>
                <c:pt idx="233">
                  <c:v>490.97539899999998</c:v>
                </c:pt>
                <c:pt idx="234">
                  <c:v>491.32345099999998</c:v>
                </c:pt>
                <c:pt idx="235">
                  <c:v>491.43400400000002</c:v>
                </c:pt>
                <c:pt idx="236">
                  <c:v>491.67001599999998</c:v>
                </c:pt>
                <c:pt idx="237">
                  <c:v>493.90929199999999</c:v>
                </c:pt>
                <c:pt idx="238">
                  <c:v>494.01022699999999</c:v>
                </c:pt>
                <c:pt idx="239">
                  <c:v>493.99542400000001</c:v>
                </c:pt>
                <c:pt idx="240">
                  <c:v>493.80621200000002</c:v>
                </c:pt>
                <c:pt idx="241">
                  <c:v>494.04443700000002</c:v>
                </c:pt>
                <c:pt idx="242">
                  <c:v>494.19717500000002</c:v>
                </c:pt>
                <c:pt idx="243">
                  <c:v>494.92344300000002</c:v>
                </c:pt>
                <c:pt idx="244">
                  <c:v>494.93072799999999</c:v>
                </c:pt>
                <c:pt idx="245">
                  <c:v>496.96852200000001</c:v>
                </c:pt>
                <c:pt idx="246">
                  <c:v>497.37631299999998</c:v>
                </c:pt>
                <c:pt idx="247">
                  <c:v>509.75002499999999</c:v>
                </c:pt>
                <c:pt idx="248">
                  <c:v>501.87649099999999</c:v>
                </c:pt>
                <c:pt idx="249">
                  <c:v>500.43937599999998</c:v>
                </c:pt>
                <c:pt idx="250">
                  <c:v>504.21261199999998</c:v>
                </c:pt>
                <c:pt idx="251">
                  <c:v>501.87289800000002</c:v>
                </c:pt>
                <c:pt idx="252">
                  <c:v>500.20576799999998</c:v>
                </c:pt>
                <c:pt idx="253">
                  <c:v>502.06808599999999</c:v>
                </c:pt>
                <c:pt idx="254">
                  <c:v>504.927997</c:v>
                </c:pt>
                <c:pt idx="255">
                  <c:v>510.93133899999998</c:v>
                </c:pt>
                <c:pt idx="256">
                  <c:v>508.331277</c:v>
                </c:pt>
                <c:pt idx="257">
                  <c:v>504.211837</c:v>
                </c:pt>
                <c:pt idx="258">
                  <c:v>502.37057900000002</c:v>
                </c:pt>
                <c:pt idx="259">
                  <c:v>504.92934600000001</c:v>
                </c:pt>
                <c:pt idx="260">
                  <c:v>511.00529</c:v>
                </c:pt>
                <c:pt idx="261">
                  <c:v>613.696325</c:v>
                </c:pt>
                <c:pt idx="262">
                  <c:v>501.90342399999997</c:v>
                </c:pt>
                <c:pt idx="263">
                  <c:v>506.18854599999997</c:v>
                </c:pt>
                <c:pt idx="264">
                  <c:v>500.91979099999998</c:v>
                </c:pt>
                <c:pt idx="265">
                  <c:v>509.72215599999998</c:v>
                </c:pt>
                <c:pt idx="266">
                  <c:v>505.23589399999997</c:v>
                </c:pt>
                <c:pt idx="267">
                  <c:v>508.26787300000001</c:v>
                </c:pt>
                <c:pt idx="268">
                  <c:v>510.936644</c:v>
                </c:pt>
                <c:pt idx="269">
                  <c:v>524.02021500000001</c:v>
                </c:pt>
                <c:pt idx="270">
                  <c:v>520.93556100000001</c:v>
                </c:pt>
                <c:pt idx="271">
                  <c:v>524.03909299999998</c:v>
                </c:pt>
                <c:pt idx="272">
                  <c:v>530.63256999999999</c:v>
                </c:pt>
                <c:pt idx="273">
                  <c:v>534.66728599999999</c:v>
                </c:pt>
                <c:pt idx="274">
                  <c:v>535.05346599999996</c:v>
                </c:pt>
                <c:pt idx="275">
                  <c:v>534.71987799999999</c:v>
                </c:pt>
                <c:pt idx="276">
                  <c:v>536.58750599999996</c:v>
                </c:pt>
                <c:pt idx="277">
                  <c:v>535.743968</c:v>
                </c:pt>
                <c:pt idx="278">
                  <c:v>530.63572299999998</c:v>
                </c:pt>
                <c:pt idx="279">
                  <c:v>515.99279300000001</c:v>
                </c:pt>
                <c:pt idx="280">
                  <c:v>513.60399500000005</c:v>
                </c:pt>
                <c:pt idx="281">
                  <c:v>515.60737600000004</c:v>
                </c:pt>
                <c:pt idx="282">
                  <c:v>524.96002899999996</c:v>
                </c:pt>
                <c:pt idx="283">
                  <c:v>523.27597400000002</c:v>
                </c:pt>
                <c:pt idx="284">
                  <c:v>532.62024699999995</c:v>
                </c:pt>
                <c:pt idx="285">
                  <c:v>531.90681400000005</c:v>
                </c:pt>
                <c:pt idx="286">
                  <c:v>535.67684999999994</c:v>
                </c:pt>
                <c:pt idx="287">
                  <c:v>534.71967500000005</c:v>
                </c:pt>
                <c:pt idx="288">
                  <c:v>538.31227899999999</c:v>
                </c:pt>
                <c:pt idx="289">
                  <c:v>537.55265299999996</c:v>
                </c:pt>
                <c:pt idx="290">
                  <c:v>537.92033700000002</c:v>
                </c:pt>
                <c:pt idx="291">
                  <c:v>539.48405000000002</c:v>
                </c:pt>
                <c:pt idx="292">
                  <c:v>539.49127099999998</c:v>
                </c:pt>
                <c:pt idx="293">
                  <c:v>539.66785100000004</c:v>
                </c:pt>
                <c:pt idx="294">
                  <c:v>541.45129699999995</c:v>
                </c:pt>
                <c:pt idx="295">
                  <c:v>541.07474400000001</c:v>
                </c:pt>
                <c:pt idx="296">
                  <c:v>542.07339200000001</c:v>
                </c:pt>
                <c:pt idx="297">
                  <c:v>542.07203100000004</c:v>
                </c:pt>
                <c:pt idx="298">
                  <c:v>542.07673599999998</c:v>
                </c:pt>
                <c:pt idx="299">
                  <c:v>544.73436800000002</c:v>
                </c:pt>
                <c:pt idx="300">
                  <c:v>542.41230800000005</c:v>
                </c:pt>
                <c:pt idx="301">
                  <c:v>542.15498200000002</c:v>
                </c:pt>
                <c:pt idx="302">
                  <c:v>541.68411900000001</c:v>
                </c:pt>
                <c:pt idx="303">
                  <c:v>541.67903799999999</c:v>
                </c:pt>
                <c:pt idx="304">
                  <c:v>541.68028200000003</c:v>
                </c:pt>
                <c:pt idx="305">
                  <c:v>540.92456100000004</c:v>
                </c:pt>
                <c:pt idx="306">
                  <c:v>541.01011100000005</c:v>
                </c:pt>
                <c:pt idx="307">
                  <c:v>542.39240500000005</c:v>
                </c:pt>
                <c:pt idx="308">
                  <c:v>542.439303</c:v>
                </c:pt>
                <c:pt idx="309">
                  <c:v>542.43232999999998</c:v>
                </c:pt>
                <c:pt idx="310">
                  <c:v>551.17570000000001</c:v>
                </c:pt>
                <c:pt idx="311">
                  <c:v>552.076235</c:v>
                </c:pt>
                <c:pt idx="312">
                  <c:v>552.07865600000002</c:v>
                </c:pt>
                <c:pt idx="313">
                  <c:v>552.48970799999995</c:v>
                </c:pt>
                <c:pt idx="314">
                  <c:v>553.07329000000004</c:v>
                </c:pt>
                <c:pt idx="315">
                  <c:v>553.52722900000003</c:v>
                </c:pt>
                <c:pt idx="316">
                  <c:v>554.02319599999998</c:v>
                </c:pt>
                <c:pt idx="317">
                  <c:v>553.85836200000006</c:v>
                </c:pt>
                <c:pt idx="318">
                  <c:v>553.24761899999999</c:v>
                </c:pt>
                <c:pt idx="319">
                  <c:v>553.25105599999995</c:v>
                </c:pt>
                <c:pt idx="320">
                  <c:v>554.14037199999996</c:v>
                </c:pt>
                <c:pt idx="321">
                  <c:v>557.49047599999994</c:v>
                </c:pt>
                <c:pt idx="322">
                  <c:v>558.41676099999995</c:v>
                </c:pt>
                <c:pt idx="323">
                  <c:v>559.55569800000001</c:v>
                </c:pt>
                <c:pt idx="324">
                  <c:v>557.48053900000002</c:v>
                </c:pt>
                <c:pt idx="325">
                  <c:v>557.435248</c:v>
                </c:pt>
                <c:pt idx="326">
                  <c:v>557.91286600000001</c:v>
                </c:pt>
                <c:pt idx="327">
                  <c:v>558.65128200000004</c:v>
                </c:pt>
                <c:pt idx="328">
                  <c:v>560.24630200000001</c:v>
                </c:pt>
                <c:pt idx="329">
                  <c:v>560.31980499999997</c:v>
                </c:pt>
                <c:pt idx="330">
                  <c:v>560.30510400000003</c:v>
                </c:pt>
                <c:pt idx="331">
                  <c:v>560.33086700000001</c:v>
                </c:pt>
                <c:pt idx="332">
                  <c:v>561.89604199999997</c:v>
                </c:pt>
                <c:pt idx="333">
                  <c:v>560.38930700000003</c:v>
                </c:pt>
                <c:pt idx="334">
                  <c:v>560.418722</c:v>
                </c:pt>
                <c:pt idx="335">
                  <c:v>560.54789700000003</c:v>
                </c:pt>
                <c:pt idx="336">
                  <c:v>561.67072800000005</c:v>
                </c:pt>
                <c:pt idx="337">
                  <c:v>563.65165000000002</c:v>
                </c:pt>
                <c:pt idx="338">
                  <c:v>564.93079899999998</c:v>
                </c:pt>
                <c:pt idx="339">
                  <c:v>564.60154599999998</c:v>
                </c:pt>
                <c:pt idx="340">
                  <c:v>561.03229899999997</c:v>
                </c:pt>
                <c:pt idx="341">
                  <c:v>566.19829900000002</c:v>
                </c:pt>
                <c:pt idx="342">
                  <c:v>566.20728699999995</c:v>
                </c:pt>
                <c:pt idx="343">
                  <c:v>566.20724600000005</c:v>
                </c:pt>
                <c:pt idx="344">
                  <c:v>568.14285800000005</c:v>
                </c:pt>
                <c:pt idx="345">
                  <c:v>566.57541600000002</c:v>
                </c:pt>
                <c:pt idx="346">
                  <c:v>566.40600700000005</c:v>
                </c:pt>
                <c:pt idx="347">
                  <c:v>566.39603499999998</c:v>
                </c:pt>
                <c:pt idx="348">
                  <c:v>570.20483300000001</c:v>
                </c:pt>
                <c:pt idx="349">
                  <c:v>570.89558099999999</c:v>
                </c:pt>
                <c:pt idx="350">
                  <c:v>571.650578</c:v>
                </c:pt>
                <c:pt idx="351">
                  <c:v>570.37937699999998</c:v>
                </c:pt>
                <c:pt idx="352">
                  <c:v>572.94411100000002</c:v>
                </c:pt>
                <c:pt idx="353">
                  <c:v>570.66792699999996</c:v>
                </c:pt>
                <c:pt idx="354">
                  <c:v>573.60375499999998</c:v>
                </c:pt>
                <c:pt idx="355">
                  <c:v>570.20818399999996</c:v>
                </c:pt>
                <c:pt idx="356">
                  <c:v>570.21907899999997</c:v>
                </c:pt>
                <c:pt idx="357">
                  <c:v>572.01811099999998</c:v>
                </c:pt>
                <c:pt idx="358">
                  <c:v>573.79774299999997</c:v>
                </c:pt>
                <c:pt idx="359">
                  <c:v>574.10766799999999</c:v>
                </c:pt>
                <c:pt idx="360">
                  <c:v>574.41106300000001</c:v>
                </c:pt>
                <c:pt idx="361">
                  <c:v>574.836141</c:v>
                </c:pt>
                <c:pt idx="362">
                  <c:v>574.72217599999999</c:v>
                </c:pt>
                <c:pt idx="363">
                  <c:v>574.40741300000002</c:v>
                </c:pt>
                <c:pt idx="364">
                  <c:v>574.12412900000004</c:v>
                </c:pt>
                <c:pt idx="365">
                  <c:v>574.11115500000005</c:v>
                </c:pt>
                <c:pt idx="366">
                  <c:v>574.42155200000002</c:v>
                </c:pt>
                <c:pt idx="367">
                  <c:v>574.421605</c:v>
                </c:pt>
                <c:pt idx="368">
                  <c:v>574.83865400000002</c:v>
                </c:pt>
                <c:pt idx="369">
                  <c:v>575.35143000000005</c:v>
                </c:pt>
                <c:pt idx="370">
                  <c:v>575.05582400000003</c:v>
                </c:pt>
                <c:pt idx="371">
                  <c:v>575.556375</c:v>
                </c:pt>
                <c:pt idx="372">
                  <c:v>578.44696099999999</c:v>
                </c:pt>
                <c:pt idx="373">
                  <c:v>578.72466699999995</c:v>
                </c:pt>
                <c:pt idx="374">
                  <c:v>579.471632</c:v>
                </c:pt>
                <c:pt idx="375">
                  <c:v>580.03655000000003</c:v>
                </c:pt>
                <c:pt idx="376">
                  <c:v>580.47017200000005</c:v>
                </c:pt>
                <c:pt idx="377">
                  <c:v>580.37481100000002</c:v>
                </c:pt>
                <c:pt idx="378">
                  <c:v>580.36818100000005</c:v>
                </c:pt>
                <c:pt idx="379">
                  <c:v>582.60146099999997</c:v>
                </c:pt>
                <c:pt idx="380">
                  <c:v>582.52416300000004</c:v>
                </c:pt>
                <c:pt idx="381">
                  <c:v>581.97099300000002</c:v>
                </c:pt>
                <c:pt idx="382">
                  <c:v>583.95280300000002</c:v>
                </c:pt>
                <c:pt idx="383">
                  <c:v>584.13324699999998</c:v>
                </c:pt>
                <c:pt idx="384">
                  <c:v>584.27591399999994</c:v>
                </c:pt>
                <c:pt idx="385">
                  <c:v>584.13333499999999</c:v>
                </c:pt>
                <c:pt idx="386">
                  <c:v>584.27980600000001</c:v>
                </c:pt>
                <c:pt idx="387">
                  <c:v>584.28036799999995</c:v>
                </c:pt>
                <c:pt idx="388">
                  <c:v>585.82639099999994</c:v>
                </c:pt>
                <c:pt idx="389">
                  <c:v>584.28179699999998</c:v>
                </c:pt>
                <c:pt idx="390">
                  <c:v>586.32370300000002</c:v>
                </c:pt>
                <c:pt idx="391">
                  <c:v>586.15090899999996</c:v>
                </c:pt>
                <c:pt idx="392">
                  <c:v>586.59282900000005</c:v>
                </c:pt>
                <c:pt idx="393">
                  <c:v>586.40333499999997</c:v>
                </c:pt>
                <c:pt idx="394">
                  <c:v>586.44313999999997</c:v>
                </c:pt>
                <c:pt idx="395">
                  <c:v>586.60625900000002</c:v>
                </c:pt>
                <c:pt idx="396">
                  <c:v>586.72313299999996</c:v>
                </c:pt>
                <c:pt idx="397">
                  <c:v>587.496352</c:v>
                </c:pt>
                <c:pt idx="398">
                  <c:v>586.60656900000004</c:v>
                </c:pt>
                <c:pt idx="399">
                  <c:v>587.53799700000002</c:v>
                </c:pt>
                <c:pt idx="400">
                  <c:v>588.28539999999998</c:v>
                </c:pt>
                <c:pt idx="401">
                  <c:v>588.46427800000004</c:v>
                </c:pt>
                <c:pt idx="402">
                  <c:v>589.66953999999998</c:v>
                </c:pt>
                <c:pt idx="403">
                  <c:v>590.30419099999995</c:v>
                </c:pt>
                <c:pt idx="404">
                  <c:v>590.762247</c:v>
                </c:pt>
                <c:pt idx="405">
                  <c:v>590.553538</c:v>
                </c:pt>
                <c:pt idx="406">
                  <c:v>590.54556400000001</c:v>
                </c:pt>
                <c:pt idx="407">
                  <c:v>590.49862900000005</c:v>
                </c:pt>
                <c:pt idx="408">
                  <c:v>590.24244699999997</c:v>
                </c:pt>
                <c:pt idx="409">
                  <c:v>590.29455199999995</c:v>
                </c:pt>
                <c:pt idx="410">
                  <c:v>589.88082499999996</c:v>
                </c:pt>
                <c:pt idx="411">
                  <c:v>589.83508900000004</c:v>
                </c:pt>
                <c:pt idx="412">
                  <c:v>589.21468200000004</c:v>
                </c:pt>
                <c:pt idx="413">
                  <c:v>588.42921100000001</c:v>
                </c:pt>
                <c:pt idx="414">
                  <c:v>590.28868799999998</c:v>
                </c:pt>
                <c:pt idx="415">
                  <c:v>590.52788999999996</c:v>
                </c:pt>
                <c:pt idx="416">
                  <c:v>590.71473100000003</c:v>
                </c:pt>
                <c:pt idx="417">
                  <c:v>591.92415900000003</c:v>
                </c:pt>
                <c:pt idx="418">
                  <c:v>591.93673000000001</c:v>
                </c:pt>
                <c:pt idx="419">
                  <c:v>592.87143500000002</c:v>
                </c:pt>
                <c:pt idx="420">
                  <c:v>593.49239799999998</c:v>
                </c:pt>
                <c:pt idx="421">
                  <c:v>596.75646600000005</c:v>
                </c:pt>
                <c:pt idx="422">
                  <c:v>596.75912500000004</c:v>
                </c:pt>
                <c:pt idx="423">
                  <c:v>598.67298700000003</c:v>
                </c:pt>
                <c:pt idx="424">
                  <c:v>598.69593899999995</c:v>
                </c:pt>
                <c:pt idx="425">
                  <c:v>598.65218000000004</c:v>
                </c:pt>
                <c:pt idx="426">
                  <c:v>598.653909</c:v>
                </c:pt>
                <c:pt idx="427">
                  <c:v>600.34869500000002</c:v>
                </c:pt>
                <c:pt idx="428">
                  <c:v>600.63731900000005</c:v>
                </c:pt>
                <c:pt idx="429">
                  <c:v>600.21027300000003</c:v>
                </c:pt>
                <c:pt idx="430">
                  <c:v>600.47197600000004</c:v>
                </c:pt>
                <c:pt idx="431">
                  <c:v>600.35678900000005</c:v>
                </c:pt>
                <c:pt idx="432">
                  <c:v>600.79673100000002</c:v>
                </c:pt>
                <c:pt idx="433">
                  <c:v>600.80463299999997</c:v>
                </c:pt>
                <c:pt idx="434">
                  <c:v>608.72122200000001</c:v>
                </c:pt>
                <c:pt idx="435">
                  <c:v>608.99224000000004</c:v>
                </c:pt>
                <c:pt idx="436">
                  <c:v>603.75087199999996</c:v>
                </c:pt>
                <c:pt idx="437">
                  <c:v>607.62404100000003</c:v>
                </c:pt>
                <c:pt idx="438">
                  <c:v>606.76659199999995</c:v>
                </c:pt>
                <c:pt idx="439">
                  <c:v>606.67143499999997</c:v>
                </c:pt>
                <c:pt idx="440">
                  <c:v>607.47631200000001</c:v>
                </c:pt>
                <c:pt idx="441">
                  <c:v>602.77885700000002</c:v>
                </c:pt>
                <c:pt idx="442">
                  <c:v>604.12860999999998</c:v>
                </c:pt>
                <c:pt idx="443">
                  <c:v>613.99908700000003</c:v>
                </c:pt>
                <c:pt idx="444">
                  <c:v>611.29990199999997</c:v>
                </c:pt>
                <c:pt idx="445">
                  <c:v>611.29301399999997</c:v>
                </c:pt>
                <c:pt idx="446">
                  <c:v>613.92835100000002</c:v>
                </c:pt>
                <c:pt idx="447">
                  <c:v>611.90400799999998</c:v>
                </c:pt>
                <c:pt idx="448">
                  <c:v>611.30216800000005</c:v>
                </c:pt>
                <c:pt idx="449">
                  <c:v>612.92925400000001</c:v>
                </c:pt>
                <c:pt idx="450">
                  <c:v>614.00186900000006</c:v>
                </c:pt>
                <c:pt idx="451">
                  <c:v>613.88247000000001</c:v>
                </c:pt>
                <c:pt idx="452">
                  <c:v>609.85318299999994</c:v>
                </c:pt>
                <c:pt idx="453">
                  <c:v>615.72544900000003</c:v>
                </c:pt>
                <c:pt idx="454">
                  <c:v>616.46253400000001</c:v>
                </c:pt>
                <c:pt idx="455">
                  <c:v>616.46044700000004</c:v>
                </c:pt>
                <c:pt idx="456">
                  <c:v>615.74016200000005</c:v>
                </c:pt>
                <c:pt idx="457">
                  <c:v>615.65484200000003</c:v>
                </c:pt>
                <c:pt idx="458">
                  <c:v>615.805387</c:v>
                </c:pt>
                <c:pt idx="459">
                  <c:v>617.24777800000004</c:v>
                </c:pt>
                <c:pt idx="460">
                  <c:v>621.14283999999998</c:v>
                </c:pt>
                <c:pt idx="461">
                  <c:v>618.85888499999999</c:v>
                </c:pt>
                <c:pt idx="462">
                  <c:v>615.48000100000002</c:v>
                </c:pt>
                <c:pt idx="463">
                  <c:v>614.92294400000003</c:v>
                </c:pt>
                <c:pt idx="464">
                  <c:v>614.67626600000006</c:v>
                </c:pt>
                <c:pt idx="465">
                  <c:v>610.71094700000003</c:v>
                </c:pt>
                <c:pt idx="466">
                  <c:v>614.72451000000001</c:v>
                </c:pt>
                <c:pt idx="467">
                  <c:v>618.52091800000005</c:v>
                </c:pt>
                <c:pt idx="468">
                  <c:v>619.24185599999998</c:v>
                </c:pt>
                <c:pt idx="469">
                  <c:v>622.13379099999997</c:v>
                </c:pt>
                <c:pt idx="470">
                  <c:v>626.01745200000005</c:v>
                </c:pt>
                <c:pt idx="471">
                  <c:v>626.67337999999995</c:v>
                </c:pt>
                <c:pt idx="472">
                  <c:v>626.56132200000002</c:v>
                </c:pt>
                <c:pt idx="473">
                  <c:v>626.51102500000002</c:v>
                </c:pt>
                <c:pt idx="474">
                  <c:v>626.46278800000005</c:v>
                </c:pt>
                <c:pt idx="475">
                  <c:v>626.48554300000001</c:v>
                </c:pt>
                <c:pt idx="476">
                  <c:v>626.48544400000003</c:v>
                </c:pt>
                <c:pt idx="477">
                  <c:v>630.21169999999995</c:v>
                </c:pt>
                <c:pt idx="478">
                  <c:v>630.22873700000002</c:v>
                </c:pt>
                <c:pt idx="479">
                  <c:v>632.15972299999999</c:v>
                </c:pt>
                <c:pt idx="480">
                  <c:v>642.06913999999995</c:v>
                </c:pt>
                <c:pt idx="481">
                  <c:v>640.57292700000005</c:v>
                </c:pt>
                <c:pt idx="482">
                  <c:v>640.23084700000004</c:v>
                </c:pt>
                <c:pt idx="483">
                  <c:v>637.663903</c:v>
                </c:pt>
                <c:pt idx="484">
                  <c:v>634.33701900000005</c:v>
                </c:pt>
                <c:pt idx="485">
                  <c:v>635.81681600000002</c:v>
                </c:pt>
                <c:pt idx="486">
                  <c:v>638.61499300000003</c:v>
                </c:pt>
                <c:pt idx="487">
                  <c:v>640.40826700000002</c:v>
                </c:pt>
                <c:pt idx="488">
                  <c:v>640.39743999999996</c:v>
                </c:pt>
                <c:pt idx="489">
                  <c:v>646.84247700000003</c:v>
                </c:pt>
                <c:pt idx="490">
                  <c:v>645.10103400000003</c:v>
                </c:pt>
                <c:pt idx="491">
                  <c:v>645.10098200000004</c:v>
                </c:pt>
                <c:pt idx="492">
                  <c:v>646.48305000000005</c:v>
                </c:pt>
                <c:pt idx="493">
                  <c:v>645.57548999999995</c:v>
                </c:pt>
                <c:pt idx="494">
                  <c:v>646.88464599999998</c:v>
                </c:pt>
                <c:pt idx="495">
                  <c:v>648.98091799999997</c:v>
                </c:pt>
                <c:pt idx="496">
                  <c:v>654.38996599999996</c:v>
                </c:pt>
                <c:pt idx="497">
                  <c:v>653.69269499999996</c:v>
                </c:pt>
                <c:pt idx="498">
                  <c:v>650.35888599999998</c:v>
                </c:pt>
                <c:pt idx="499">
                  <c:v>654.07478800000001</c:v>
                </c:pt>
                <c:pt idx="500">
                  <c:v>654.08463500000005</c:v>
                </c:pt>
                <c:pt idx="501">
                  <c:v>655.20642099999998</c:v>
                </c:pt>
                <c:pt idx="502">
                  <c:v>655.20883500000002</c:v>
                </c:pt>
                <c:pt idx="503">
                  <c:v>658.54270899999995</c:v>
                </c:pt>
                <c:pt idx="504">
                  <c:v>659.10334699999999</c:v>
                </c:pt>
                <c:pt idx="505">
                  <c:v>659.10306300000002</c:v>
                </c:pt>
                <c:pt idx="506">
                  <c:v>655.53633300000001</c:v>
                </c:pt>
                <c:pt idx="507">
                  <c:v>656.38917600000002</c:v>
                </c:pt>
                <c:pt idx="508">
                  <c:v>655.43938600000001</c:v>
                </c:pt>
                <c:pt idx="509">
                  <c:v>657.46858099999997</c:v>
                </c:pt>
                <c:pt idx="510">
                  <c:v>656.57728299999997</c:v>
                </c:pt>
                <c:pt idx="511">
                  <c:v>659.56295799999998</c:v>
                </c:pt>
                <c:pt idx="512">
                  <c:v>660.11543700000004</c:v>
                </c:pt>
                <c:pt idx="513">
                  <c:v>660.593029</c:v>
                </c:pt>
                <c:pt idx="514">
                  <c:v>660.73081100000002</c:v>
                </c:pt>
                <c:pt idx="515">
                  <c:v>660.94558700000005</c:v>
                </c:pt>
                <c:pt idx="516">
                  <c:v>661.09735499999999</c:v>
                </c:pt>
                <c:pt idx="517">
                  <c:v>662.09125700000004</c:v>
                </c:pt>
                <c:pt idx="518">
                  <c:v>661.77723500000002</c:v>
                </c:pt>
                <c:pt idx="519">
                  <c:v>662.86388399999998</c:v>
                </c:pt>
                <c:pt idx="520">
                  <c:v>663.64926400000002</c:v>
                </c:pt>
                <c:pt idx="521">
                  <c:v>663.76684899999998</c:v>
                </c:pt>
                <c:pt idx="522">
                  <c:v>666.370002</c:v>
                </c:pt>
                <c:pt idx="523">
                  <c:v>665.31894999999997</c:v>
                </c:pt>
                <c:pt idx="524">
                  <c:v>664.73500799999999</c:v>
                </c:pt>
                <c:pt idx="525">
                  <c:v>666.00956699999995</c:v>
                </c:pt>
                <c:pt idx="526">
                  <c:v>668.98493299999996</c:v>
                </c:pt>
                <c:pt idx="527">
                  <c:v>667.00369499999999</c:v>
                </c:pt>
                <c:pt idx="528">
                  <c:v>670.02523199999996</c:v>
                </c:pt>
                <c:pt idx="529">
                  <c:v>670.02711399999998</c:v>
                </c:pt>
                <c:pt idx="530">
                  <c:v>670.02754900000002</c:v>
                </c:pt>
                <c:pt idx="531">
                  <c:v>670.27433799999994</c:v>
                </c:pt>
                <c:pt idx="532">
                  <c:v>670.27071899999999</c:v>
                </c:pt>
                <c:pt idx="533">
                  <c:v>670.67744700000003</c:v>
                </c:pt>
                <c:pt idx="534">
                  <c:v>670.72225200000003</c:v>
                </c:pt>
                <c:pt idx="535">
                  <c:v>670.81518700000004</c:v>
                </c:pt>
                <c:pt idx="536">
                  <c:v>670.86347899999998</c:v>
                </c:pt>
                <c:pt idx="537">
                  <c:v>670.90456700000004</c:v>
                </c:pt>
                <c:pt idx="538">
                  <c:v>670.90613800000006</c:v>
                </c:pt>
                <c:pt idx="539">
                  <c:v>670.92182500000001</c:v>
                </c:pt>
                <c:pt idx="540">
                  <c:v>671.55466000000001</c:v>
                </c:pt>
                <c:pt idx="541">
                  <c:v>671.68647799999997</c:v>
                </c:pt>
                <c:pt idx="542">
                  <c:v>671.87058999999999</c:v>
                </c:pt>
                <c:pt idx="543">
                  <c:v>672.20521900000006</c:v>
                </c:pt>
                <c:pt idx="544">
                  <c:v>674.76613999999995</c:v>
                </c:pt>
                <c:pt idx="545">
                  <c:v>673.87538099999995</c:v>
                </c:pt>
                <c:pt idx="546">
                  <c:v>679.33656499999995</c:v>
                </c:pt>
                <c:pt idx="547">
                  <c:v>679.35295099999996</c:v>
                </c:pt>
                <c:pt idx="548">
                  <c:v>680.15895399999999</c:v>
                </c:pt>
                <c:pt idx="549">
                  <c:v>680.73952199999997</c:v>
                </c:pt>
                <c:pt idx="550">
                  <c:v>681.412916</c:v>
                </c:pt>
                <c:pt idx="551">
                  <c:v>681.78469199999995</c:v>
                </c:pt>
                <c:pt idx="552">
                  <c:v>681.75008600000001</c:v>
                </c:pt>
                <c:pt idx="553">
                  <c:v>681.815245</c:v>
                </c:pt>
                <c:pt idx="554">
                  <c:v>681.87978599999997</c:v>
                </c:pt>
                <c:pt idx="555">
                  <c:v>681.99110299999995</c:v>
                </c:pt>
                <c:pt idx="556">
                  <c:v>682.317815</c:v>
                </c:pt>
                <c:pt idx="557">
                  <c:v>682.32632899999999</c:v>
                </c:pt>
                <c:pt idx="558">
                  <c:v>682.96456799999999</c:v>
                </c:pt>
                <c:pt idx="559">
                  <c:v>683.182411</c:v>
                </c:pt>
                <c:pt idx="560">
                  <c:v>684.05938800000001</c:v>
                </c:pt>
                <c:pt idx="561">
                  <c:v>684.20673899999997</c:v>
                </c:pt>
                <c:pt idx="562">
                  <c:v>684.71940600000005</c:v>
                </c:pt>
                <c:pt idx="563">
                  <c:v>684.744011</c:v>
                </c:pt>
                <c:pt idx="564">
                  <c:v>685.331729</c:v>
                </c:pt>
                <c:pt idx="565">
                  <c:v>685.30088999999998</c:v>
                </c:pt>
                <c:pt idx="566">
                  <c:v>685.42145500000004</c:v>
                </c:pt>
                <c:pt idx="567">
                  <c:v>685.399359</c:v>
                </c:pt>
                <c:pt idx="568">
                  <c:v>685.43842299999994</c:v>
                </c:pt>
                <c:pt idx="569">
                  <c:v>685.65270899999996</c:v>
                </c:pt>
                <c:pt idx="570">
                  <c:v>685.704611</c:v>
                </c:pt>
                <c:pt idx="571">
                  <c:v>686.72096999999997</c:v>
                </c:pt>
                <c:pt idx="572">
                  <c:v>686.93630700000006</c:v>
                </c:pt>
                <c:pt idx="573">
                  <c:v>686.72034499999995</c:v>
                </c:pt>
                <c:pt idx="574">
                  <c:v>691.26110900000003</c:v>
                </c:pt>
                <c:pt idx="575">
                  <c:v>691.44507499999997</c:v>
                </c:pt>
                <c:pt idx="576">
                  <c:v>691.43360299999995</c:v>
                </c:pt>
                <c:pt idx="577">
                  <c:v>691.26509899999996</c:v>
                </c:pt>
                <c:pt idx="578">
                  <c:v>692.05555700000002</c:v>
                </c:pt>
                <c:pt idx="579">
                  <c:v>692.05529000000001</c:v>
                </c:pt>
                <c:pt idx="580">
                  <c:v>692.85224100000005</c:v>
                </c:pt>
                <c:pt idx="581">
                  <c:v>692.80945899999995</c:v>
                </c:pt>
                <c:pt idx="582">
                  <c:v>692.49801200000002</c:v>
                </c:pt>
                <c:pt idx="583">
                  <c:v>692.50360999999998</c:v>
                </c:pt>
                <c:pt idx="584">
                  <c:v>692.48717799999997</c:v>
                </c:pt>
                <c:pt idx="585">
                  <c:v>693.29895499999998</c:v>
                </c:pt>
                <c:pt idx="586">
                  <c:v>693.32401800000002</c:v>
                </c:pt>
                <c:pt idx="587">
                  <c:v>693.64868799999999</c:v>
                </c:pt>
                <c:pt idx="588">
                  <c:v>693.77540899999997</c:v>
                </c:pt>
                <c:pt idx="589">
                  <c:v>694.34913700000004</c:v>
                </c:pt>
                <c:pt idx="590">
                  <c:v>694.53549499999997</c:v>
                </c:pt>
                <c:pt idx="591">
                  <c:v>695.00170100000003</c:v>
                </c:pt>
                <c:pt idx="592">
                  <c:v>695.06097899999997</c:v>
                </c:pt>
                <c:pt idx="593">
                  <c:v>694.954026</c:v>
                </c:pt>
                <c:pt idx="594">
                  <c:v>698.57325400000002</c:v>
                </c:pt>
                <c:pt idx="595">
                  <c:v>696.24473599999999</c:v>
                </c:pt>
                <c:pt idx="596">
                  <c:v>695.54674</c:v>
                </c:pt>
                <c:pt idx="597">
                  <c:v>697.16425800000002</c:v>
                </c:pt>
                <c:pt idx="598">
                  <c:v>694.56805999999995</c:v>
                </c:pt>
                <c:pt idx="599">
                  <c:v>695.00098100000002</c:v>
                </c:pt>
                <c:pt idx="600">
                  <c:v>704.08186000000001</c:v>
                </c:pt>
                <c:pt idx="601">
                  <c:v>704.22670300000004</c:v>
                </c:pt>
                <c:pt idx="602">
                  <c:v>704.24427400000002</c:v>
                </c:pt>
                <c:pt idx="603">
                  <c:v>702.50666100000001</c:v>
                </c:pt>
                <c:pt idx="604">
                  <c:v>702.16049099999998</c:v>
                </c:pt>
                <c:pt idx="605">
                  <c:v>702.21760700000004</c:v>
                </c:pt>
                <c:pt idx="606">
                  <c:v>702.34797100000003</c:v>
                </c:pt>
                <c:pt idx="607">
                  <c:v>702.25969599999996</c:v>
                </c:pt>
                <c:pt idx="608">
                  <c:v>702.91474500000004</c:v>
                </c:pt>
                <c:pt idx="609">
                  <c:v>705.32241599999998</c:v>
                </c:pt>
                <c:pt idx="610">
                  <c:v>705.643778</c:v>
                </c:pt>
                <c:pt idx="611">
                  <c:v>706.14242300000001</c:v>
                </c:pt>
                <c:pt idx="612">
                  <c:v>706.29942700000004</c:v>
                </c:pt>
                <c:pt idx="613">
                  <c:v>706.07151899999997</c:v>
                </c:pt>
                <c:pt idx="614">
                  <c:v>705.94070199999999</c:v>
                </c:pt>
                <c:pt idx="615">
                  <c:v>706.65999899999997</c:v>
                </c:pt>
                <c:pt idx="616">
                  <c:v>706.73345600000005</c:v>
                </c:pt>
                <c:pt idx="617">
                  <c:v>707.68692099999998</c:v>
                </c:pt>
                <c:pt idx="618">
                  <c:v>707.70859399999995</c:v>
                </c:pt>
                <c:pt idx="619">
                  <c:v>708.26362200000005</c:v>
                </c:pt>
                <c:pt idx="620">
                  <c:v>709.72488699999997</c:v>
                </c:pt>
                <c:pt idx="621">
                  <c:v>711.23858800000005</c:v>
                </c:pt>
                <c:pt idx="622">
                  <c:v>712.16711899999996</c:v>
                </c:pt>
                <c:pt idx="623">
                  <c:v>713.26252799999997</c:v>
                </c:pt>
                <c:pt idx="624">
                  <c:v>714.66943500000002</c:v>
                </c:pt>
                <c:pt idx="625">
                  <c:v>714.55904299999997</c:v>
                </c:pt>
                <c:pt idx="626">
                  <c:v>714.61412199999995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057-4D44-A0B6-165D01ED99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2212192"/>
        <c:axId val="612227168"/>
      </c:scatterChart>
      <c:valAx>
        <c:axId val="6122121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12227168"/>
        <c:crosses val="autoZero"/>
        <c:crossBetween val="midCat"/>
      </c:valAx>
      <c:valAx>
        <c:axId val="61222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122121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5D</a:t>
            </a:r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'物理-遗传比对图'!$J$4607:$J$4753</c:f>
              <c:numCache>
                <c:formatCode>0_ </c:formatCode>
                <c:ptCount val="147"/>
                <c:pt idx="0">
                  <c:v>0</c:v>
                </c:pt>
                <c:pt idx="1">
                  <c:v>0.26879999999999998</c:v>
                </c:pt>
                <c:pt idx="2">
                  <c:v>0.81830000000000003</c:v>
                </c:pt>
                <c:pt idx="3">
                  <c:v>1.0914999999999999</c:v>
                </c:pt>
                <c:pt idx="4">
                  <c:v>1.9113</c:v>
                </c:pt>
                <c:pt idx="5">
                  <c:v>3.5785</c:v>
                </c:pt>
                <c:pt idx="6">
                  <c:v>4.1280000000000001</c:v>
                </c:pt>
                <c:pt idx="7">
                  <c:v>4.4012000000000002</c:v>
                </c:pt>
                <c:pt idx="8">
                  <c:v>4.6745000000000001</c:v>
                </c:pt>
                <c:pt idx="9">
                  <c:v>5.2301000000000002</c:v>
                </c:pt>
                <c:pt idx="10">
                  <c:v>5.5018000000000002</c:v>
                </c:pt>
                <c:pt idx="11">
                  <c:v>6.5949</c:v>
                </c:pt>
                <c:pt idx="12">
                  <c:v>7.4101999999999997</c:v>
                </c:pt>
                <c:pt idx="13">
                  <c:v>7.9507000000000003</c:v>
                </c:pt>
                <c:pt idx="14">
                  <c:v>8.2210000000000001</c:v>
                </c:pt>
                <c:pt idx="15">
                  <c:v>8.4913000000000007</c:v>
                </c:pt>
                <c:pt idx="16">
                  <c:v>8.7600999999999996</c:v>
                </c:pt>
                <c:pt idx="17">
                  <c:v>9.0289000000000001</c:v>
                </c:pt>
                <c:pt idx="18">
                  <c:v>9.2977000000000007</c:v>
                </c:pt>
                <c:pt idx="19">
                  <c:v>10.1175</c:v>
                </c:pt>
                <c:pt idx="20">
                  <c:v>10.3863</c:v>
                </c:pt>
                <c:pt idx="21">
                  <c:v>10.9269</c:v>
                </c:pt>
                <c:pt idx="22">
                  <c:v>11.4733</c:v>
                </c:pt>
                <c:pt idx="23">
                  <c:v>11.745100000000001</c:v>
                </c:pt>
                <c:pt idx="24">
                  <c:v>12.285600000000001</c:v>
                </c:pt>
                <c:pt idx="25">
                  <c:v>13.659599999999999</c:v>
                </c:pt>
                <c:pt idx="26">
                  <c:v>14.203099999999999</c:v>
                </c:pt>
                <c:pt idx="27">
                  <c:v>14.4749</c:v>
                </c:pt>
                <c:pt idx="28">
                  <c:v>15.0183</c:v>
                </c:pt>
                <c:pt idx="29">
                  <c:v>18.201799999999999</c:v>
                </c:pt>
                <c:pt idx="30">
                  <c:v>20.775500000000001</c:v>
                </c:pt>
                <c:pt idx="31">
                  <c:v>21.599799999999998</c:v>
                </c:pt>
                <c:pt idx="32">
                  <c:v>22.1493</c:v>
                </c:pt>
                <c:pt idx="33">
                  <c:v>24.116599999999998</c:v>
                </c:pt>
                <c:pt idx="34">
                  <c:v>24.386800000000001</c:v>
                </c:pt>
                <c:pt idx="35">
                  <c:v>24.927399999999999</c:v>
                </c:pt>
                <c:pt idx="36">
                  <c:v>25.199100000000001</c:v>
                </c:pt>
                <c:pt idx="37">
                  <c:v>25.4724</c:v>
                </c:pt>
                <c:pt idx="38">
                  <c:v>28.9664</c:v>
                </c:pt>
                <c:pt idx="39">
                  <c:v>41.919899999999998</c:v>
                </c:pt>
                <c:pt idx="40">
                  <c:v>46.966500000000003</c:v>
                </c:pt>
                <c:pt idx="41">
                  <c:v>47.236800000000002</c:v>
                </c:pt>
                <c:pt idx="42">
                  <c:v>48.618400000000001</c:v>
                </c:pt>
                <c:pt idx="43">
                  <c:v>50.5747</c:v>
                </c:pt>
                <c:pt idx="44">
                  <c:v>51.394399999999997</c:v>
                </c:pt>
                <c:pt idx="45">
                  <c:v>51.940899999999999</c:v>
                </c:pt>
                <c:pt idx="46">
                  <c:v>53.636499999999998</c:v>
                </c:pt>
                <c:pt idx="47">
                  <c:v>55.057299999999998</c:v>
                </c:pt>
                <c:pt idx="48">
                  <c:v>55.612900000000003</c:v>
                </c:pt>
                <c:pt idx="49">
                  <c:v>56.724200000000003</c:v>
                </c:pt>
                <c:pt idx="50">
                  <c:v>56.998899999999999</c:v>
                </c:pt>
                <c:pt idx="51">
                  <c:v>57.841700000000003</c:v>
                </c:pt>
                <c:pt idx="52">
                  <c:v>58.6751</c:v>
                </c:pt>
                <c:pt idx="53">
                  <c:v>59.7864</c:v>
                </c:pt>
                <c:pt idx="54">
                  <c:v>63.617400000000004</c:v>
                </c:pt>
                <c:pt idx="55">
                  <c:v>64.166899999999998</c:v>
                </c:pt>
                <c:pt idx="56">
                  <c:v>73.509799999999998</c:v>
                </c:pt>
                <c:pt idx="57">
                  <c:v>80.342100000000002</c:v>
                </c:pt>
                <c:pt idx="58">
                  <c:v>86.546599999999998</c:v>
                </c:pt>
                <c:pt idx="59">
                  <c:v>88.513900000000007</c:v>
                </c:pt>
                <c:pt idx="60">
                  <c:v>101.28449999999999</c:v>
                </c:pt>
                <c:pt idx="61">
                  <c:v>106.423</c:v>
                </c:pt>
                <c:pt idx="62">
                  <c:v>106.69329999999999</c:v>
                </c:pt>
                <c:pt idx="63">
                  <c:v>108.36060000000001</c:v>
                </c:pt>
                <c:pt idx="64">
                  <c:v>112.5369</c:v>
                </c:pt>
                <c:pt idx="65">
                  <c:v>118.42829999999999</c:v>
                </c:pt>
                <c:pt idx="66">
                  <c:v>123.53579999999999</c:v>
                </c:pt>
                <c:pt idx="67">
                  <c:v>124.6348</c:v>
                </c:pt>
                <c:pt idx="68">
                  <c:v>125.17829999999999</c:v>
                </c:pt>
                <c:pt idx="69">
                  <c:v>129.8982</c:v>
                </c:pt>
                <c:pt idx="70">
                  <c:v>130.43879999999999</c:v>
                </c:pt>
                <c:pt idx="71">
                  <c:v>130.70760000000001</c:v>
                </c:pt>
                <c:pt idx="72">
                  <c:v>132.96899999999999</c:v>
                </c:pt>
                <c:pt idx="73">
                  <c:v>133.5155</c:v>
                </c:pt>
                <c:pt idx="74">
                  <c:v>134.63300000000001</c:v>
                </c:pt>
                <c:pt idx="75">
                  <c:v>134.90620000000001</c:v>
                </c:pt>
                <c:pt idx="76">
                  <c:v>135.17789999999999</c:v>
                </c:pt>
                <c:pt idx="77">
                  <c:v>139.2567</c:v>
                </c:pt>
                <c:pt idx="78">
                  <c:v>140.0676</c:v>
                </c:pt>
                <c:pt idx="79">
                  <c:v>143.83199999999999</c:v>
                </c:pt>
                <c:pt idx="80">
                  <c:v>145.78829999999999</c:v>
                </c:pt>
                <c:pt idx="81">
                  <c:v>146.6035</c:v>
                </c:pt>
                <c:pt idx="82">
                  <c:v>148.28020000000001</c:v>
                </c:pt>
                <c:pt idx="83">
                  <c:v>148.8296</c:v>
                </c:pt>
                <c:pt idx="84">
                  <c:v>150.50620000000001</c:v>
                </c:pt>
                <c:pt idx="85">
                  <c:v>151.05269999999999</c:v>
                </c:pt>
                <c:pt idx="86">
                  <c:v>152.43430000000001</c:v>
                </c:pt>
                <c:pt idx="87">
                  <c:v>152.70310000000001</c:v>
                </c:pt>
                <c:pt idx="88">
                  <c:v>156.83009999999999</c:v>
                </c:pt>
                <c:pt idx="89">
                  <c:v>158.22710000000001</c:v>
                </c:pt>
                <c:pt idx="90">
                  <c:v>158.77359999999999</c:v>
                </c:pt>
                <c:pt idx="91">
                  <c:v>159.32</c:v>
                </c:pt>
                <c:pt idx="92">
                  <c:v>161.01560000000001</c:v>
                </c:pt>
                <c:pt idx="93">
                  <c:v>162.1208</c:v>
                </c:pt>
                <c:pt idx="94">
                  <c:v>162.6584</c:v>
                </c:pt>
                <c:pt idx="95">
                  <c:v>163.50120000000001</c:v>
                </c:pt>
                <c:pt idx="96">
                  <c:v>164.07929999999999</c:v>
                </c:pt>
                <c:pt idx="97">
                  <c:v>164.35550000000001</c:v>
                </c:pt>
                <c:pt idx="98">
                  <c:v>164.89609999999999</c:v>
                </c:pt>
                <c:pt idx="99">
                  <c:v>165.4425</c:v>
                </c:pt>
                <c:pt idx="100">
                  <c:v>167.12860000000001</c:v>
                </c:pt>
                <c:pt idx="101">
                  <c:v>168.23990000000001</c:v>
                </c:pt>
                <c:pt idx="102">
                  <c:v>169.92590000000001</c:v>
                </c:pt>
                <c:pt idx="103">
                  <c:v>171.03110000000001</c:v>
                </c:pt>
                <c:pt idx="104">
                  <c:v>172.4126</c:v>
                </c:pt>
                <c:pt idx="105">
                  <c:v>173.24600000000001</c:v>
                </c:pt>
                <c:pt idx="106">
                  <c:v>173.52529999999999</c:v>
                </c:pt>
                <c:pt idx="107">
                  <c:v>175.51499999999999</c:v>
                </c:pt>
                <c:pt idx="108">
                  <c:v>180.29140000000001</c:v>
                </c:pt>
                <c:pt idx="109">
                  <c:v>182.85050000000001</c:v>
                </c:pt>
                <c:pt idx="110">
                  <c:v>184.87469999999999</c:v>
                </c:pt>
                <c:pt idx="111">
                  <c:v>190.14099999999999</c:v>
                </c:pt>
                <c:pt idx="112">
                  <c:v>194.268</c:v>
                </c:pt>
                <c:pt idx="113">
                  <c:v>195.10140000000001</c:v>
                </c:pt>
                <c:pt idx="114">
                  <c:v>195.65389999999999</c:v>
                </c:pt>
                <c:pt idx="115">
                  <c:v>198.85589999999999</c:v>
                </c:pt>
                <c:pt idx="116">
                  <c:v>200.27680000000001</c:v>
                </c:pt>
                <c:pt idx="117">
                  <c:v>201.39429999999999</c:v>
                </c:pt>
                <c:pt idx="118">
                  <c:v>202.80709999999999</c:v>
                </c:pt>
                <c:pt idx="119">
                  <c:v>204.8082</c:v>
                </c:pt>
                <c:pt idx="120">
                  <c:v>205.90719999999999</c:v>
                </c:pt>
                <c:pt idx="121">
                  <c:v>206.45070000000001</c:v>
                </c:pt>
                <c:pt idx="122">
                  <c:v>207.5498</c:v>
                </c:pt>
                <c:pt idx="123">
                  <c:v>208.0933</c:v>
                </c:pt>
                <c:pt idx="124">
                  <c:v>208.631</c:v>
                </c:pt>
                <c:pt idx="125">
                  <c:v>209.71809999999999</c:v>
                </c:pt>
                <c:pt idx="126">
                  <c:v>210.80520000000001</c:v>
                </c:pt>
                <c:pt idx="127">
                  <c:v>211.07259999999999</c:v>
                </c:pt>
                <c:pt idx="128">
                  <c:v>211.34739999999999</c:v>
                </c:pt>
                <c:pt idx="129">
                  <c:v>211.90289999999999</c:v>
                </c:pt>
                <c:pt idx="130">
                  <c:v>213.5795</c:v>
                </c:pt>
                <c:pt idx="131">
                  <c:v>217.78100000000001</c:v>
                </c:pt>
                <c:pt idx="132">
                  <c:v>218.0558</c:v>
                </c:pt>
                <c:pt idx="133">
                  <c:v>218.32749999999999</c:v>
                </c:pt>
                <c:pt idx="134">
                  <c:v>222.43029999999999</c:v>
                </c:pt>
                <c:pt idx="135">
                  <c:v>222.98580000000001</c:v>
                </c:pt>
                <c:pt idx="136">
                  <c:v>228.1875</c:v>
                </c:pt>
                <c:pt idx="137">
                  <c:v>229.6003</c:v>
                </c:pt>
                <c:pt idx="138">
                  <c:v>231.34520000000001</c:v>
                </c:pt>
                <c:pt idx="139">
                  <c:v>232.50810000000001</c:v>
                </c:pt>
                <c:pt idx="140">
                  <c:v>240.11340000000001</c:v>
                </c:pt>
                <c:pt idx="141">
                  <c:v>240.65110000000001</c:v>
                </c:pt>
                <c:pt idx="142">
                  <c:v>241.73820000000001</c:v>
                </c:pt>
                <c:pt idx="143">
                  <c:v>247.45160000000001</c:v>
                </c:pt>
                <c:pt idx="144">
                  <c:v>252.5591</c:v>
                </c:pt>
                <c:pt idx="145">
                  <c:v>253.1147</c:v>
                </c:pt>
                <c:pt idx="146">
                  <c:v>253.68940000000001</c:v>
                </c:pt>
              </c:numCache>
            </c:numRef>
          </c:xVal>
          <c:yVal>
            <c:numRef>
              <c:f>'物理-遗传比对图'!$K$4607:$K$4753</c:f>
              <c:numCache>
                <c:formatCode>0_);[Red]\(0\)</c:formatCode>
                <c:ptCount val="147"/>
                <c:pt idx="0">
                  <c:v>57.435408000000002</c:v>
                </c:pt>
                <c:pt idx="1">
                  <c:v>53.102885000000001</c:v>
                </c:pt>
                <c:pt idx="2">
                  <c:v>53.407944000000001</c:v>
                </c:pt>
                <c:pt idx="3">
                  <c:v>57.436405999999998</c:v>
                </c:pt>
                <c:pt idx="4">
                  <c:v>58.461117999999999</c:v>
                </c:pt>
                <c:pt idx="5">
                  <c:v>160.29012299999999</c:v>
                </c:pt>
                <c:pt idx="6">
                  <c:v>195.173777</c:v>
                </c:pt>
                <c:pt idx="7">
                  <c:v>126.666151</c:v>
                </c:pt>
                <c:pt idx="8">
                  <c:v>163.07683800000001</c:v>
                </c:pt>
                <c:pt idx="9">
                  <c:v>101.166151</c:v>
                </c:pt>
                <c:pt idx="10">
                  <c:v>88.311716000000004</c:v>
                </c:pt>
                <c:pt idx="11">
                  <c:v>235.33628899999999</c:v>
                </c:pt>
                <c:pt idx="12">
                  <c:v>241.46089900000001</c:v>
                </c:pt>
                <c:pt idx="13">
                  <c:v>244.64990900000001</c:v>
                </c:pt>
                <c:pt idx="14">
                  <c:v>241.43217799999999</c:v>
                </c:pt>
                <c:pt idx="15">
                  <c:v>247.19876600000001</c:v>
                </c:pt>
                <c:pt idx="16">
                  <c:v>252.015975</c:v>
                </c:pt>
                <c:pt idx="17">
                  <c:v>254.12168399999999</c:v>
                </c:pt>
                <c:pt idx="18">
                  <c:v>267.58074800000003</c:v>
                </c:pt>
                <c:pt idx="19">
                  <c:v>287.46138100000002</c:v>
                </c:pt>
                <c:pt idx="20">
                  <c:v>281.88775500000003</c:v>
                </c:pt>
                <c:pt idx="21">
                  <c:v>292.83532200000002</c:v>
                </c:pt>
                <c:pt idx="22">
                  <c:v>298.864105</c:v>
                </c:pt>
                <c:pt idx="23">
                  <c:v>304.788658</c:v>
                </c:pt>
                <c:pt idx="24">
                  <c:v>306.20401900000002</c:v>
                </c:pt>
                <c:pt idx="25">
                  <c:v>321.44677200000001</c:v>
                </c:pt>
                <c:pt idx="26">
                  <c:v>316.38790599999999</c:v>
                </c:pt>
                <c:pt idx="27">
                  <c:v>319.13775600000002</c:v>
                </c:pt>
                <c:pt idx="28">
                  <c:v>331.600572</c:v>
                </c:pt>
                <c:pt idx="29">
                  <c:v>340.550231</c:v>
                </c:pt>
                <c:pt idx="30">
                  <c:v>347.42865499999999</c:v>
                </c:pt>
                <c:pt idx="31">
                  <c:v>348.615948</c:v>
                </c:pt>
                <c:pt idx="32">
                  <c:v>350.01972999999998</c:v>
                </c:pt>
                <c:pt idx="33">
                  <c:v>359.31498800000003</c:v>
                </c:pt>
                <c:pt idx="34">
                  <c:v>360.17030699999998</c:v>
                </c:pt>
                <c:pt idx="35">
                  <c:v>360.51994100000002</c:v>
                </c:pt>
                <c:pt idx="36">
                  <c:v>360.90682199999998</c:v>
                </c:pt>
                <c:pt idx="37">
                  <c:v>364.30242700000002</c:v>
                </c:pt>
                <c:pt idx="38">
                  <c:v>365.53205200000002</c:v>
                </c:pt>
                <c:pt idx="39">
                  <c:v>387.44823500000001</c:v>
                </c:pt>
                <c:pt idx="40">
                  <c:v>396.57775800000002</c:v>
                </c:pt>
                <c:pt idx="41">
                  <c:v>397.61068399999999</c:v>
                </c:pt>
                <c:pt idx="42">
                  <c:v>401.28592800000001</c:v>
                </c:pt>
                <c:pt idx="43">
                  <c:v>406.25984099999999</c:v>
                </c:pt>
                <c:pt idx="44">
                  <c:v>409.74242800000002</c:v>
                </c:pt>
                <c:pt idx="45">
                  <c:v>410.60122799999999</c:v>
                </c:pt>
                <c:pt idx="46">
                  <c:v>414.53747499999997</c:v>
                </c:pt>
                <c:pt idx="47">
                  <c:v>415.16322400000001</c:v>
                </c:pt>
                <c:pt idx="48">
                  <c:v>417.63489399999997</c:v>
                </c:pt>
                <c:pt idx="49">
                  <c:v>419.67449800000003</c:v>
                </c:pt>
                <c:pt idx="50">
                  <c:v>419.91095100000001</c:v>
                </c:pt>
                <c:pt idx="51">
                  <c:v>424.49933299999998</c:v>
                </c:pt>
                <c:pt idx="52">
                  <c:v>426.11766</c:v>
                </c:pt>
                <c:pt idx="53">
                  <c:v>426.14192700000001</c:v>
                </c:pt>
                <c:pt idx="54">
                  <c:v>428.85550699999999</c:v>
                </c:pt>
                <c:pt idx="55">
                  <c:v>429.527649</c:v>
                </c:pt>
                <c:pt idx="56">
                  <c:v>437.278978</c:v>
                </c:pt>
                <c:pt idx="57">
                  <c:v>439.38098500000001</c:v>
                </c:pt>
                <c:pt idx="58">
                  <c:v>442.004865</c:v>
                </c:pt>
                <c:pt idx="59">
                  <c:v>442.36858599999999</c:v>
                </c:pt>
                <c:pt idx="60">
                  <c:v>450.78676899999999</c:v>
                </c:pt>
                <c:pt idx="61">
                  <c:v>454.022785</c:v>
                </c:pt>
                <c:pt idx="62">
                  <c:v>455.17879900000003</c:v>
                </c:pt>
                <c:pt idx="63">
                  <c:v>456.97902299999998</c:v>
                </c:pt>
                <c:pt idx="64">
                  <c:v>466.01428299999998</c:v>
                </c:pt>
                <c:pt idx="65">
                  <c:v>476.36819600000001</c:v>
                </c:pt>
                <c:pt idx="66">
                  <c:v>481.03295500000002</c:v>
                </c:pt>
                <c:pt idx="67">
                  <c:v>482.393145</c:v>
                </c:pt>
                <c:pt idx="68">
                  <c:v>483.00984999999997</c:v>
                </c:pt>
                <c:pt idx="69">
                  <c:v>485.242436</c:v>
                </c:pt>
                <c:pt idx="70">
                  <c:v>485.36858699999999</c:v>
                </c:pt>
                <c:pt idx="71">
                  <c:v>485.37262500000003</c:v>
                </c:pt>
                <c:pt idx="72">
                  <c:v>488.57130799999999</c:v>
                </c:pt>
                <c:pt idx="73">
                  <c:v>487.948846</c:v>
                </c:pt>
                <c:pt idx="74">
                  <c:v>489.629233</c:v>
                </c:pt>
                <c:pt idx="75">
                  <c:v>489.63768499999998</c:v>
                </c:pt>
                <c:pt idx="76">
                  <c:v>489.75102500000003</c:v>
                </c:pt>
                <c:pt idx="77">
                  <c:v>491.530415</c:v>
                </c:pt>
                <c:pt idx="78">
                  <c:v>491.775576</c:v>
                </c:pt>
                <c:pt idx="79">
                  <c:v>494.03008</c:v>
                </c:pt>
                <c:pt idx="80">
                  <c:v>495.730121</c:v>
                </c:pt>
                <c:pt idx="81">
                  <c:v>494.69100700000001</c:v>
                </c:pt>
                <c:pt idx="82">
                  <c:v>497.602757</c:v>
                </c:pt>
                <c:pt idx="83">
                  <c:v>498.220034</c:v>
                </c:pt>
                <c:pt idx="84">
                  <c:v>498.39667400000002</c:v>
                </c:pt>
                <c:pt idx="85">
                  <c:v>498.38556299999999</c:v>
                </c:pt>
                <c:pt idx="86">
                  <c:v>499.08811800000001</c:v>
                </c:pt>
                <c:pt idx="87">
                  <c:v>499.43192399999998</c:v>
                </c:pt>
                <c:pt idx="88">
                  <c:v>504.26353699999999</c:v>
                </c:pt>
                <c:pt idx="89">
                  <c:v>506.09318999999999</c:v>
                </c:pt>
                <c:pt idx="90">
                  <c:v>509.461277</c:v>
                </c:pt>
                <c:pt idx="91">
                  <c:v>508.65480200000002</c:v>
                </c:pt>
                <c:pt idx="92">
                  <c:v>505.79585200000002</c:v>
                </c:pt>
                <c:pt idx="93">
                  <c:v>504.48737599999998</c:v>
                </c:pt>
                <c:pt idx="94">
                  <c:v>506.40762799999999</c:v>
                </c:pt>
                <c:pt idx="95">
                  <c:v>509.26647700000001</c:v>
                </c:pt>
                <c:pt idx="96">
                  <c:v>509.01901700000002</c:v>
                </c:pt>
                <c:pt idx="97">
                  <c:v>508.699566</c:v>
                </c:pt>
                <c:pt idx="98">
                  <c:v>508.70863100000003</c:v>
                </c:pt>
                <c:pt idx="99">
                  <c:v>509.08426600000001</c:v>
                </c:pt>
                <c:pt idx="100">
                  <c:v>511.20232299999998</c:v>
                </c:pt>
                <c:pt idx="101">
                  <c:v>511.728137</c:v>
                </c:pt>
                <c:pt idx="102">
                  <c:v>513.17979000000003</c:v>
                </c:pt>
                <c:pt idx="103">
                  <c:v>513.63452900000004</c:v>
                </c:pt>
                <c:pt idx="104">
                  <c:v>515.84025099999997</c:v>
                </c:pt>
                <c:pt idx="105">
                  <c:v>515.94665099999997</c:v>
                </c:pt>
                <c:pt idx="106">
                  <c:v>516.64002700000003</c:v>
                </c:pt>
                <c:pt idx="107">
                  <c:v>521.81832499999996</c:v>
                </c:pt>
                <c:pt idx="108">
                  <c:v>523.68717500000002</c:v>
                </c:pt>
                <c:pt idx="109">
                  <c:v>527.54254500000002</c:v>
                </c:pt>
                <c:pt idx="110">
                  <c:v>528.75007800000003</c:v>
                </c:pt>
                <c:pt idx="111">
                  <c:v>530.41500199999996</c:v>
                </c:pt>
                <c:pt idx="112">
                  <c:v>532.88835400000005</c:v>
                </c:pt>
                <c:pt idx="113">
                  <c:v>533.96867599999996</c:v>
                </c:pt>
                <c:pt idx="114">
                  <c:v>534.65950699999996</c:v>
                </c:pt>
                <c:pt idx="115">
                  <c:v>537.16060800000002</c:v>
                </c:pt>
                <c:pt idx="116">
                  <c:v>538.39680699999997</c:v>
                </c:pt>
                <c:pt idx="117">
                  <c:v>540.50901499999998</c:v>
                </c:pt>
                <c:pt idx="118">
                  <c:v>542.00912100000005</c:v>
                </c:pt>
                <c:pt idx="119">
                  <c:v>543.17027099999996</c:v>
                </c:pt>
                <c:pt idx="120">
                  <c:v>542.68606199999999</c:v>
                </c:pt>
                <c:pt idx="121">
                  <c:v>543.37329499999998</c:v>
                </c:pt>
                <c:pt idx="122">
                  <c:v>543.63059699999997</c:v>
                </c:pt>
                <c:pt idx="123">
                  <c:v>543.63917300000003</c:v>
                </c:pt>
                <c:pt idx="124">
                  <c:v>543.45313599999997</c:v>
                </c:pt>
                <c:pt idx="125">
                  <c:v>543.72309900000005</c:v>
                </c:pt>
                <c:pt idx="126">
                  <c:v>543.74125700000002</c:v>
                </c:pt>
                <c:pt idx="127">
                  <c:v>545.04952000000003</c:v>
                </c:pt>
                <c:pt idx="128">
                  <c:v>545.390218</c:v>
                </c:pt>
                <c:pt idx="129">
                  <c:v>546.00907700000005</c:v>
                </c:pt>
                <c:pt idx="130">
                  <c:v>546.87981200000002</c:v>
                </c:pt>
                <c:pt idx="131">
                  <c:v>548.80609500000003</c:v>
                </c:pt>
                <c:pt idx="132">
                  <c:v>548.866443</c:v>
                </c:pt>
                <c:pt idx="133">
                  <c:v>549.43365800000004</c:v>
                </c:pt>
                <c:pt idx="134">
                  <c:v>550.50202200000001</c:v>
                </c:pt>
                <c:pt idx="135">
                  <c:v>550.83751500000005</c:v>
                </c:pt>
                <c:pt idx="136">
                  <c:v>553.79781600000001</c:v>
                </c:pt>
                <c:pt idx="137">
                  <c:v>553.55995299999995</c:v>
                </c:pt>
                <c:pt idx="138">
                  <c:v>554.16189599999996</c:v>
                </c:pt>
                <c:pt idx="139">
                  <c:v>553.55930999999998</c:v>
                </c:pt>
                <c:pt idx="140">
                  <c:v>559.87802799999997</c:v>
                </c:pt>
                <c:pt idx="141">
                  <c:v>558.95327999999995</c:v>
                </c:pt>
                <c:pt idx="142">
                  <c:v>560.35417299999995</c:v>
                </c:pt>
                <c:pt idx="143">
                  <c:v>564.58597199999997</c:v>
                </c:pt>
                <c:pt idx="144">
                  <c:v>569.077945</c:v>
                </c:pt>
                <c:pt idx="145">
                  <c:v>569.60276899999997</c:v>
                </c:pt>
                <c:pt idx="146">
                  <c:v>569.60248300000001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2F8-4107-AF62-C3A99CD155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2072944"/>
        <c:axId val="222065872"/>
      </c:scatterChart>
      <c:valAx>
        <c:axId val="2220729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22065872"/>
        <c:crosses val="autoZero"/>
        <c:crossBetween val="midCat"/>
      </c:valAx>
      <c:valAx>
        <c:axId val="22206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220729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6A</a:t>
            </a:r>
            <a:endParaRPr 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'物理-遗传比对图'!$J$4754:$J$4995</c:f>
              <c:numCache>
                <c:formatCode>0_ </c:formatCode>
                <c:ptCount val="242"/>
                <c:pt idx="0">
                  <c:v>0</c:v>
                </c:pt>
                <c:pt idx="1">
                  <c:v>1.0931</c:v>
                </c:pt>
                <c:pt idx="2">
                  <c:v>1.6366000000000001</c:v>
                </c:pt>
                <c:pt idx="3">
                  <c:v>2.4653999999999998</c:v>
                </c:pt>
                <c:pt idx="4">
                  <c:v>3.6084000000000001</c:v>
                </c:pt>
                <c:pt idx="5">
                  <c:v>4.1670999999999996</c:v>
                </c:pt>
                <c:pt idx="6">
                  <c:v>4.7195999999999998</c:v>
                </c:pt>
                <c:pt idx="7">
                  <c:v>5.5624000000000002</c:v>
                </c:pt>
                <c:pt idx="8">
                  <c:v>6.1119000000000003</c:v>
                </c:pt>
                <c:pt idx="9">
                  <c:v>6.9360999999999997</c:v>
                </c:pt>
                <c:pt idx="10">
                  <c:v>7.7603999999999997</c:v>
                </c:pt>
                <c:pt idx="11">
                  <c:v>11.524699999999999</c:v>
                </c:pt>
                <c:pt idx="12">
                  <c:v>11.7921</c:v>
                </c:pt>
                <c:pt idx="13">
                  <c:v>12.329700000000001</c:v>
                </c:pt>
                <c:pt idx="14">
                  <c:v>13.154</c:v>
                </c:pt>
                <c:pt idx="15">
                  <c:v>13.425700000000001</c:v>
                </c:pt>
                <c:pt idx="16">
                  <c:v>16.590900000000001</c:v>
                </c:pt>
                <c:pt idx="17">
                  <c:v>16.8626</c:v>
                </c:pt>
                <c:pt idx="18">
                  <c:v>17.132899999999999</c:v>
                </c:pt>
                <c:pt idx="19">
                  <c:v>17.957100000000001</c:v>
                </c:pt>
                <c:pt idx="20">
                  <c:v>18.227399999999999</c:v>
                </c:pt>
                <c:pt idx="21">
                  <c:v>18.496200000000002</c:v>
                </c:pt>
                <c:pt idx="22">
                  <c:v>19.0487</c:v>
                </c:pt>
                <c:pt idx="23">
                  <c:v>19.323499999999999</c:v>
                </c:pt>
                <c:pt idx="24">
                  <c:v>19.864000000000001</c:v>
                </c:pt>
                <c:pt idx="25">
                  <c:v>20.407499999999999</c:v>
                </c:pt>
                <c:pt idx="26">
                  <c:v>21.2273</c:v>
                </c:pt>
                <c:pt idx="27">
                  <c:v>21.497599999999998</c:v>
                </c:pt>
                <c:pt idx="28">
                  <c:v>22.0381</c:v>
                </c:pt>
                <c:pt idx="29">
                  <c:v>22.306899999999999</c:v>
                </c:pt>
                <c:pt idx="30">
                  <c:v>22.8475</c:v>
                </c:pt>
                <c:pt idx="31">
                  <c:v>23.116299999999999</c:v>
                </c:pt>
                <c:pt idx="32">
                  <c:v>23.386600000000001</c:v>
                </c:pt>
                <c:pt idx="33">
                  <c:v>24.201899999999998</c:v>
                </c:pt>
                <c:pt idx="34">
                  <c:v>24.470700000000001</c:v>
                </c:pt>
                <c:pt idx="35">
                  <c:v>24.7395</c:v>
                </c:pt>
                <c:pt idx="36">
                  <c:v>25.008400000000002</c:v>
                </c:pt>
                <c:pt idx="37">
                  <c:v>25.277200000000001</c:v>
                </c:pt>
                <c:pt idx="38">
                  <c:v>26.388500000000001</c:v>
                </c:pt>
                <c:pt idx="39">
                  <c:v>26.937899999999999</c:v>
                </c:pt>
                <c:pt idx="40">
                  <c:v>27.205300000000001</c:v>
                </c:pt>
                <c:pt idx="41">
                  <c:v>31.236999999999998</c:v>
                </c:pt>
                <c:pt idx="42">
                  <c:v>31.7926</c:v>
                </c:pt>
                <c:pt idx="43">
                  <c:v>32.348199999999999</c:v>
                </c:pt>
                <c:pt idx="44">
                  <c:v>33.159100000000002</c:v>
                </c:pt>
                <c:pt idx="45">
                  <c:v>33.427900000000001</c:v>
                </c:pt>
                <c:pt idx="46">
                  <c:v>34.243200000000002</c:v>
                </c:pt>
                <c:pt idx="47">
                  <c:v>35.054099999999998</c:v>
                </c:pt>
                <c:pt idx="48">
                  <c:v>35.5946</c:v>
                </c:pt>
                <c:pt idx="49">
                  <c:v>36.423400000000001</c:v>
                </c:pt>
                <c:pt idx="50">
                  <c:v>36.998199999999997</c:v>
                </c:pt>
                <c:pt idx="51">
                  <c:v>37.569600000000001</c:v>
                </c:pt>
                <c:pt idx="52">
                  <c:v>38.402999999999999</c:v>
                </c:pt>
                <c:pt idx="53">
                  <c:v>39.2318</c:v>
                </c:pt>
                <c:pt idx="54">
                  <c:v>40.3309</c:v>
                </c:pt>
                <c:pt idx="55">
                  <c:v>41.155200000000001</c:v>
                </c:pt>
                <c:pt idx="56">
                  <c:v>41.707700000000003</c:v>
                </c:pt>
                <c:pt idx="57">
                  <c:v>42.257199999999997</c:v>
                </c:pt>
                <c:pt idx="58">
                  <c:v>42.803600000000003</c:v>
                </c:pt>
                <c:pt idx="59">
                  <c:v>43.627899999999997</c:v>
                </c:pt>
                <c:pt idx="60">
                  <c:v>43.895299999999999</c:v>
                </c:pt>
                <c:pt idx="61">
                  <c:v>44.432899999999997</c:v>
                </c:pt>
                <c:pt idx="62">
                  <c:v>45.252699999999997</c:v>
                </c:pt>
                <c:pt idx="63">
                  <c:v>46.072400000000002</c:v>
                </c:pt>
                <c:pt idx="64">
                  <c:v>47.196199999999997</c:v>
                </c:pt>
                <c:pt idx="65">
                  <c:v>48.609000000000002</c:v>
                </c:pt>
                <c:pt idx="66">
                  <c:v>49.419899999999998</c:v>
                </c:pt>
                <c:pt idx="67">
                  <c:v>49.691600000000001</c:v>
                </c:pt>
                <c:pt idx="68">
                  <c:v>52.250700000000002</c:v>
                </c:pt>
                <c:pt idx="69">
                  <c:v>52.525399999999998</c:v>
                </c:pt>
                <c:pt idx="70">
                  <c:v>52.801699999999997</c:v>
                </c:pt>
                <c:pt idx="71">
                  <c:v>54.183199999999999</c:v>
                </c:pt>
                <c:pt idx="72">
                  <c:v>54.451999999999998</c:v>
                </c:pt>
                <c:pt idx="73">
                  <c:v>54.7194</c:v>
                </c:pt>
                <c:pt idx="74">
                  <c:v>54.986800000000002</c:v>
                </c:pt>
                <c:pt idx="75">
                  <c:v>55.254199999999997</c:v>
                </c:pt>
                <c:pt idx="76">
                  <c:v>55.523000000000003</c:v>
                </c:pt>
                <c:pt idx="77">
                  <c:v>56.066499999999998</c:v>
                </c:pt>
                <c:pt idx="78">
                  <c:v>56.886299999999999</c:v>
                </c:pt>
                <c:pt idx="79">
                  <c:v>57.155099999999997</c:v>
                </c:pt>
                <c:pt idx="80">
                  <c:v>57.695599999999999</c:v>
                </c:pt>
                <c:pt idx="81">
                  <c:v>58.5199</c:v>
                </c:pt>
                <c:pt idx="82">
                  <c:v>58.791600000000003</c:v>
                </c:pt>
                <c:pt idx="83">
                  <c:v>60.440600000000003</c:v>
                </c:pt>
                <c:pt idx="84">
                  <c:v>62.386000000000003</c:v>
                </c:pt>
                <c:pt idx="85">
                  <c:v>78.016900000000007</c:v>
                </c:pt>
                <c:pt idx="86">
                  <c:v>78.287199999999999</c:v>
                </c:pt>
                <c:pt idx="87">
                  <c:v>78.824799999999996</c:v>
                </c:pt>
                <c:pt idx="88">
                  <c:v>79.095100000000002</c:v>
                </c:pt>
                <c:pt idx="89">
                  <c:v>79.638599999999997</c:v>
                </c:pt>
                <c:pt idx="90">
                  <c:v>79.907399999999996</c:v>
                </c:pt>
                <c:pt idx="91">
                  <c:v>80.180700000000002</c:v>
                </c:pt>
                <c:pt idx="92">
                  <c:v>81.866699999999994</c:v>
                </c:pt>
                <c:pt idx="93">
                  <c:v>89.596400000000003</c:v>
                </c:pt>
                <c:pt idx="94">
                  <c:v>90.137</c:v>
                </c:pt>
                <c:pt idx="95">
                  <c:v>92.6815</c:v>
                </c:pt>
                <c:pt idx="96">
                  <c:v>93.222099999999998</c:v>
                </c:pt>
                <c:pt idx="97">
                  <c:v>94.033000000000001</c:v>
                </c:pt>
                <c:pt idx="98">
                  <c:v>94.843900000000005</c:v>
                </c:pt>
                <c:pt idx="99">
                  <c:v>95.930999999999997</c:v>
                </c:pt>
                <c:pt idx="100">
                  <c:v>101.245</c:v>
                </c:pt>
                <c:pt idx="101">
                  <c:v>101.5124</c:v>
                </c:pt>
                <c:pt idx="102">
                  <c:v>101.77979999999999</c:v>
                </c:pt>
                <c:pt idx="103">
                  <c:v>102.32040000000001</c:v>
                </c:pt>
                <c:pt idx="104">
                  <c:v>102.8609</c:v>
                </c:pt>
                <c:pt idx="105">
                  <c:v>103.3986</c:v>
                </c:pt>
                <c:pt idx="106">
                  <c:v>103.6733</c:v>
                </c:pt>
                <c:pt idx="107">
                  <c:v>104.2351</c:v>
                </c:pt>
                <c:pt idx="108">
                  <c:v>105.0639</c:v>
                </c:pt>
                <c:pt idx="109">
                  <c:v>105.6104</c:v>
                </c:pt>
                <c:pt idx="110">
                  <c:v>105.8807</c:v>
                </c:pt>
                <c:pt idx="111">
                  <c:v>106.9858</c:v>
                </c:pt>
                <c:pt idx="112">
                  <c:v>107.53230000000001</c:v>
                </c:pt>
                <c:pt idx="113">
                  <c:v>108.1104</c:v>
                </c:pt>
                <c:pt idx="114">
                  <c:v>108.7092</c:v>
                </c:pt>
                <c:pt idx="115">
                  <c:v>109.55200000000001</c:v>
                </c:pt>
                <c:pt idx="116">
                  <c:v>110.651</c:v>
                </c:pt>
                <c:pt idx="117">
                  <c:v>110.9213</c:v>
                </c:pt>
                <c:pt idx="118">
                  <c:v>112.00839999999999</c:v>
                </c:pt>
                <c:pt idx="119">
                  <c:v>112.2773</c:v>
                </c:pt>
                <c:pt idx="120">
                  <c:v>112.5461</c:v>
                </c:pt>
                <c:pt idx="121">
                  <c:v>113.3703</c:v>
                </c:pt>
                <c:pt idx="122">
                  <c:v>114.4816</c:v>
                </c:pt>
                <c:pt idx="123">
                  <c:v>115.0403</c:v>
                </c:pt>
                <c:pt idx="124">
                  <c:v>115.8927</c:v>
                </c:pt>
                <c:pt idx="125">
                  <c:v>116.7169</c:v>
                </c:pt>
                <c:pt idx="126">
                  <c:v>117.2546</c:v>
                </c:pt>
                <c:pt idx="127">
                  <c:v>117.52200000000001</c:v>
                </c:pt>
                <c:pt idx="128">
                  <c:v>117.7893</c:v>
                </c:pt>
                <c:pt idx="129">
                  <c:v>118.05670000000001</c:v>
                </c:pt>
                <c:pt idx="130">
                  <c:v>118.32550000000001</c:v>
                </c:pt>
                <c:pt idx="131">
                  <c:v>118.59439999999999</c:v>
                </c:pt>
                <c:pt idx="132">
                  <c:v>119.13200000000001</c:v>
                </c:pt>
                <c:pt idx="133">
                  <c:v>119.6726</c:v>
                </c:pt>
                <c:pt idx="134">
                  <c:v>119.94289999999999</c:v>
                </c:pt>
                <c:pt idx="135">
                  <c:v>120.4864</c:v>
                </c:pt>
                <c:pt idx="136">
                  <c:v>121.58540000000001</c:v>
                </c:pt>
                <c:pt idx="137">
                  <c:v>122.126</c:v>
                </c:pt>
                <c:pt idx="138">
                  <c:v>122.6695</c:v>
                </c:pt>
                <c:pt idx="139">
                  <c:v>123.4937</c:v>
                </c:pt>
                <c:pt idx="140">
                  <c:v>123.76260000000001</c:v>
                </c:pt>
                <c:pt idx="141">
                  <c:v>124.3031</c:v>
                </c:pt>
                <c:pt idx="142">
                  <c:v>124.572</c:v>
                </c:pt>
                <c:pt idx="143">
                  <c:v>125.1125</c:v>
                </c:pt>
                <c:pt idx="144">
                  <c:v>128.56630000000001</c:v>
                </c:pt>
                <c:pt idx="145">
                  <c:v>128.83510000000001</c:v>
                </c:pt>
                <c:pt idx="146">
                  <c:v>129.10249999999999</c:v>
                </c:pt>
                <c:pt idx="147">
                  <c:v>130.49950000000001</c:v>
                </c:pt>
                <c:pt idx="148">
                  <c:v>131.32830000000001</c:v>
                </c:pt>
                <c:pt idx="149">
                  <c:v>131.86879999999999</c:v>
                </c:pt>
                <c:pt idx="150">
                  <c:v>132.1362</c:v>
                </c:pt>
                <c:pt idx="151">
                  <c:v>132.405</c:v>
                </c:pt>
                <c:pt idx="152">
                  <c:v>132.6738</c:v>
                </c:pt>
                <c:pt idx="153">
                  <c:v>133.22030000000001</c:v>
                </c:pt>
                <c:pt idx="154">
                  <c:v>133.76679999999999</c:v>
                </c:pt>
                <c:pt idx="155">
                  <c:v>134.0342</c:v>
                </c:pt>
                <c:pt idx="156">
                  <c:v>134.303</c:v>
                </c:pt>
                <c:pt idx="157">
                  <c:v>135.40209999999999</c:v>
                </c:pt>
                <c:pt idx="158">
                  <c:v>136.49510000000001</c:v>
                </c:pt>
                <c:pt idx="159">
                  <c:v>136.76689999999999</c:v>
                </c:pt>
                <c:pt idx="160">
                  <c:v>137.61920000000001</c:v>
                </c:pt>
                <c:pt idx="161">
                  <c:v>138.1748</c:v>
                </c:pt>
                <c:pt idx="162">
                  <c:v>140.4109</c:v>
                </c:pt>
                <c:pt idx="163">
                  <c:v>140.9545</c:v>
                </c:pt>
                <c:pt idx="164">
                  <c:v>141.50389999999999</c:v>
                </c:pt>
                <c:pt idx="165">
                  <c:v>144.38069999999999</c:v>
                </c:pt>
                <c:pt idx="166">
                  <c:v>144.65090000000001</c:v>
                </c:pt>
                <c:pt idx="167">
                  <c:v>147.47880000000001</c:v>
                </c:pt>
                <c:pt idx="168">
                  <c:v>147.75200000000001</c:v>
                </c:pt>
                <c:pt idx="169">
                  <c:v>149.74170000000001</c:v>
                </c:pt>
                <c:pt idx="170">
                  <c:v>150.01349999999999</c:v>
                </c:pt>
                <c:pt idx="171">
                  <c:v>156.17949999999999</c:v>
                </c:pt>
                <c:pt idx="172">
                  <c:v>159.02350000000001</c:v>
                </c:pt>
                <c:pt idx="173">
                  <c:v>160.96889999999999</c:v>
                </c:pt>
                <c:pt idx="174">
                  <c:v>162.06200000000001</c:v>
                </c:pt>
                <c:pt idx="175">
                  <c:v>162.87280000000001</c:v>
                </c:pt>
                <c:pt idx="176">
                  <c:v>166.01990000000001</c:v>
                </c:pt>
                <c:pt idx="177">
                  <c:v>170.17140000000001</c:v>
                </c:pt>
                <c:pt idx="178">
                  <c:v>170.44460000000001</c:v>
                </c:pt>
                <c:pt idx="179">
                  <c:v>177.04519999999999</c:v>
                </c:pt>
                <c:pt idx="180">
                  <c:v>177.32140000000001</c:v>
                </c:pt>
                <c:pt idx="181">
                  <c:v>178.13669999999999</c:v>
                </c:pt>
                <c:pt idx="182">
                  <c:v>182.58629999999999</c:v>
                </c:pt>
                <c:pt idx="183">
                  <c:v>183.13579999999999</c:v>
                </c:pt>
                <c:pt idx="184">
                  <c:v>191.06319999999999</c:v>
                </c:pt>
                <c:pt idx="185">
                  <c:v>191.6037</c:v>
                </c:pt>
                <c:pt idx="186">
                  <c:v>192.6968</c:v>
                </c:pt>
                <c:pt idx="187">
                  <c:v>196.43940000000001</c:v>
                </c:pt>
                <c:pt idx="188">
                  <c:v>196.97989999999999</c:v>
                </c:pt>
                <c:pt idx="189">
                  <c:v>197.5264</c:v>
                </c:pt>
                <c:pt idx="190">
                  <c:v>201.29079999999999</c:v>
                </c:pt>
                <c:pt idx="191">
                  <c:v>201.82839999999999</c:v>
                </c:pt>
                <c:pt idx="192">
                  <c:v>202.36609999999999</c:v>
                </c:pt>
                <c:pt idx="193">
                  <c:v>202.6335</c:v>
                </c:pt>
                <c:pt idx="194">
                  <c:v>203.1711</c:v>
                </c:pt>
                <c:pt idx="195">
                  <c:v>203.4385</c:v>
                </c:pt>
                <c:pt idx="196">
                  <c:v>206.5855</c:v>
                </c:pt>
                <c:pt idx="197">
                  <c:v>206.85579999999999</c:v>
                </c:pt>
                <c:pt idx="198">
                  <c:v>207.66669999999999</c:v>
                </c:pt>
                <c:pt idx="199">
                  <c:v>207.93549999999999</c:v>
                </c:pt>
                <c:pt idx="200">
                  <c:v>208.476</c:v>
                </c:pt>
                <c:pt idx="201">
                  <c:v>208.74629999999999</c:v>
                </c:pt>
                <c:pt idx="202">
                  <c:v>209.01660000000001</c:v>
                </c:pt>
                <c:pt idx="203">
                  <c:v>209.56309999999999</c:v>
                </c:pt>
                <c:pt idx="204">
                  <c:v>210.1095</c:v>
                </c:pt>
                <c:pt idx="205">
                  <c:v>210.3784</c:v>
                </c:pt>
                <c:pt idx="206">
                  <c:v>210.92779999999999</c:v>
                </c:pt>
                <c:pt idx="207">
                  <c:v>211.2072</c:v>
                </c:pt>
                <c:pt idx="208">
                  <c:v>211.76580000000001</c:v>
                </c:pt>
                <c:pt idx="209">
                  <c:v>212.59469999999999</c:v>
                </c:pt>
                <c:pt idx="210">
                  <c:v>212.86789999999999</c:v>
                </c:pt>
                <c:pt idx="211">
                  <c:v>213.41730000000001</c:v>
                </c:pt>
                <c:pt idx="212">
                  <c:v>213.6891</c:v>
                </c:pt>
                <c:pt idx="213">
                  <c:v>214.5044</c:v>
                </c:pt>
                <c:pt idx="214">
                  <c:v>214.7747</c:v>
                </c:pt>
                <c:pt idx="215">
                  <c:v>215.33330000000001</c:v>
                </c:pt>
                <c:pt idx="216">
                  <c:v>217.0582</c:v>
                </c:pt>
                <c:pt idx="217">
                  <c:v>218.16329999999999</c:v>
                </c:pt>
                <c:pt idx="218">
                  <c:v>218.71279999999999</c:v>
                </c:pt>
                <c:pt idx="219">
                  <c:v>219.55090000000001</c:v>
                </c:pt>
                <c:pt idx="220">
                  <c:v>220.39359999999999</c:v>
                </c:pt>
                <c:pt idx="221">
                  <c:v>221.24600000000001</c:v>
                </c:pt>
                <c:pt idx="222">
                  <c:v>221.7955</c:v>
                </c:pt>
                <c:pt idx="223">
                  <c:v>222.0643</c:v>
                </c:pt>
                <c:pt idx="224">
                  <c:v>222.60480000000001</c:v>
                </c:pt>
                <c:pt idx="225">
                  <c:v>222.8751</c:v>
                </c:pt>
                <c:pt idx="226">
                  <c:v>223.4186</c:v>
                </c:pt>
                <c:pt idx="227">
                  <c:v>223.96209999999999</c:v>
                </c:pt>
                <c:pt idx="228">
                  <c:v>224.7774</c:v>
                </c:pt>
                <c:pt idx="229">
                  <c:v>225.31800000000001</c:v>
                </c:pt>
                <c:pt idx="230">
                  <c:v>226.1377</c:v>
                </c:pt>
                <c:pt idx="231">
                  <c:v>226.9665</c:v>
                </c:pt>
                <c:pt idx="232">
                  <c:v>227.23830000000001</c:v>
                </c:pt>
                <c:pt idx="233">
                  <c:v>228.35579999999999</c:v>
                </c:pt>
                <c:pt idx="234">
                  <c:v>229.4796</c:v>
                </c:pt>
                <c:pt idx="235">
                  <c:v>229.74979999999999</c:v>
                </c:pt>
                <c:pt idx="236">
                  <c:v>230.02160000000001</c:v>
                </c:pt>
                <c:pt idx="237">
                  <c:v>231.1267</c:v>
                </c:pt>
                <c:pt idx="238">
                  <c:v>231.67019999999999</c:v>
                </c:pt>
                <c:pt idx="239">
                  <c:v>231.93899999999999</c:v>
                </c:pt>
                <c:pt idx="240">
                  <c:v>232.2079</c:v>
                </c:pt>
                <c:pt idx="241">
                  <c:v>233.58940000000001</c:v>
                </c:pt>
              </c:numCache>
            </c:numRef>
          </c:xVal>
          <c:yVal>
            <c:numRef>
              <c:f>'物理-遗传比对图'!$K$4754:$K$4995</c:f>
              <c:numCache>
                <c:formatCode>0_);[Red]\(0\)</c:formatCode>
                <c:ptCount val="242"/>
                <c:pt idx="0">
                  <c:v>1.5920460000000001</c:v>
                </c:pt>
                <c:pt idx="1">
                  <c:v>1.724059</c:v>
                </c:pt>
                <c:pt idx="2">
                  <c:v>1.417049</c:v>
                </c:pt>
                <c:pt idx="3">
                  <c:v>1.233142</c:v>
                </c:pt>
                <c:pt idx="4">
                  <c:v>3.7031969999999998</c:v>
                </c:pt>
                <c:pt idx="5">
                  <c:v>1.7479039999999999</c:v>
                </c:pt>
                <c:pt idx="6">
                  <c:v>2.804529</c:v>
                </c:pt>
                <c:pt idx="7">
                  <c:v>2.242505</c:v>
                </c:pt>
                <c:pt idx="8">
                  <c:v>2.7255820000000002</c:v>
                </c:pt>
                <c:pt idx="9">
                  <c:v>4.025468</c:v>
                </c:pt>
                <c:pt idx="10">
                  <c:v>4.3806260000000004</c:v>
                </c:pt>
                <c:pt idx="11">
                  <c:v>6.5430780000000004</c:v>
                </c:pt>
                <c:pt idx="12">
                  <c:v>6.5107710000000001</c:v>
                </c:pt>
                <c:pt idx="13">
                  <c:v>6.407699</c:v>
                </c:pt>
                <c:pt idx="14">
                  <c:v>6.625775</c:v>
                </c:pt>
                <c:pt idx="15">
                  <c:v>6.6274899999999999</c:v>
                </c:pt>
                <c:pt idx="16">
                  <c:v>8.4312660000000008</c:v>
                </c:pt>
                <c:pt idx="17">
                  <c:v>8.4425790000000003</c:v>
                </c:pt>
                <c:pt idx="18">
                  <c:v>8.5848110000000002</c:v>
                </c:pt>
                <c:pt idx="19">
                  <c:v>8.6475430000000006</c:v>
                </c:pt>
                <c:pt idx="20">
                  <c:v>8.6438199999999998</c:v>
                </c:pt>
                <c:pt idx="21">
                  <c:v>8.8251639999999991</c:v>
                </c:pt>
                <c:pt idx="22">
                  <c:v>9.2571680000000001</c:v>
                </c:pt>
                <c:pt idx="23">
                  <c:v>9.0006939999999993</c:v>
                </c:pt>
                <c:pt idx="24">
                  <c:v>9.2508180000000007</c:v>
                </c:pt>
                <c:pt idx="25">
                  <c:v>8.8780350000000006</c:v>
                </c:pt>
                <c:pt idx="26">
                  <c:v>9.6138969999999997</c:v>
                </c:pt>
                <c:pt idx="27">
                  <c:v>9.5372979999999998</c:v>
                </c:pt>
                <c:pt idx="28">
                  <c:v>9.9806329999999992</c:v>
                </c:pt>
                <c:pt idx="29">
                  <c:v>10.310867</c:v>
                </c:pt>
                <c:pt idx="30">
                  <c:v>10.634100999999999</c:v>
                </c:pt>
                <c:pt idx="31">
                  <c:v>10.453855000000001</c:v>
                </c:pt>
                <c:pt idx="32">
                  <c:v>10.774369999999999</c:v>
                </c:pt>
                <c:pt idx="33">
                  <c:v>11.815713000000001</c:v>
                </c:pt>
                <c:pt idx="34">
                  <c:v>12.069213</c:v>
                </c:pt>
                <c:pt idx="35">
                  <c:v>12.084313999999999</c:v>
                </c:pt>
                <c:pt idx="36">
                  <c:v>12.085552</c:v>
                </c:pt>
                <c:pt idx="37">
                  <c:v>12.816781000000001</c:v>
                </c:pt>
                <c:pt idx="38">
                  <c:v>13.416005999999999</c:v>
                </c:pt>
                <c:pt idx="39">
                  <c:v>12.969290000000001</c:v>
                </c:pt>
                <c:pt idx="40">
                  <c:v>13.676544</c:v>
                </c:pt>
                <c:pt idx="41">
                  <c:v>17.293196999999999</c:v>
                </c:pt>
                <c:pt idx="42">
                  <c:v>19.546949000000001</c:v>
                </c:pt>
                <c:pt idx="43">
                  <c:v>19.564689000000001</c:v>
                </c:pt>
                <c:pt idx="44">
                  <c:v>20.381518</c:v>
                </c:pt>
                <c:pt idx="45">
                  <c:v>24.118967999999999</c:v>
                </c:pt>
                <c:pt idx="46">
                  <c:v>23.698039000000001</c:v>
                </c:pt>
                <c:pt idx="47">
                  <c:v>23.127566000000002</c:v>
                </c:pt>
                <c:pt idx="48">
                  <c:v>23.371306000000001</c:v>
                </c:pt>
                <c:pt idx="49">
                  <c:v>18.448066000000001</c:v>
                </c:pt>
                <c:pt idx="50">
                  <c:v>19.468212999999999</c:v>
                </c:pt>
                <c:pt idx="51">
                  <c:v>18.579851999999999</c:v>
                </c:pt>
                <c:pt idx="52">
                  <c:v>19.472553000000001</c:v>
                </c:pt>
                <c:pt idx="53">
                  <c:v>18.579518</c:v>
                </c:pt>
                <c:pt idx="54">
                  <c:v>19.609365</c:v>
                </c:pt>
                <c:pt idx="55">
                  <c:v>20.723008</c:v>
                </c:pt>
                <c:pt idx="56">
                  <c:v>21.816268000000001</c:v>
                </c:pt>
                <c:pt idx="57">
                  <c:v>19.966584000000001</c:v>
                </c:pt>
                <c:pt idx="58">
                  <c:v>21.504508000000001</c:v>
                </c:pt>
                <c:pt idx="59">
                  <c:v>18.478522999999999</c:v>
                </c:pt>
                <c:pt idx="60">
                  <c:v>18.603147</c:v>
                </c:pt>
                <c:pt idx="61">
                  <c:v>18.383229</c:v>
                </c:pt>
                <c:pt idx="62">
                  <c:v>20.726534999999998</c:v>
                </c:pt>
                <c:pt idx="63">
                  <c:v>24.405059000000001</c:v>
                </c:pt>
                <c:pt idx="64">
                  <c:v>24.580541</c:v>
                </c:pt>
                <c:pt idx="65">
                  <c:v>25.344308999999999</c:v>
                </c:pt>
                <c:pt idx="66">
                  <c:v>25.559875000000002</c:v>
                </c:pt>
                <c:pt idx="67">
                  <c:v>25.494384</c:v>
                </c:pt>
                <c:pt idx="68">
                  <c:v>26.223230000000001</c:v>
                </c:pt>
                <c:pt idx="69">
                  <c:v>26.376697</c:v>
                </c:pt>
                <c:pt idx="70">
                  <c:v>26.396387000000001</c:v>
                </c:pt>
                <c:pt idx="71">
                  <c:v>26.457702000000001</c:v>
                </c:pt>
                <c:pt idx="72">
                  <c:v>26.256497</c:v>
                </c:pt>
                <c:pt idx="73">
                  <c:v>26.192122999999999</c:v>
                </c:pt>
                <c:pt idx="74">
                  <c:v>26.192240999999999</c:v>
                </c:pt>
                <c:pt idx="75">
                  <c:v>26.385262999999998</c:v>
                </c:pt>
                <c:pt idx="76">
                  <c:v>26.464442999999999</c:v>
                </c:pt>
                <c:pt idx="77">
                  <c:v>26.549406000000001</c:v>
                </c:pt>
                <c:pt idx="78">
                  <c:v>26.920797</c:v>
                </c:pt>
                <c:pt idx="79">
                  <c:v>26.609943000000001</c:v>
                </c:pt>
                <c:pt idx="80">
                  <c:v>28.319120000000002</c:v>
                </c:pt>
                <c:pt idx="81">
                  <c:v>28.478179999999998</c:v>
                </c:pt>
                <c:pt idx="82">
                  <c:v>27.339016999999998</c:v>
                </c:pt>
                <c:pt idx="83">
                  <c:v>28.385953000000001</c:v>
                </c:pt>
                <c:pt idx="84">
                  <c:v>29.425336000000001</c:v>
                </c:pt>
                <c:pt idx="85">
                  <c:v>34.103524</c:v>
                </c:pt>
                <c:pt idx="86">
                  <c:v>34.098202999999998</c:v>
                </c:pt>
                <c:pt idx="87">
                  <c:v>34.587595</c:v>
                </c:pt>
                <c:pt idx="88">
                  <c:v>34.462147999999999</c:v>
                </c:pt>
                <c:pt idx="89">
                  <c:v>35.360827999999998</c:v>
                </c:pt>
                <c:pt idx="90">
                  <c:v>35.370218000000001</c:v>
                </c:pt>
                <c:pt idx="91">
                  <c:v>35.598948999999998</c:v>
                </c:pt>
                <c:pt idx="92">
                  <c:v>36.401550999999998</c:v>
                </c:pt>
                <c:pt idx="93">
                  <c:v>48.974046000000001</c:v>
                </c:pt>
                <c:pt idx="94">
                  <c:v>50.064371000000001</c:v>
                </c:pt>
                <c:pt idx="95">
                  <c:v>54.833475</c:v>
                </c:pt>
                <c:pt idx="96">
                  <c:v>53.770646999999997</c:v>
                </c:pt>
                <c:pt idx="97">
                  <c:v>52.765686000000002</c:v>
                </c:pt>
                <c:pt idx="98">
                  <c:v>52.075699999999998</c:v>
                </c:pt>
                <c:pt idx="99">
                  <c:v>55.962893999999999</c:v>
                </c:pt>
                <c:pt idx="100">
                  <c:v>66.429005000000004</c:v>
                </c:pt>
                <c:pt idx="101">
                  <c:v>65.500196000000003</c:v>
                </c:pt>
                <c:pt idx="102">
                  <c:v>72.660229999999999</c:v>
                </c:pt>
                <c:pt idx="103">
                  <c:v>76.636736999999997</c:v>
                </c:pt>
                <c:pt idx="104">
                  <c:v>77.660791000000003</c:v>
                </c:pt>
                <c:pt idx="105">
                  <c:v>90.827864000000005</c:v>
                </c:pt>
                <c:pt idx="106">
                  <c:v>91.745664000000005</c:v>
                </c:pt>
                <c:pt idx="107">
                  <c:v>91.423085999999998</c:v>
                </c:pt>
                <c:pt idx="108">
                  <c:v>94.348315999999997</c:v>
                </c:pt>
                <c:pt idx="109">
                  <c:v>92.916026000000002</c:v>
                </c:pt>
                <c:pt idx="110">
                  <c:v>90.957755000000006</c:v>
                </c:pt>
                <c:pt idx="111">
                  <c:v>96.804241000000005</c:v>
                </c:pt>
                <c:pt idx="112">
                  <c:v>96.282128</c:v>
                </c:pt>
                <c:pt idx="113">
                  <c:v>96.669809999999998</c:v>
                </c:pt>
                <c:pt idx="114">
                  <c:v>97.621089999999995</c:v>
                </c:pt>
                <c:pt idx="115">
                  <c:v>98.225527</c:v>
                </c:pt>
                <c:pt idx="116">
                  <c:v>107.230434</c:v>
                </c:pt>
                <c:pt idx="117">
                  <c:v>109.796285</c:v>
                </c:pt>
                <c:pt idx="118">
                  <c:v>122.58678500000001</c:v>
                </c:pt>
                <c:pt idx="119">
                  <c:v>120.335616</c:v>
                </c:pt>
                <c:pt idx="120">
                  <c:v>190.14074500000001</c:v>
                </c:pt>
                <c:pt idx="121">
                  <c:v>232.616873</c:v>
                </c:pt>
                <c:pt idx="122">
                  <c:v>363.53598499999998</c:v>
                </c:pt>
                <c:pt idx="123">
                  <c:v>388.92734899999999</c:v>
                </c:pt>
                <c:pt idx="124">
                  <c:v>363.95207199999999</c:v>
                </c:pt>
                <c:pt idx="125">
                  <c:v>146.129626</c:v>
                </c:pt>
                <c:pt idx="126">
                  <c:v>180.617819</c:v>
                </c:pt>
                <c:pt idx="127">
                  <c:v>149.30870300000001</c:v>
                </c:pt>
                <c:pt idx="128">
                  <c:v>187.34828899999999</c:v>
                </c:pt>
                <c:pt idx="129">
                  <c:v>447.82199100000003</c:v>
                </c:pt>
                <c:pt idx="130">
                  <c:v>443.89470899999998</c:v>
                </c:pt>
                <c:pt idx="131">
                  <c:v>433.70646099999999</c:v>
                </c:pt>
                <c:pt idx="132">
                  <c:v>449.21098599999999</c:v>
                </c:pt>
                <c:pt idx="133">
                  <c:v>457.05494900000002</c:v>
                </c:pt>
                <c:pt idx="134">
                  <c:v>449.18431800000002</c:v>
                </c:pt>
                <c:pt idx="135">
                  <c:v>450.28422799999998</c:v>
                </c:pt>
                <c:pt idx="136">
                  <c:v>456.51045399999998</c:v>
                </c:pt>
                <c:pt idx="137">
                  <c:v>455.069366</c:v>
                </c:pt>
                <c:pt idx="138">
                  <c:v>456.47733799999997</c:v>
                </c:pt>
                <c:pt idx="139">
                  <c:v>456.066822</c:v>
                </c:pt>
                <c:pt idx="140">
                  <c:v>450.03858200000002</c:v>
                </c:pt>
                <c:pt idx="141">
                  <c:v>458.37074699999999</c:v>
                </c:pt>
                <c:pt idx="142">
                  <c:v>457.35571900000002</c:v>
                </c:pt>
                <c:pt idx="143">
                  <c:v>469.08490599999999</c:v>
                </c:pt>
                <c:pt idx="144">
                  <c:v>522.97858599999995</c:v>
                </c:pt>
                <c:pt idx="145">
                  <c:v>522.91062999999997</c:v>
                </c:pt>
                <c:pt idx="146">
                  <c:v>522.97290699999996</c:v>
                </c:pt>
                <c:pt idx="147">
                  <c:v>516.60612300000003</c:v>
                </c:pt>
                <c:pt idx="148">
                  <c:v>522.68399099999999</c:v>
                </c:pt>
                <c:pt idx="149">
                  <c:v>532.09244799999999</c:v>
                </c:pt>
                <c:pt idx="150">
                  <c:v>534.18262800000002</c:v>
                </c:pt>
                <c:pt idx="151">
                  <c:v>533.929168</c:v>
                </c:pt>
                <c:pt idx="152">
                  <c:v>542.78590999999994</c:v>
                </c:pt>
                <c:pt idx="153">
                  <c:v>544.87238100000002</c:v>
                </c:pt>
                <c:pt idx="154">
                  <c:v>544.99306100000001</c:v>
                </c:pt>
                <c:pt idx="155">
                  <c:v>551.40525700000001</c:v>
                </c:pt>
                <c:pt idx="156">
                  <c:v>551.65008599999999</c:v>
                </c:pt>
                <c:pt idx="157">
                  <c:v>551.64707199999998</c:v>
                </c:pt>
                <c:pt idx="158">
                  <c:v>551.640849</c:v>
                </c:pt>
                <c:pt idx="159">
                  <c:v>551.85726799999998</c:v>
                </c:pt>
                <c:pt idx="160">
                  <c:v>555.10259900000005</c:v>
                </c:pt>
                <c:pt idx="161">
                  <c:v>554.032467</c:v>
                </c:pt>
                <c:pt idx="162">
                  <c:v>558.40459699999997</c:v>
                </c:pt>
                <c:pt idx="163">
                  <c:v>559.76948000000004</c:v>
                </c:pt>
                <c:pt idx="164">
                  <c:v>561.347082</c:v>
                </c:pt>
                <c:pt idx="165">
                  <c:v>563.56391299999996</c:v>
                </c:pt>
                <c:pt idx="166">
                  <c:v>563.50597400000004</c:v>
                </c:pt>
                <c:pt idx="167">
                  <c:v>566.33971899999995</c:v>
                </c:pt>
                <c:pt idx="168">
                  <c:v>567.76631699999996</c:v>
                </c:pt>
                <c:pt idx="169">
                  <c:v>576.21458900000005</c:v>
                </c:pt>
                <c:pt idx="170">
                  <c:v>576.44140600000003</c:v>
                </c:pt>
                <c:pt idx="171">
                  <c:v>586.69549400000005</c:v>
                </c:pt>
                <c:pt idx="172">
                  <c:v>587.850819</c:v>
                </c:pt>
                <c:pt idx="173">
                  <c:v>587.91756999999996</c:v>
                </c:pt>
                <c:pt idx="174">
                  <c:v>588.36588099999994</c:v>
                </c:pt>
                <c:pt idx="175">
                  <c:v>588.396615</c:v>
                </c:pt>
                <c:pt idx="176">
                  <c:v>589.73030700000004</c:v>
                </c:pt>
                <c:pt idx="177">
                  <c:v>591.93126400000006</c:v>
                </c:pt>
                <c:pt idx="178">
                  <c:v>593.837491</c:v>
                </c:pt>
                <c:pt idx="179">
                  <c:v>595.20837500000005</c:v>
                </c:pt>
                <c:pt idx="180">
                  <c:v>594.81483300000002</c:v>
                </c:pt>
                <c:pt idx="181">
                  <c:v>595.32334200000003</c:v>
                </c:pt>
                <c:pt idx="182">
                  <c:v>595.54305799999997</c:v>
                </c:pt>
                <c:pt idx="183">
                  <c:v>596.31550800000002</c:v>
                </c:pt>
                <c:pt idx="184">
                  <c:v>598.52705000000003</c:v>
                </c:pt>
                <c:pt idx="185">
                  <c:v>598.418406</c:v>
                </c:pt>
                <c:pt idx="186">
                  <c:v>598.99158499999999</c:v>
                </c:pt>
                <c:pt idx="187">
                  <c:v>599.594922</c:v>
                </c:pt>
                <c:pt idx="188">
                  <c:v>599.72216100000003</c:v>
                </c:pt>
                <c:pt idx="189">
                  <c:v>599.71108300000003</c:v>
                </c:pt>
                <c:pt idx="190">
                  <c:v>602.24857399999996</c:v>
                </c:pt>
                <c:pt idx="191">
                  <c:v>601.87312899999995</c:v>
                </c:pt>
                <c:pt idx="192">
                  <c:v>603.08511999999996</c:v>
                </c:pt>
                <c:pt idx="193">
                  <c:v>603.09290099999998</c:v>
                </c:pt>
                <c:pt idx="194">
                  <c:v>603.26091299999996</c:v>
                </c:pt>
                <c:pt idx="195">
                  <c:v>603.26148699999999</c:v>
                </c:pt>
                <c:pt idx="196">
                  <c:v>605.69335000000001</c:v>
                </c:pt>
                <c:pt idx="197">
                  <c:v>605.76045499999998</c:v>
                </c:pt>
                <c:pt idx="198">
                  <c:v>605.98089400000003</c:v>
                </c:pt>
                <c:pt idx="199">
                  <c:v>605.98343299999999</c:v>
                </c:pt>
                <c:pt idx="200">
                  <c:v>606.04938600000003</c:v>
                </c:pt>
                <c:pt idx="201">
                  <c:v>606.07035599999995</c:v>
                </c:pt>
                <c:pt idx="202">
                  <c:v>606.07271200000002</c:v>
                </c:pt>
                <c:pt idx="203">
                  <c:v>606.37395700000002</c:v>
                </c:pt>
                <c:pt idx="204">
                  <c:v>607.13622599999997</c:v>
                </c:pt>
                <c:pt idx="205">
                  <c:v>607.07938999999999</c:v>
                </c:pt>
                <c:pt idx="206">
                  <c:v>607.67175899999995</c:v>
                </c:pt>
                <c:pt idx="207">
                  <c:v>607.24288899999999</c:v>
                </c:pt>
                <c:pt idx="208">
                  <c:v>607.67387199999996</c:v>
                </c:pt>
                <c:pt idx="209">
                  <c:v>608.12559499999998</c:v>
                </c:pt>
                <c:pt idx="210">
                  <c:v>607.91544299999998</c:v>
                </c:pt>
                <c:pt idx="211">
                  <c:v>607.883061</c:v>
                </c:pt>
                <c:pt idx="212">
                  <c:v>608.167553</c:v>
                </c:pt>
                <c:pt idx="213">
                  <c:v>609.790887</c:v>
                </c:pt>
                <c:pt idx="214">
                  <c:v>610.96416499999998</c:v>
                </c:pt>
                <c:pt idx="215">
                  <c:v>609.68164000000002</c:v>
                </c:pt>
                <c:pt idx="216">
                  <c:v>610.85278000000005</c:v>
                </c:pt>
                <c:pt idx="217">
                  <c:v>611.51541099999997</c:v>
                </c:pt>
                <c:pt idx="218">
                  <c:v>611.85081700000001</c:v>
                </c:pt>
                <c:pt idx="219">
                  <c:v>620.19199900000001</c:v>
                </c:pt>
                <c:pt idx="220">
                  <c:v>622.06847000000005</c:v>
                </c:pt>
                <c:pt idx="221">
                  <c:v>616.32887500000004</c:v>
                </c:pt>
                <c:pt idx="222">
                  <c:v>614.11727599999995</c:v>
                </c:pt>
                <c:pt idx="223">
                  <c:v>616.24674300000004</c:v>
                </c:pt>
                <c:pt idx="224">
                  <c:v>614.34747700000003</c:v>
                </c:pt>
                <c:pt idx="225">
                  <c:v>619.96459200000004</c:v>
                </c:pt>
                <c:pt idx="226">
                  <c:v>616.47745399999997</c:v>
                </c:pt>
                <c:pt idx="227">
                  <c:v>614.59194200000002</c:v>
                </c:pt>
                <c:pt idx="228">
                  <c:v>611.745859</c:v>
                </c:pt>
                <c:pt idx="229">
                  <c:v>612.04877499999998</c:v>
                </c:pt>
                <c:pt idx="230">
                  <c:v>612.84800199999995</c:v>
                </c:pt>
                <c:pt idx="231">
                  <c:v>613.92683099999999</c:v>
                </c:pt>
                <c:pt idx="232">
                  <c:v>611.85054400000001</c:v>
                </c:pt>
                <c:pt idx="233">
                  <c:v>611.85556199999996</c:v>
                </c:pt>
                <c:pt idx="234">
                  <c:v>610.97404100000006</c:v>
                </c:pt>
                <c:pt idx="235">
                  <c:v>610.96335399999998</c:v>
                </c:pt>
                <c:pt idx="236">
                  <c:v>610.85905000000002</c:v>
                </c:pt>
                <c:pt idx="237">
                  <c:v>608.68863599999997</c:v>
                </c:pt>
                <c:pt idx="238">
                  <c:v>610.96589600000004</c:v>
                </c:pt>
                <c:pt idx="239">
                  <c:v>611.02537400000006</c:v>
                </c:pt>
                <c:pt idx="240">
                  <c:v>611.00518499999998</c:v>
                </c:pt>
                <c:pt idx="241">
                  <c:v>614.87091499999997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55F-4E0E-BE2A-C472A39E59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08052256"/>
        <c:axId val="608013568"/>
      </c:scatterChart>
      <c:valAx>
        <c:axId val="6080522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08013568"/>
        <c:crosses val="autoZero"/>
        <c:crossBetween val="midCat"/>
      </c:valAx>
      <c:valAx>
        <c:axId val="60801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080522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zh-CN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6B</a:t>
            </a:r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'物理-遗传比对图'!$J$4996:$J$5323</c:f>
              <c:numCache>
                <c:formatCode>0_ </c:formatCode>
                <c:ptCount val="328"/>
                <c:pt idx="0">
                  <c:v>0</c:v>
                </c:pt>
                <c:pt idx="1">
                  <c:v>0.2717</c:v>
                </c:pt>
                <c:pt idx="2">
                  <c:v>1.6766000000000001</c:v>
                </c:pt>
                <c:pt idx="3">
                  <c:v>5.1912000000000003</c:v>
                </c:pt>
                <c:pt idx="4">
                  <c:v>7.7356999999999996</c:v>
                </c:pt>
                <c:pt idx="5">
                  <c:v>8.8347999999999995</c:v>
                </c:pt>
                <c:pt idx="6">
                  <c:v>10.2318</c:v>
                </c:pt>
                <c:pt idx="7">
                  <c:v>12.221500000000001</c:v>
                </c:pt>
                <c:pt idx="8">
                  <c:v>12.4962</c:v>
                </c:pt>
                <c:pt idx="9">
                  <c:v>13.061199999999999</c:v>
                </c:pt>
                <c:pt idx="10">
                  <c:v>20.206199999999999</c:v>
                </c:pt>
                <c:pt idx="11">
                  <c:v>28.673400000000001</c:v>
                </c:pt>
                <c:pt idx="12">
                  <c:v>28.9466</c:v>
                </c:pt>
                <c:pt idx="13">
                  <c:v>45.356499999999997</c:v>
                </c:pt>
                <c:pt idx="14">
                  <c:v>45.9</c:v>
                </c:pt>
                <c:pt idx="15">
                  <c:v>51.513500000000001</c:v>
                </c:pt>
                <c:pt idx="16">
                  <c:v>53.228499999999997</c:v>
                </c:pt>
                <c:pt idx="17">
                  <c:v>54.048299999999998</c:v>
                </c:pt>
                <c:pt idx="18">
                  <c:v>54.588799999999999</c:v>
                </c:pt>
                <c:pt idx="19">
                  <c:v>55.694000000000003</c:v>
                </c:pt>
                <c:pt idx="20">
                  <c:v>56.805300000000003</c:v>
                </c:pt>
                <c:pt idx="21">
                  <c:v>63.680599999999998</c:v>
                </c:pt>
                <c:pt idx="22">
                  <c:v>69.463800000000006</c:v>
                </c:pt>
                <c:pt idx="23">
                  <c:v>70.853099999999998</c:v>
                </c:pt>
                <c:pt idx="24">
                  <c:v>71.121899999999997</c:v>
                </c:pt>
                <c:pt idx="25">
                  <c:v>71.937200000000004</c:v>
                </c:pt>
                <c:pt idx="26">
                  <c:v>73.030199999999994</c:v>
                </c:pt>
                <c:pt idx="27">
                  <c:v>73.299099999999996</c:v>
                </c:pt>
                <c:pt idx="28">
                  <c:v>75.266400000000004</c:v>
                </c:pt>
                <c:pt idx="29">
                  <c:v>77.256100000000004</c:v>
                </c:pt>
                <c:pt idx="30">
                  <c:v>77.527799999999999</c:v>
                </c:pt>
                <c:pt idx="31">
                  <c:v>77.796599999999998</c:v>
                </c:pt>
                <c:pt idx="32">
                  <c:v>78.065399999999997</c:v>
                </c:pt>
                <c:pt idx="33">
                  <c:v>78.605999999999995</c:v>
                </c:pt>
                <c:pt idx="34">
                  <c:v>78.874799999999993</c:v>
                </c:pt>
                <c:pt idx="35">
                  <c:v>79.415400000000005</c:v>
                </c:pt>
                <c:pt idx="36">
                  <c:v>79.974100000000007</c:v>
                </c:pt>
                <c:pt idx="37">
                  <c:v>80.251900000000006</c:v>
                </c:pt>
                <c:pt idx="38">
                  <c:v>80.520700000000005</c:v>
                </c:pt>
                <c:pt idx="39">
                  <c:v>82.466099999999997</c:v>
                </c:pt>
                <c:pt idx="40">
                  <c:v>83.003799999999998</c:v>
                </c:pt>
                <c:pt idx="41">
                  <c:v>83.547300000000007</c:v>
                </c:pt>
                <c:pt idx="42">
                  <c:v>83.817499999999995</c:v>
                </c:pt>
                <c:pt idx="43">
                  <c:v>84.084900000000005</c:v>
                </c:pt>
                <c:pt idx="44">
                  <c:v>84.3523</c:v>
                </c:pt>
                <c:pt idx="45">
                  <c:v>84.619699999999995</c:v>
                </c:pt>
                <c:pt idx="46">
                  <c:v>84.887</c:v>
                </c:pt>
                <c:pt idx="47">
                  <c:v>85.720500000000001</c:v>
                </c:pt>
                <c:pt idx="48">
                  <c:v>86.272999999999996</c:v>
                </c:pt>
                <c:pt idx="49">
                  <c:v>86.810599999999994</c:v>
                </c:pt>
                <c:pt idx="50">
                  <c:v>87.625900000000001</c:v>
                </c:pt>
                <c:pt idx="51">
                  <c:v>88.731099999999998</c:v>
                </c:pt>
                <c:pt idx="52">
                  <c:v>89.836200000000005</c:v>
                </c:pt>
                <c:pt idx="53">
                  <c:v>90.966300000000004</c:v>
                </c:pt>
                <c:pt idx="54">
                  <c:v>92.387200000000007</c:v>
                </c:pt>
                <c:pt idx="55">
                  <c:v>92.927700000000002</c:v>
                </c:pt>
                <c:pt idx="56">
                  <c:v>93.465400000000002</c:v>
                </c:pt>
                <c:pt idx="57">
                  <c:v>93.732799999999997</c:v>
                </c:pt>
                <c:pt idx="58">
                  <c:v>94.270399999999995</c:v>
                </c:pt>
                <c:pt idx="59">
                  <c:v>94.537800000000004</c:v>
                </c:pt>
                <c:pt idx="60">
                  <c:v>94.806600000000003</c:v>
                </c:pt>
                <c:pt idx="61">
                  <c:v>95.075500000000005</c:v>
                </c:pt>
                <c:pt idx="62">
                  <c:v>95.342799999999997</c:v>
                </c:pt>
                <c:pt idx="63">
                  <c:v>95.889300000000006</c:v>
                </c:pt>
                <c:pt idx="64">
                  <c:v>96.4358</c:v>
                </c:pt>
                <c:pt idx="65">
                  <c:v>96.709000000000003</c:v>
                </c:pt>
                <c:pt idx="66">
                  <c:v>97.274000000000001</c:v>
                </c:pt>
                <c:pt idx="67">
                  <c:v>98.116799999999998</c:v>
                </c:pt>
                <c:pt idx="68">
                  <c:v>98.654399999999995</c:v>
                </c:pt>
                <c:pt idx="69">
                  <c:v>99.192099999999996</c:v>
                </c:pt>
                <c:pt idx="70">
                  <c:v>100.003</c:v>
                </c:pt>
                <c:pt idx="71">
                  <c:v>100.81829999999999</c:v>
                </c:pt>
                <c:pt idx="72">
                  <c:v>101.3588</c:v>
                </c:pt>
                <c:pt idx="73">
                  <c:v>102.16970000000001</c:v>
                </c:pt>
                <c:pt idx="74">
                  <c:v>103.2569</c:v>
                </c:pt>
                <c:pt idx="75">
                  <c:v>104.0766</c:v>
                </c:pt>
                <c:pt idx="76">
                  <c:v>104.62009999999999</c:v>
                </c:pt>
                <c:pt idx="77">
                  <c:v>104.8875</c:v>
                </c:pt>
                <c:pt idx="78">
                  <c:v>105.4251</c:v>
                </c:pt>
                <c:pt idx="79">
                  <c:v>106.236</c:v>
                </c:pt>
                <c:pt idx="80">
                  <c:v>106.77370000000001</c:v>
                </c:pt>
                <c:pt idx="81">
                  <c:v>107.3113</c:v>
                </c:pt>
                <c:pt idx="82">
                  <c:v>107.8608</c:v>
                </c:pt>
                <c:pt idx="83">
                  <c:v>108.4226</c:v>
                </c:pt>
                <c:pt idx="84">
                  <c:v>108.6974</c:v>
                </c:pt>
                <c:pt idx="85">
                  <c:v>109.79040000000001</c:v>
                </c:pt>
                <c:pt idx="86">
                  <c:v>110.3339</c:v>
                </c:pt>
                <c:pt idx="87">
                  <c:v>110.60420000000001</c:v>
                </c:pt>
                <c:pt idx="88">
                  <c:v>111.4285</c:v>
                </c:pt>
                <c:pt idx="89">
                  <c:v>111.7002</c:v>
                </c:pt>
                <c:pt idx="90">
                  <c:v>112.2467</c:v>
                </c:pt>
                <c:pt idx="91">
                  <c:v>112.7931</c:v>
                </c:pt>
                <c:pt idx="92">
                  <c:v>113.33369999999999</c:v>
                </c:pt>
                <c:pt idx="93">
                  <c:v>113.8772</c:v>
                </c:pt>
                <c:pt idx="94">
                  <c:v>114.14749999999999</c:v>
                </c:pt>
                <c:pt idx="95">
                  <c:v>114.4192</c:v>
                </c:pt>
                <c:pt idx="96">
                  <c:v>114.9717</c:v>
                </c:pt>
                <c:pt idx="97">
                  <c:v>115.7915</c:v>
                </c:pt>
                <c:pt idx="98">
                  <c:v>116.33199999999999</c:v>
                </c:pt>
                <c:pt idx="99">
                  <c:v>116.87260000000001</c:v>
                </c:pt>
                <c:pt idx="100">
                  <c:v>117.41030000000001</c:v>
                </c:pt>
                <c:pt idx="101">
                  <c:v>117.6776</c:v>
                </c:pt>
                <c:pt idx="102">
                  <c:v>118.2182</c:v>
                </c:pt>
                <c:pt idx="103">
                  <c:v>118.77379999999999</c:v>
                </c:pt>
                <c:pt idx="104">
                  <c:v>119.8913</c:v>
                </c:pt>
                <c:pt idx="105">
                  <c:v>120.1601</c:v>
                </c:pt>
                <c:pt idx="106">
                  <c:v>120.97539999999999</c:v>
                </c:pt>
                <c:pt idx="107">
                  <c:v>121.5279</c:v>
                </c:pt>
                <c:pt idx="108">
                  <c:v>122.3613</c:v>
                </c:pt>
                <c:pt idx="109">
                  <c:v>122.899</c:v>
                </c:pt>
                <c:pt idx="110">
                  <c:v>123.4395</c:v>
                </c:pt>
                <c:pt idx="111">
                  <c:v>123.7098</c:v>
                </c:pt>
                <c:pt idx="112">
                  <c:v>123.9816</c:v>
                </c:pt>
                <c:pt idx="113">
                  <c:v>124.8058</c:v>
                </c:pt>
                <c:pt idx="114">
                  <c:v>125.3553</c:v>
                </c:pt>
                <c:pt idx="115">
                  <c:v>125.627</c:v>
                </c:pt>
                <c:pt idx="116">
                  <c:v>126.7201</c:v>
                </c:pt>
                <c:pt idx="117">
                  <c:v>126.9889</c:v>
                </c:pt>
                <c:pt idx="118">
                  <c:v>127.2577</c:v>
                </c:pt>
                <c:pt idx="119">
                  <c:v>127.5266</c:v>
                </c:pt>
                <c:pt idx="120">
                  <c:v>127.7954</c:v>
                </c:pt>
                <c:pt idx="121">
                  <c:v>128.0642</c:v>
                </c:pt>
                <c:pt idx="122">
                  <c:v>128.33449999999999</c:v>
                </c:pt>
                <c:pt idx="123">
                  <c:v>128.6062</c:v>
                </c:pt>
                <c:pt idx="124">
                  <c:v>129.7363</c:v>
                </c:pt>
                <c:pt idx="125">
                  <c:v>131.44159999999999</c:v>
                </c:pt>
                <c:pt idx="126">
                  <c:v>131.71039999999999</c:v>
                </c:pt>
                <c:pt idx="127">
                  <c:v>132.2509</c:v>
                </c:pt>
                <c:pt idx="128">
                  <c:v>132.5197</c:v>
                </c:pt>
                <c:pt idx="129">
                  <c:v>132.79</c:v>
                </c:pt>
                <c:pt idx="130">
                  <c:v>133.06030000000001</c:v>
                </c:pt>
                <c:pt idx="131">
                  <c:v>133.32910000000001</c:v>
                </c:pt>
                <c:pt idx="132">
                  <c:v>133.86969999999999</c:v>
                </c:pt>
                <c:pt idx="133">
                  <c:v>134.1414</c:v>
                </c:pt>
                <c:pt idx="134">
                  <c:v>134.4162</c:v>
                </c:pt>
                <c:pt idx="135">
                  <c:v>135.25890000000001</c:v>
                </c:pt>
                <c:pt idx="136">
                  <c:v>136.09700000000001</c:v>
                </c:pt>
                <c:pt idx="137">
                  <c:v>138.1096</c:v>
                </c:pt>
                <c:pt idx="138">
                  <c:v>139.23339999999999</c:v>
                </c:pt>
                <c:pt idx="139">
                  <c:v>139.50219999999999</c:v>
                </c:pt>
                <c:pt idx="140">
                  <c:v>139.77099999999999</c:v>
                </c:pt>
                <c:pt idx="141">
                  <c:v>140.03980000000001</c:v>
                </c:pt>
                <c:pt idx="142">
                  <c:v>140.30860000000001</c:v>
                </c:pt>
                <c:pt idx="143">
                  <c:v>140.57740000000001</c:v>
                </c:pt>
                <c:pt idx="144">
                  <c:v>140.84630000000001</c:v>
                </c:pt>
                <c:pt idx="145">
                  <c:v>141.1165</c:v>
                </c:pt>
                <c:pt idx="146">
                  <c:v>141.65710000000001</c:v>
                </c:pt>
                <c:pt idx="147">
                  <c:v>142.4813</c:v>
                </c:pt>
                <c:pt idx="148">
                  <c:v>142.75309999999999</c:v>
                </c:pt>
                <c:pt idx="149">
                  <c:v>143.02189999999999</c:v>
                </c:pt>
                <c:pt idx="150">
                  <c:v>143.8416</c:v>
                </c:pt>
                <c:pt idx="151">
                  <c:v>144.66589999999999</c:v>
                </c:pt>
                <c:pt idx="152">
                  <c:v>144.9376</c:v>
                </c:pt>
                <c:pt idx="153">
                  <c:v>145.20939999999999</c:v>
                </c:pt>
                <c:pt idx="154">
                  <c:v>146.0522</c:v>
                </c:pt>
                <c:pt idx="155">
                  <c:v>147.17590000000001</c:v>
                </c:pt>
                <c:pt idx="156">
                  <c:v>147.9957</c:v>
                </c:pt>
                <c:pt idx="157">
                  <c:v>148.81540000000001</c:v>
                </c:pt>
                <c:pt idx="158">
                  <c:v>149.36189999999999</c:v>
                </c:pt>
                <c:pt idx="159">
                  <c:v>149.9025</c:v>
                </c:pt>
                <c:pt idx="160">
                  <c:v>151.00149999999999</c:v>
                </c:pt>
                <c:pt idx="161">
                  <c:v>152.38310000000001</c:v>
                </c:pt>
                <c:pt idx="162">
                  <c:v>153.2029</c:v>
                </c:pt>
                <c:pt idx="163">
                  <c:v>154.0504</c:v>
                </c:pt>
                <c:pt idx="164">
                  <c:v>154.89789999999999</c:v>
                </c:pt>
                <c:pt idx="165">
                  <c:v>155.16820000000001</c:v>
                </c:pt>
                <c:pt idx="166">
                  <c:v>155.9924</c:v>
                </c:pt>
                <c:pt idx="167">
                  <c:v>156.5419</c:v>
                </c:pt>
                <c:pt idx="168">
                  <c:v>157.6532</c:v>
                </c:pt>
                <c:pt idx="169">
                  <c:v>158.7645</c:v>
                </c:pt>
                <c:pt idx="170">
                  <c:v>159.03630000000001</c:v>
                </c:pt>
                <c:pt idx="171">
                  <c:v>159.3065</c:v>
                </c:pt>
                <c:pt idx="172">
                  <c:v>159.84710000000001</c:v>
                </c:pt>
                <c:pt idx="173">
                  <c:v>160.11590000000001</c:v>
                </c:pt>
                <c:pt idx="174">
                  <c:v>160.65940000000001</c:v>
                </c:pt>
                <c:pt idx="175">
                  <c:v>160.9297</c:v>
                </c:pt>
                <c:pt idx="176">
                  <c:v>161.19999999999999</c:v>
                </c:pt>
                <c:pt idx="177">
                  <c:v>161.74350000000001</c:v>
                </c:pt>
                <c:pt idx="178">
                  <c:v>162.56319999999999</c:v>
                </c:pt>
                <c:pt idx="179">
                  <c:v>163.38300000000001</c:v>
                </c:pt>
                <c:pt idx="180">
                  <c:v>163.65770000000001</c:v>
                </c:pt>
                <c:pt idx="181">
                  <c:v>164.82069999999999</c:v>
                </c:pt>
                <c:pt idx="182">
                  <c:v>165.9572</c:v>
                </c:pt>
                <c:pt idx="183">
                  <c:v>166.7861</c:v>
                </c:pt>
                <c:pt idx="184">
                  <c:v>167.06700000000001</c:v>
                </c:pt>
                <c:pt idx="185">
                  <c:v>167.3432</c:v>
                </c:pt>
                <c:pt idx="186">
                  <c:v>168.1541</c:v>
                </c:pt>
                <c:pt idx="187">
                  <c:v>169.24709999999999</c:v>
                </c:pt>
                <c:pt idx="188">
                  <c:v>170.0669</c:v>
                </c:pt>
                <c:pt idx="189">
                  <c:v>170.88220000000001</c:v>
                </c:pt>
                <c:pt idx="190">
                  <c:v>171.69749999999999</c:v>
                </c:pt>
                <c:pt idx="191">
                  <c:v>172.5128</c:v>
                </c:pt>
                <c:pt idx="192">
                  <c:v>172.7816</c:v>
                </c:pt>
                <c:pt idx="193">
                  <c:v>173.60579999999999</c:v>
                </c:pt>
                <c:pt idx="194">
                  <c:v>174.14930000000001</c:v>
                </c:pt>
                <c:pt idx="195">
                  <c:v>175.2484</c:v>
                </c:pt>
                <c:pt idx="196">
                  <c:v>175.5187</c:v>
                </c:pt>
                <c:pt idx="197">
                  <c:v>176.0652</c:v>
                </c:pt>
                <c:pt idx="198">
                  <c:v>176.88939999999999</c:v>
                </c:pt>
                <c:pt idx="199">
                  <c:v>177.15819999999999</c:v>
                </c:pt>
                <c:pt idx="200">
                  <c:v>177.7047</c:v>
                </c:pt>
                <c:pt idx="201">
                  <c:v>178.816</c:v>
                </c:pt>
                <c:pt idx="202">
                  <c:v>180.55080000000001</c:v>
                </c:pt>
                <c:pt idx="203">
                  <c:v>182.32669999999999</c:v>
                </c:pt>
                <c:pt idx="204">
                  <c:v>183.17910000000001</c:v>
                </c:pt>
                <c:pt idx="205">
                  <c:v>183.74090000000001</c:v>
                </c:pt>
                <c:pt idx="206">
                  <c:v>184.31229999999999</c:v>
                </c:pt>
                <c:pt idx="207">
                  <c:v>185.15989999999999</c:v>
                </c:pt>
                <c:pt idx="208">
                  <c:v>185.9933</c:v>
                </c:pt>
                <c:pt idx="209">
                  <c:v>186.81299999999999</c:v>
                </c:pt>
                <c:pt idx="210">
                  <c:v>187.65110000000001</c:v>
                </c:pt>
                <c:pt idx="211">
                  <c:v>188.79409999999999</c:v>
                </c:pt>
                <c:pt idx="212">
                  <c:v>190.18340000000001</c:v>
                </c:pt>
                <c:pt idx="213">
                  <c:v>191.0076</c:v>
                </c:pt>
                <c:pt idx="214">
                  <c:v>191.56020000000001</c:v>
                </c:pt>
                <c:pt idx="215">
                  <c:v>192.1096</c:v>
                </c:pt>
                <c:pt idx="216">
                  <c:v>192.94300000000001</c:v>
                </c:pt>
                <c:pt idx="217">
                  <c:v>193.2133</c:v>
                </c:pt>
                <c:pt idx="218">
                  <c:v>193.4836</c:v>
                </c:pt>
                <c:pt idx="219">
                  <c:v>194.03309999999999</c:v>
                </c:pt>
                <c:pt idx="220">
                  <c:v>195.42230000000001</c:v>
                </c:pt>
                <c:pt idx="221">
                  <c:v>196.5154</c:v>
                </c:pt>
                <c:pt idx="222">
                  <c:v>197.33070000000001</c:v>
                </c:pt>
                <c:pt idx="223">
                  <c:v>198.1549</c:v>
                </c:pt>
                <c:pt idx="224">
                  <c:v>199.2662</c:v>
                </c:pt>
                <c:pt idx="225">
                  <c:v>200.3775</c:v>
                </c:pt>
                <c:pt idx="226">
                  <c:v>201.4888</c:v>
                </c:pt>
                <c:pt idx="227">
                  <c:v>202.30850000000001</c:v>
                </c:pt>
                <c:pt idx="228">
                  <c:v>202.85499999999999</c:v>
                </c:pt>
                <c:pt idx="229">
                  <c:v>203.4015</c:v>
                </c:pt>
                <c:pt idx="230">
                  <c:v>204.49459999999999</c:v>
                </c:pt>
                <c:pt idx="231">
                  <c:v>205.58760000000001</c:v>
                </c:pt>
                <c:pt idx="232">
                  <c:v>206.4074</c:v>
                </c:pt>
                <c:pt idx="233">
                  <c:v>207.23159999999999</c:v>
                </c:pt>
                <c:pt idx="234">
                  <c:v>207.50190000000001</c:v>
                </c:pt>
                <c:pt idx="235">
                  <c:v>208.8989</c:v>
                </c:pt>
                <c:pt idx="236">
                  <c:v>210.3038</c:v>
                </c:pt>
                <c:pt idx="237">
                  <c:v>210.85319999999999</c:v>
                </c:pt>
                <c:pt idx="238">
                  <c:v>211.9898</c:v>
                </c:pt>
                <c:pt idx="239">
                  <c:v>213.1199</c:v>
                </c:pt>
                <c:pt idx="240">
                  <c:v>214.79650000000001</c:v>
                </c:pt>
                <c:pt idx="241">
                  <c:v>215.06829999999999</c:v>
                </c:pt>
                <c:pt idx="242">
                  <c:v>215.33850000000001</c:v>
                </c:pt>
                <c:pt idx="243">
                  <c:v>216.42570000000001</c:v>
                </c:pt>
                <c:pt idx="244">
                  <c:v>219.53700000000001</c:v>
                </c:pt>
                <c:pt idx="245">
                  <c:v>219.80439999999999</c:v>
                </c:pt>
                <c:pt idx="246">
                  <c:v>222.0917</c:v>
                </c:pt>
                <c:pt idx="247">
                  <c:v>222.9298</c:v>
                </c:pt>
                <c:pt idx="248">
                  <c:v>223.20760000000001</c:v>
                </c:pt>
                <c:pt idx="249">
                  <c:v>223.76320000000001</c:v>
                </c:pt>
                <c:pt idx="250">
                  <c:v>225.1602</c:v>
                </c:pt>
                <c:pt idx="251">
                  <c:v>225.43049999999999</c:v>
                </c:pt>
                <c:pt idx="252">
                  <c:v>227.0977</c:v>
                </c:pt>
                <c:pt idx="253">
                  <c:v>228.76499999999999</c:v>
                </c:pt>
                <c:pt idx="254">
                  <c:v>229.03530000000001</c:v>
                </c:pt>
                <c:pt idx="255">
                  <c:v>230.1404</c:v>
                </c:pt>
                <c:pt idx="256">
                  <c:v>230.68389999999999</c:v>
                </c:pt>
                <c:pt idx="257">
                  <c:v>230.95419999999999</c:v>
                </c:pt>
                <c:pt idx="258">
                  <c:v>231.50069999999999</c:v>
                </c:pt>
                <c:pt idx="259">
                  <c:v>232.316</c:v>
                </c:pt>
                <c:pt idx="260">
                  <c:v>233.13130000000001</c:v>
                </c:pt>
                <c:pt idx="261">
                  <c:v>233.4016</c:v>
                </c:pt>
                <c:pt idx="262">
                  <c:v>233.67330000000001</c:v>
                </c:pt>
                <c:pt idx="263">
                  <c:v>234.79079999999999</c:v>
                </c:pt>
                <c:pt idx="264">
                  <c:v>235.89599999999999</c:v>
                </c:pt>
                <c:pt idx="265">
                  <c:v>238.72380000000001</c:v>
                </c:pt>
                <c:pt idx="266">
                  <c:v>240.66929999999999</c:v>
                </c:pt>
                <c:pt idx="267">
                  <c:v>241.20689999999999</c:v>
                </c:pt>
                <c:pt idx="268">
                  <c:v>242.3</c:v>
                </c:pt>
                <c:pt idx="269">
                  <c:v>242.56880000000001</c:v>
                </c:pt>
                <c:pt idx="270">
                  <c:v>243.1183</c:v>
                </c:pt>
                <c:pt idx="271">
                  <c:v>243.94710000000001</c:v>
                </c:pt>
                <c:pt idx="272">
                  <c:v>244.21729999999999</c:v>
                </c:pt>
                <c:pt idx="273">
                  <c:v>244.75790000000001</c:v>
                </c:pt>
                <c:pt idx="274">
                  <c:v>245.02670000000001</c:v>
                </c:pt>
                <c:pt idx="275">
                  <c:v>245.56729999999999</c:v>
                </c:pt>
                <c:pt idx="276">
                  <c:v>246.65440000000001</c:v>
                </c:pt>
                <c:pt idx="277">
                  <c:v>247.19210000000001</c:v>
                </c:pt>
                <c:pt idx="278">
                  <c:v>248.02090000000001</c:v>
                </c:pt>
                <c:pt idx="279">
                  <c:v>248.84970000000001</c:v>
                </c:pt>
                <c:pt idx="280">
                  <c:v>249.6925</c:v>
                </c:pt>
                <c:pt idx="281">
                  <c:v>251.11330000000001</c:v>
                </c:pt>
                <c:pt idx="282">
                  <c:v>251.6568</c:v>
                </c:pt>
                <c:pt idx="283">
                  <c:v>253.34280000000001</c:v>
                </c:pt>
                <c:pt idx="284">
                  <c:v>253.89840000000001</c:v>
                </c:pt>
                <c:pt idx="285">
                  <c:v>254.45089999999999</c:v>
                </c:pt>
                <c:pt idx="286">
                  <c:v>254.72120000000001</c:v>
                </c:pt>
                <c:pt idx="287">
                  <c:v>254.99299999999999</c:v>
                </c:pt>
                <c:pt idx="288">
                  <c:v>256.08600000000001</c:v>
                </c:pt>
                <c:pt idx="289">
                  <c:v>256.90129999999999</c:v>
                </c:pt>
                <c:pt idx="290">
                  <c:v>257.71660000000003</c:v>
                </c:pt>
                <c:pt idx="291">
                  <c:v>258.25709999999998</c:v>
                </c:pt>
                <c:pt idx="292">
                  <c:v>258.52890000000002</c:v>
                </c:pt>
                <c:pt idx="293">
                  <c:v>259.91039999999998</c:v>
                </c:pt>
                <c:pt idx="294">
                  <c:v>260.18220000000002</c:v>
                </c:pt>
                <c:pt idx="295">
                  <c:v>261.57139999999998</c:v>
                </c:pt>
                <c:pt idx="296">
                  <c:v>262.11489999999998</c:v>
                </c:pt>
                <c:pt idx="297">
                  <c:v>262.94830000000002</c:v>
                </c:pt>
                <c:pt idx="298">
                  <c:v>263.79109999999997</c:v>
                </c:pt>
                <c:pt idx="299">
                  <c:v>264.33760000000001</c:v>
                </c:pt>
                <c:pt idx="300">
                  <c:v>265.4366</c:v>
                </c:pt>
                <c:pt idx="301">
                  <c:v>266.82589999999999</c:v>
                </c:pt>
                <c:pt idx="302">
                  <c:v>267.36939999999998</c:v>
                </c:pt>
                <c:pt idx="303">
                  <c:v>270.26280000000003</c:v>
                </c:pt>
                <c:pt idx="304">
                  <c:v>271.68360000000001</c:v>
                </c:pt>
                <c:pt idx="305">
                  <c:v>273.37920000000003</c:v>
                </c:pt>
                <c:pt idx="306">
                  <c:v>273.92570000000001</c:v>
                </c:pt>
                <c:pt idx="307">
                  <c:v>275.0247</c:v>
                </c:pt>
                <c:pt idx="308">
                  <c:v>275.57729999999998</c:v>
                </c:pt>
                <c:pt idx="309">
                  <c:v>277.00619999999998</c:v>
                </c:pt>
                <c:pt idx="310">
                  <c:v>278.43520000000001</c:v>
                </c:pt>
                <c:pt idx="311">
                  <c:v>279.85599999999999</c:v>
                </c:pt>
                <c:pt idx="312">
                  <c:v>281.29320000000001</c:v>
                </c:pt>
                <c:pt idx="313">
                  <c:v>281.85500000000002</c:v>
                </c:pt>
                <c:pt idx="314">
                  <c:v>282.12529999999998</c:v>
                </c:pt>
                <c:pt idx="315">
                  <c:v>282.39550000000003</c:v>
                </c:pt>
                <c:pt idx="316">
                  <c:v>282.66579999999999</c:v>
                </c:pt>
                <c:pt idx="317">
                  <c:v>282.93610000000001</c:v>
                </c:pt>
                <c:pt idx="318">
                  <c:v>283.20490000000001</c:v>
                </c:pt>
                <c:pt idx="319">
                  <c:v>283.47230000000002</c:v>
                </c:pt>
                <c:pt idx="320">
                  <c:v>283.73970000000003</c:v>
                </c:pt>
                <c:pt idx="321">
                  <c:v>284.55059999999997</c:v>
                </c:pt>
                <c:pt idx="322">
                  <c:v>285.09410000000003</c:v>
                </c:pt>
                <c:pt idx="323">
                  <c:v>285.63749999999999</c:v>
                </c:pt>
                <c:pt idx="324">
                  <c:v>286.18400000000003</c:v>
                </c:pt>
                <c:pt idx="325">
                  <c:v>286.4572</c:v>
                </c:pt>
                <c:pt idx="326">
                  <c:v>287.00369999999998</c:v>
                </c:pt>
                <c:pt idx="327">
                  <c:v>288.43270000000001</c:v>
                </c:pt>
              </c:numCache>
            </c:numRef>
          </c:xVal>
          <c:yVal>
            <c:numRef>
              <c:f>'物理-遗传比对图'!$K$4996:$K$5323</c:f>
              <c:numCache>
                <c:formatCode>0_);[Red]\(0\)</c:formatCode>
                <c:ptCount val="328"/>
                <c:pt idx="0">
                  <c:v>2.3352810000000002</c:v>
                </c:pt>
                <c:pt idx="1">
                  <c:v>4.454701</c:v>
                </c:pt>
                <c:pt idx="2">
                  <c:v>4.3919550000000003</c:v>
                </c:pt>
                <c:pt idx="3">
                  <c:v>6.6505380000000001</c:v>
                </c:pt>
                <c:pt idx="4">
                  <c:v>7.7149850000000004</c:v>
                </c:pt>
                <c:pt idx="5">
                  <c:v>7.5258229999999999</c:v>
                </c:pt>
                <c:pt idx="6">
                  <c:v>7.7294790000000004</c:v>
                </c:pt>
                <c:pt idx="7">
                  <c:v>10.956313</c:v>
                </c:pt>
                <c:pt idx="8">
                  <c:v>10.688821000000001</c:v>
                </c:pt>
                <c:pt idx="9">
                  <c:v>10.726893</c:v>
                </c:pt>
                <c:pt idx="10">
                  <c:v>17.113928999999999</c:v>
                </c:pt>
                <c:pt idx="11">
                  <c:v>20.433700999999999</c:v>
                </c:pt>
                <c:pt idx="12">
                  <c:v>20.409815999999999</c:v>
                </c:pt>
                <c:pt idx="13">
                  <c:v>26.078903</c:v>
                </c:pt>
                <c:pt idx="14">
                  <c:v>26.078510000000001</c:v>
                </c:pt>
                <c:pt idx="15">
                  <c:v>29.435528999999999</c:v>
                </c:pt>
                <c:pt idx="16">
                  <c:v>33.001524000000003</c:v>
                </c:pt>
                <c:pt idx="17">
                  <c:v>33.996886000000003</c:v>
                </c:pt>
                <c:pt idx="18">
                  <c:v>34.023434000000002</c:v>
                </c:pt>
                <c:pt idx="19">
                  <c:v>33.757218000000002</c:v>
                </c:pt>
                <c:pt idx="20">
                  <c:v>34.261856000000002</c:v>
                </c:pt>
                <c:pt idx="21">
                  <c:v>44.838611999999998</c:v>
                </c:pt>
                <c:pt idx="22">
                  <c:v>47.073596000000002</c:v>
                </c:pt>
                <c:pt idx="23">
                  <c:v>49.926726000000002</c:v>
                </c:pt>
                <c:pt idx="24">
                  <c:v>50.925221999999998</c:v>
                </c:pt>
                <c:pt idx="25">
                  <c:v>52.256576000000003</c:v>
                </c:pt>
                <c:pt idx="26">
                  <c:v>52.259011000000001</c:v>
                </c:pt>
                <c:pt idx="27">
                  <c:v>51.156717</c:v>
                </c:pt>
                <c:pt idx="28">
                  <c:v>56.449950999999999</c:v>
                </c:pt>
                <c:pt idx="29">
                  <c:v>60.514803000000001</c:v>
                </c:pt>
                <c:pt idx="30">
                  <c:v>59.918944000000003</c:v>
                </c:pt>
                <c:pt idx="31">
                  <c:v>57.834743000000003</c:v>
                </c:pt>
                <c:pt idx="32">
                  <c:v>57.292665</c:v>
                </c:pt>
                <c:pt idx="33">
                  <c:v>61.367666</c:v>
                </c:pt>
                <c:pt idx="34">
                  <c:v>69.140871000000004</c:v>
                </c:pt>
                <c:pt idx="35">
                  <c:v>75.750614999999996</c:v>
                </c:pt>
                <c:pt idx="36">
                  <c:v>80.265158999999997</c:v>
                </c:pt>
                <c:pt idx="37">
                  <c:v>78.580601999999999</c:v>
                </c:pt>
                <c:pt idx="38">
                  <c:v>81.907779000000005</c:v>
                </c:pt>
                <c:pt idx="39">
                  <c:v>83.736740999999995</c:v>
                </c:pt>
                <c:pt idx="40">
                  <c:v>87.004919000000001</c:v>
                </c:pt>
                <c:pt idx="41">
                  <c:v>90.674764999999994</c:v>
                </c:pt>
                <c:pt idx="42">
                  <c:v>84.332699000000005</c:v>
                </c:pt>
                <c:pt idx="43">
                  <c:v>84.886739000000006</c:v>
                </c:pt>
                <c:pt idx="44">
                  <c:v>99.911243999999996</c:v>
                </c:pt>
                <c:pt idx="45">
                  <c:v>106.380876</c:v>
                </c:pt>
                <c:pt idx="46">
                  <c:v>104.428996</c:v>
                </c:pt>
                <c:pt idx="47">
                  <c:v>111.171415</c:v>
                </c:pt>
                <c:pt idx="48">
                  <c:v>118.180041</c:v>
                </c:pt>
                <c:pt idx="49">
                  <c:v>110.25263200000001</c:v>
                </c:pt>
                <c:pt idx="50">
                  <c:v>121.86278799999999</c:v>
                </c:pt>
                <c:pt idx="51">
                  <c:v>123.26119300000001</c:v>
                </c:pt>
                <c:pt idx="52">
                  <c:v>121.854381</c:v>
                </c:pt>
                <c:pt idx="53">
                  <c:v>123.05353599999999</c:v>
                </c:pt>
                <c:pt idx="54">
                  <c:v>123.341998</c:v>
                </c:pt>
                <c:pt idx="55">
                  <c:v>123.52660899999999</c:v>
                </c:pt>
                <c:pt idx="56">
                  <c:v>123.534504</c:v>
                </c:pt>
                <c:pt idx="57">
                  <c:v>123.534232</c:v>
                </c:pt>
                <c:pt idx="58">
                  <c:v>124.877026</c:v>
                </c:pt>
                <c:pt idx="59">
                  <c:v>126.40481699999999</c:v>
                </c:pt>
                <c:pt idx="60">
                  <c:v>126.40866800000001</c:v>
                </c:pt>
                <c:pt idx="61">
                  <c:v>126.914874</c:v>
                </c:pt>
                <c:pt idx="62">
                  <c:v>127.416821</c:v>
                </c:pt>
                <c:pt idx="63">
                  <c:v>130.621703</c:v>
                </c:pt>
                <c:pt idx="64">
                  <c:v>131.94333</c:v>
                </c:pt>
                <c:pt idx="65">
                  <c:v>132.12212199999999</c:v>
                </c:pt>
                <c:pt idx="66">
                  <c:v>133.45561699999999</c:v>
                </c:pt>
                <c:pt idx="67">
                  <c:v>130.81145100000001</c:v>
                </c:pt>
                <c:pt idx="68">
                  <c:v>128.19135800000001</c:v>
                </c:pt>
                <c:pt idx="69">
                  <c:v>128.479465</c:v>
                </c:pt>
                <c:pt idx="70">
                  <c:v>129.706176</c:v>
                </c:pt>
                <c:pt idx="71">
                  <c:v>127.58928</c:v>
                </c:pt>
                <c:pt idx="72">
                  <c:v>129.62904800000001</c:v>
                </c:pt>
                <c:pt idx="73">
                  <c:v>129.87290200000001</c:v>
                </c:pt>
                <c:pt idx="74">
                  <c:v>124.970569</c:v>
                </c:pt>
                <c:pt idx="75">
                  <c:v>125.274428</c:v>
                </c:pt>
                <c:pt idx="76">
                  <c:v>125.001672</c:v>
                </c:pt>
                <c:pt idx="77">
                  <c:v>125.72559699999999</c:v>
                </c:pt>
                <c:pt idx="78">
                  <c:v>125.869494</c:v>
                </c:pt>
                <c:pt idx="79">
                  <c:v>128.81692799999999</c:v>
                </c:pt>
                <c:pt idx="80">
                  <c:v>131.215926</c:v>
                </c:pt>
                <c:pt idx="81">
                  <c:v>130.809123</c:v>
                </c:pt>
                <c:pt idx="82">
                  <c:v>129.29720900000001</c:v>
                </c:pt>
                <c:pt idx="83">
                  <c:v>131.157287</c:v>
                </c:pt>
                <c:pt idx="84">
                  <c:v>131.15499</c:v>
                </c:pt>
                <c:pt idx="85">
                  <c:v>132.03179</c:v>
                </c:pt>
                <c:pt idx="86">
                  <c:v>132.03386800000001</c:v>
                </c:pt>
                <c:pt idx="87">
                  <c:v>132.41409899999999</c:v>
                </c:pt>
                <c:pt idx="88">
                  <c:v>137.08536899999999</c:v>
                </c:pt>
                <c:pt idx="89">
                  <c:v>137.71895000000001</c:v>
                </c:pt>
                <c:pt idx="90">
                  <c:v>139.16240400000001</c:v>
                </c:pt>
                <c:pt idx="91">
                  <c:v>142.57943700000001</c:v>
                </c:pt>
                <c:pt idx="92">
                  <c:v>141.92042499999999</c:v>
                </c:pt>
                <c:pt idx="93">
                  <c:v>141.651858</c:v>
                </c:pt>
                <c:pt idx="94">
                  <c:v>141.897403</c:v>
                </c:pt>
                <c:pt idx="95">
                  <c:v>143.764723</c:v>
                </c:pt>
                <c:pt idx="96">
                  <c:v>147.447374</c:v>
                </c:pt>
                <c:pt idx="97">
                  <c:v>146.313355</c:v>
                </c:pt>
                <c:pt idx="98">
                  <c:v>149.418104</c:v>
                </c:pt>
                <c:pt idx="99">
                  <c:v>153.53030100000001</c:v>
                </c:pt>
                <c:pt idx="100">
                  <c:v>153.828598</c:v>
                </c:pt>
                <c:pt idx="101">
                  <c:v>153.82787999999999</c:v>
                </c:pt>
                <c:pt idx="102">
                  <c:v>154.997748</c:v>
                </c:pt>
                <c:pt idx="103">
                  <c:v>155.41858500000001</c:v>
                </c:pt>
                <c:pt idx="104">
                  <c:v>158.25708599999999</c:v>
                </c:pt>
                <c:pt idx="105">
                  <c:v>157.46246500000001</c:v>
                </c:pt>
                <c:pt idx="106">
                  <c:v>156.55379400000001</c:v>
                </c:pt>
                <c:pt idx="107">
                  <c:v>156.84119899999999</c:v>
                </c:pt>
                <c:pt idx="108">
                  <c:v>155.96046000000001</c:v>
                </c:pt>
                <c:pt idx="109">
                  <c:v>155.79430199999999</c:v>
                </c:pt>
                <c:pt idx="110">
                  <c:v>155.09000700000001</c:v>
                </c:pt>
                <c:pt idx="111">
                  <c:v>155.094708</c:v>
                </c:pt>
                <c:pt idx="112">
                  <c:v>155.00287900000001</c:v>
                </c:pt>
                <c:pt idx="113">
                  <c:v>152.78877299999999</c:v>
                </c:pt>
                <c:pt idx="114">
                  <c:v>152.96318500000001</c:v>
                </c:pt>
                <c:pt idx="115">
                  <c:v>149.49566799999999</c:v>
                </c:pt>
                <c:pt idx="116">
                  <c:v>142.585058</c:v>
                </c:pt>
                <c:pt idx="117">
                  <c:v>144.53966199999999</c:v>
                </c:pt>
                <c:pt idx="118">
                  <c:v>144.53662700000001</c:v>
                </c:pt>
                <c:pt idx="119">
                  <c:v>142.57880599999999</c:v>
                </c:pt>
                <c:pt idx="120">
                  <c:v>142.59969899999999</c:v>
                </c:pt>
                <c:pt idx="121">
                  <c:v>142.60012</c:v>
                </c:pt>
                <c:pt idx="122">
                  <c:v>142.60005100000001</c:v>
                </c:pt>
                <c:pt idx="123">
                  <c:v>142.60032100000001</c:v>
                </c:pt>
                <c:pt idx="124">
                  <c:v>150.736684</c:v>
                </c:pt>
                <c:pt idx="125">
                  <c:v>162.33489499999999</c:v>
                </c:pt>
                <c:pt idx="126">
                  <c:v>162.32862900000001</c:v>
                </c:pt>
                <c:pt idx="127">
                  <c:v>162.32656499999999</c:v>
                </c:pt>
                <c:pt idx="128">
                  <c:v>162.328092</c:v>
                </c:pt>
                <c:pt idx="129">
                  <c:v>162.578889</c:v>
                </c:pt>
                <c:pt idx="130">
                  <c:v>163.201089</c:v>
                </c:pt>
                <c:pt idx="131">
                  <c:v>163.53523300000001</c:v>
                </c:pt>
                <c:pt idx="132">
                  <c:v>163.15905799999999</c:v>
                </c:pt>
                <c:pt idx="133">
                  <c:v>163.15902299999999</c:v>
                </c:pt>
                <c:pt idx="134">
                  <c:v>163.246779</c:v>
                </c:pt>
                <c:pt idx="135">
                  <c:v>163.82248899999999</c:v>
                </c:pt>
                <c:pt idx="136">
                  <c:v>163.52192500000001</c:v>
                </c:pt>
                <c:pt idx="137">
                  <c:v>157.439582</c:v>
                </c:pt>
                <c:pt idx="138">
                  <c:v>145.789841</c:v>
                </c:pt>
                <c:pt idx="139">
                  <c:v>146.872379</c:v>
                </c:pt>
                <c:pt idx="140">
                  <c:v>146.70735099999999</c:v>
                </c:pt>
                <c:pt idx="141">
                  <c:v>146.167137</c:v>
                </c:pt>
                <c:pt idx="142">
                  <c:v>150.712704</c:v>
                </c:pt>
                <c:pt idx="143">
                  <c:v>149.18024299999999</c:v>
                </c:pt>
                <c:pt idx="144">
                  <c:v>146.30308400000001</c:v>
                </c:pt>
                <c:pt idx="145">
                  <c:v>157.406567</c:v>
                </c:pt>
                <c:pt idx="146">
                  <c:v>160.759512</c:v>
                </c:pt>
                <c:pt idx="147">
                  <c:v>162.316171</c:v>
                </c:pt>
                <c:pt idx="148">
                  <c:v>163.70714899999999</c:v>
                </c:pt>
                <c:pt idx="149">
                  <c:v>163.83882</c:v>
                </c:pt>
                <c:pt idx="150">
                  <c:v>163.953326</c:v>
                </c:pt>
                <c:pt idx="151">
                  <c:v>164.892967</c:v>
                </c:pt>
                <c:pt idx="152">
                  <c:v>177.00606099999999</c:v>
                </c:pt>
                <c:pt idx="153">
                  <c:v>169.63673800000001</c:v>
                </c:pt>
                <c:pt idx="154">
                  <c:v>201.596315</c:v>
                </c:pt>
                <c:pt idx="155">
                  <c:v>210.696608</c:v>
                </c:pt>
                <c:pt idx="156">
                  <c:v>205.25834900000001</c:v>
                </c:pt>
                <c:pt idx="157">
                  <c:v>205.260266</c:v>
                </c:pt>
                <c:pt idx="158">
                  <c:v>209.61918299999999</c:v>
                </c:pt>
                <c:pt idx="159">
                  <c:v>210.34455299999999</c:v>
                </c:pt>
                <c:pt idx="160">
                  <c:v>207.20081099999999</c:v>
                </c:pt>
                <c:pt idx="161">
                  <c:v>233.734342</c:v>
                </c:pt>
                <c:pt idx="162">
                  <c:v>208.77698599999999</c:v>
                </c:pt>
                <c:pt idx="163">
                  <c:v>208.29807600000001</c:v>
                </c:pt>
                <c:pt idx="164">
                  <c:v>530.18745899999999</c:v>
                </c:pt>
                <c:pt idx="165">
                  <c:v>543.04547400000001</c:v>
                </c:pt>
                <c:pt idx="166">
                  <c:v>569.40904899999998</c:v>
                </c:pt>
                <c:pt idx="167">
                  <c:v>564.593885</c:v>
                </c:pt>
                <c:pt idx="168">
                  <c:v>569.40907800000002</c:v>
                </c:pt>
                <c:pt idx="169">
                  <c:v>571.18346399999996</c:v>
                </c:pt>
                <c:pt idx="170">
                  <c:v>569.27208399999995</c:v>
                </c:pt>
                <c:pt idx="171">
                  <c:v>571.62185299999999</c:v>
                </c:pt>
                <c:pt idx="172">
                  <c:v>529.733475</c:v>
                </c:pt>
                <c:pt idx="173">
                  <c:v>529.46565499999997</c:v>
                </c:pt>
                <c:pt idx="174">
                  <c:v>530.81503399999997</c:v>
                </c:pt>
                <c:pt idx="175">
                  <c:v>610.10407599999996</c:v>
                </c:pt>
                <c:pt idx="176">
                  <c:v>577.23872300000005</c:v>
                </c:pt>
                <c:pt idx="177">
                  <c:v>621.28505299999995</c:v>
                </c:pt>
                <c:pt idx="178">
                  <c:v>627.37140399999998</c:v>
                </c:pt>
                <c:pt idx="179">
                  <c:v>642.09218299999998</c:v>
                </c:pt>
                <c:pt idx="180">
                  <c:v>652.60678600000006</c:v>
                </c:pt>
                <c:pt idx="181">
                  <c:v>654.14668300000005</c:v>
                </c:pt>
                <c:pt idx="182">
                  <c:v>654.81663100000003</c:v>
                </c:pt>
                <c:pt idx="183">
                  <c:v>649.26810699999999</c:v>
                </c:pt>
                <c:pt idx="184">
                  <c:v>649.504097</c:v>
                </c:pt>
                <c:pt idx="185">
                  <c:v>645.03595299999995</c:v>
                </c:pt>
                <c:pt idx="186">
                  <c:v>645.03580799999997</c:v>
                </c:pt>
                <c:pt idx="187">
                  <c:v>652.74628099999995</c:v>
                </c:pt>
                <c:pt idx="188">
                  <c:v>651.93127600000003</c:v>
                </c:pt>
                <c:pt idx="189">
                  <c:v>647.28571199999999</c:v>
                </c:pt>
                <c:pt idx="190">
                  <c:v>651.16402200000005</c:v>
                </c:pt>
                <c:pt idx="191">
                  <c:v>654.51838899999996</c:v>
                </c:pt>
                <c:pt idx="192">
                  <c:v>651.16212800000005</c:v>
                </c:pt>
                <c:pt idx="193">
                  <c:v>649.51345500000002</c:v>
                </c:pt>
                <c:pt idx="194">
                  <c:v>645.13376800000003</c:v>
                </c:pt>
                <c:pt idx="195">
                  <c:v>625.80732499999999</c:v>
                </c:pt>
                <c:pt idx="196">
                  <c:v>631.86569699999995</c:v>
                </c:pt>
                <c:pt idx="197">
                  <c:v>640.45356800000002</c:v>
                </c:pt>
                <c:pt idx="198">
                  <c:v>636.67816500000004</c:v>
                </c:pt>
                <c:pt idx="199">
                  <c:v>327.83600899999999</c:v>
                </c:pt>
                <c:pt idx="200">
                  <c:v>265.021051</c:v>
                </c:pt>
                <c:pt idx="201">
                  <c:v>222.78985700000001</c:v>
                </c:pt>
                <c:pt idx="202">
                  <c:v>424.271141</c:v>
                </c:pt>
                <c:pt idx="203">
                  <c:v>230.568107</c:v>
                </c:pt>
                <c:pt idx="204">
                  <c:v>634.76142400000003</c:v>
                </c:pt>
                <c:pt idx="205">
                  <c:v>634.05055400000003</c:v>
                </c:pt>
                <c:pt idx="206">
                  <c:v>635.65732700000001</c:v>
                </c:pt>
                <c:pt idx="207">
                  <c:v>638.79674499999999</c:v>
                </c:pt>
                <c:pt idx="208">
                  <c:v>640.140716</c:v>
                </c:pt>
                <c:pt idx="209">
                  <c:v>624.33437000000004</c:v>
                </c:pt>
                <c:pt idx="210">
                  <c:v>627.37296700000002</c:v>
                </c:pt>
                <c:pt idx="211">
                  <c:v>247.42490100000001</c:v>
                </c:pt>
                <c:pt idx="212">
                  <c:v>569.81667500000003</c:v>
                </c:pt>
                <c:pt idx="213">
                  <c:v>574.74690099999998</c:v>
                </c:pt>
                <c:pt idx="214">
                  <c:v>573.19982700000003</c:v>
                </c:pt>
                <c:pt idx="215">
                  <c:v>481.373986</c:v>
                </c:pt>
                <c:pt idx="216">
                  <c:v>165.413128</c:v>
                </c:pt>
                <c:pt idx="217">
                  <c:v>165.436207</c:v>
                </c:pt>
                <c:pt idx="218">
                  <c:v>165.43534299999999</c:v>
                </c:pt>
                <c:pt idx="219">
                  <c:v>166.71341799999999</c:v>
                </c:pt>
                <c:pt idx="220">
                  <c:v>167.29817</c:v>
                </c:pt>
                <c:pt idx="221">
                  <c:v>167.37128000000001</c:v>
                </c:pt>
                <c:pt idx="222">
                  <c:v>188.568679</c:v>
                </c:pt>
                <c:pt idx="223">
                  <c:v>321.28977400000002</c:v>
                </c:pt>
                <c:pt idx="224">
                  <c:v>310.43726900000001</c:v>
                </c:pt>
                <c:pt idx="225">
                  <c:v>389.18628699999999</c:v>
                </c:pt>
                <c:pt idx="226">
                  <c:v>431.038116</c:v>
                </c:pt>
                <c:pt idx="227">
                  <c:v>443.52951000000002</c:v>
                </c:pt>
                <c:pt idx="228">
                  <c:v>469.62287099999998</c:v>
                </c:pt>
                <c:pt idx="229">
                  <c:v>537.79700200000002</c:v>
                </c:pt>
                <c:pt idx="230">
                  <c:v>251.156521</c:v>
                </c:pt>
                <c:pt idx="231">
                  <c:v>470.15099700000002</c:v>
                </c:pt>
                <c:pt idx="232">
                  <c:v>397.44103999999999</c:v>
                </c:pt>
                <c:pt idx="233">
                  <c:v>356.10914200000002</c:v>
                </c:pt>
                <c:pt idx="234">
                  <c:v>359.80372999999997</c:v>
                </c:pt>
                <c:pt idx="235">
                  <c:v>265.87020000000001</c:v>
                </c:pt>
                <c:pt idx="236">
                  <c:v>629.31220199999996</c:v>
                </c:pt>
                <c:pt idx="237">
                  <c:v>479.95505100000003</c:v>
                </c:pt>
                <c:pt idx="238">
                  <c:v>232.47034199999999</c:v>
                </c:pt>
                <c:pt idx="239">
                  <c:v>255.384117</c:v>
                </c:pt>
                <c:pt idx="240">
                  <c:v>651.34652700000004</c:v>
                </c:pt>
                <c:pt idx="241">
                  <c:v>651.28044399999999</c:v>
                </c:pt>
                <c:pt idx="242">
                  <c:v>649.40450699999997</c:v>
                </c:pt>
                <c:pt idx="243">
                  <c:v>664.49007800000004</c:v>
                </c:pt>
                <c:pt idx="244">
                  <c:v>667.476315</c:v>
                </c:pt>
                <c:pt idx="245">
                  <c:v>667.47707300000002</c:v>
                </c:pt>
                <c:pt idx="246">
                  <c:v>672.15815299999997</c:v>
                </c:pt>
                <c:pt idx="247">
                  <c:v>672.16702499999997</c:v>
                </c:pt>
                <c:pt idx="248">
                  <c:v>672.17126399999995</c:v>
                </c:pt>
                <c:pt idx="249">
                  <c:v>672.16899799999999</c:v>
                </c:pt>
                <c:pt idx="250">
                  <c:v>676.24103300000002</c:v>
                </c:pt>
                <c:pt idx="251">
                  <c:v>677.11009899999999</c:v>
                </c:pt>
                <c:pt idx="252">
                  <c:v>675.95271200000002</c:v>
                </c:pt>
                <c:pt idx="253">
                  <c:v>680.12387999999999</c:v>
                </c:pt>
                <c:pt idx="254">
                  <c:v>678.54585999999995</c:v>
                </c:pt>
                <c:pt idx="255">
                  <c:v>682.74044300000003</c:v>
                </c:pt>
                <c:pt idx="256">
                  <c:v>685.16766299999995</c:v>
                </c:pt>
                <c:pt idx="257">
                  <c:v>685.16366200000004</c:v>
                </c:pt>
                <c:pt idx="258">
                  <c:v>685.18804899999998</c:v>
                </c:pt>
                <c:pt idx="259">
                  <c:v>686.48432300000002</c:v>
                </c:pt>
                <c:pt idx="260">
                  <c:v>686.34656700000005</c:v>
                </c:pt>
                <c:pt idx="261">
                  <c:v>685.385987</c:v>
                </c:pt>
                <c:pt idx="262">
                  <c:v>687.53150300000004</c:v>
                </c:pt>
                <c:pt idx="263">
                  <c:v>687.877567</c:v>
                </c:pt>
                <c:pt idx="264">
                  <c:v>689.43107099999997</c:v>
                </c:pt>
                <c:pt idx="265">
                  <c:v>692.76507300000003</c:v>
                </c:pt>
                <c:pt idx="266">
                  <c:v>695.28247199999998</c:v>
                </c:pt>
                <c:pt idx="267">
                  <c:v>695.68600500000002</c:v>
                </c:pt>
                <c:pt idx="268">
                  <c:v>696.60782900000004</c:v>
                </c:pt>
                <c:pt idx="269">
                  <c:v>697.43496800000003</c:v>
                </c:pt>
                <c:pt idx="270">
                  <c:v>698.52663800000005</c:v>
                </c:pt>
                <c:pt idx="271">
                  <c:v>697.56643199999996</c:v>
                </c:pt>
                <c:pt idx="272">
                  <c:v>696.64721999999995</c:v>
                </c:pt>
                <c:pt idx="273">
                  <c:v>695.28599899999995</c:v>
                </c:pt>
                <c:pt idx="274">
                  <c:v>695.28038900000001</c:v>
                </c:pt>
                <c:pt idx="275">
                  <c:v>695.27611899999999</c:v>
                </c:pt>
                <c:pt idx="276">
                  <c:v>695.83413299999995</c:v>
                </c:pt>
                <c:pt idx="277">
                  <c:v>696.09607700000004</c:v>
                </c:pt>
                <c:pt idx="278">
                  <c:v>696.09279700000002</c:v>
                </c:pt>
                <c:pt idx="279">
                  <c:v>695.72803399999998</c:v>
                </c:pt>
                <c:pt idx="280">
                  <c:v>696.32856900000002</c:v>
                </c:pt>
                <c:pt idx="281">
                  <c:v>696.38636399999996</c:v>
                </c:pt>
                <c:pt idx="282">
                  <c:v>696.67467199999999</c:v>
                </c:pt>
                <c:pt idx="283">
                  <c:v>700.62871299999995</c:v>
                </c:pt>
                <c:pt idx="284">
                  <c:v>700.97827800000005</c:v>
                </c:pt>
                <c:pt idx="285">
                  <c:v>701.26660300000003</c:v>
                </c:pt>
                <c:pt idx="286">
                  <c:v>701.40013899999997</c:v>
                </c:pt>
                <c:pt idx="287">
                  <c:v>701.42342399999995</c:v>
                </c:pt>
                <c:pt idx="288">
                  <c:v>701.88277500000004</c:v>
                </c:pt>
                <c:pt idx="289">
                  <c:v>700.32137899999998</c:v>
                </c:pt>
                <c:pt idx="290">
                  <c:v>700.32143499999995</c:v>
                </c:pt>
                <c:pt idx="291">
                  <c:v>700.09439399999997</c:v>
                </c:pt>
                <c:pt idx="292">
                  <c:v>700.09449800000004</c:v>
                </c:pt>
                <c:pt idx="293">
                  <c:v>702.95082200000002</c:v>
                </c:pt>
                <c:pt idx="294">
                  <c:v>703.05750499999999</c:v>
                </c:pt>
                <c:pt idx="295">
                  <c:v>705.77196600000002</c:v>
                </c:pt>
                <c:pt idx="296">
                  <c:v>707.33527600000002</c:v>
                </c:pt>
                <c:pt idx="297">
                  <c:v>707.25411699999995</c:v>
                </c:pt>
                <c:pt idx="298">
                  <c:v>710.86645699999997</c:v>
                </c:pt>
                <c:pt idx="299">
                  <c:v>705.51622199999997</c:v>
                </c:pt>
                <c:pt idx="300">
                  <c:v>705.50512100000003</c:v>
                </c:pt>
                <c:pt idx="301">
                  <c:v>703.48221599999999</c:v>
                </c:pt>
                <c:pt idx="302">
                  <c:v>703.54057799999998</c:v>
                </c:pt>
                <c:pt idx="303">
                  <c:v>714.10550000000001</c:v>
                </c:pt>
                <c:pt idx="304">
                  <c:v>715.83330999999998</c:v>
                </c:pt>
                <c:pt idx="305">
                  <c:v>715.83517900000004</c:v>
                </c:pt>
                <c:pt idx="306">
                  <c:v>714.50163799999996</c:v>
                </c:pt>
                <c:pt idx="307">
                  <c:v>714.02017899999998</c:v>
                </c:pt>
                <c:pt idx="308">
                  <c:v>713.73595899999998</c:v>
                </c:pt>
                <c:pt idx="309">
                  <c:v>713.72265800000002</c:v>
                </c:pt>
                <c:pt idx="310">
                  <c:v>713.71836800000005</c:v>
                </c:pt>
                <c:pt idx="311">
                  <c:v>715.04496200000006</c:v>
                </c:pt>
                <c:pt idx="312">
                  <c:v>721.580827</c:v>
                </c:pt>
                <c:pt idx="313">
                  <c:v>719.73844299999996</c:v>
                </c:pt>
                <c:pt idx="314">
                  <c:v>721.275173</c:v>
                </c:pt>
                <c:pt idx="315">
                  <c:v>718.07494899999995</c:v>
                </c:pt>
                <c:pt idx="316">
                  <c:v>718.35695699999997</c:v>
                </c:pt>
                <c:pt idx="317">
                  <c:v>718.35506599999997</c:v>
                </c:pt>
                <c:pt idx="318">
                  <c:v>718.40974700000004</c:v>
                </c:pt>
                <c:pt idx="319">
                  <c:v>718.40970200000004</c:v>
                </c:pt>
                <c:pt idx="320">
                  <c:v>719.73844199999996</c:v>
                </c:pt>
                <c:pt idx="321">
                  <c:v>716.23016500000006</c:v>
                </c:pt>
                <c:pt idx="322">
                  <c:v>719.73809400000005</c:v>
                </c:pt>
                <c:pt idx="323">
                  <c:v>726.47390900000005</c:v>
                </c:pt>
                <c:pt idx="324">
                  <c:v>716.49535000000003</c:v>
                </c:pt>
                <c:pt idx="325">
                  <c:v>716.34685100000002</c:v>
                </c:pt>
                <c:pt idx="326">
                  <c:v>717.45066499999996</c:v>
                </c:pt>
                <c:pt idx="327">
                  <c:v>724.554935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3C6-4F6B-964B-13BE260B2E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2223008"/>
        <c:axId val="612224256"/>
      </c:scatterChart>
      <c:valAx>
        <c:axId val="612223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12224256"/>
        <c:crosses val="autoZero"/>
        <c:crossBetween val="midCat"/>
      </c:valAx>
      <c:valAx>
        <c:axId val="61222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122230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6D</a:t>
            </a:r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'物理-遗传比对图'!$J$5324:$J$5466</c:f>
              <c:numCache>
                <c:formatCode>0_ </c:formatCode>
                <c:ptCount val="143"/>
                <c:pt idx="0">
                  <c:v>0</c:v>
                </c:pt>
                <c:pt idx="1">
                  <c:v>1.3740000000000001</c:v>
                </c:pt>
                <c:pt idx="2">
                  <c:v>1.6414</c:v>
                </c:pt>
                <c:pt idx="3">
                  <c:v>2.4521999999999999</c:v>
                </c:pt>
                <c:pt idx="4">
                  <c:v>4.7526999999999999</c:v>
                </c:pt>
                <c:pt idx="5">
                  <c:v>6.1734999999999998</c:v>
                </c:pt>
                <c:pt idx="6">
                  <c:v>9.7297999999999991</c:v>
                </c:pt>
                <c:pt idx="7">
                  <c:v>11.415900000000001</c:v>
                </c:pt>
                <c:pt idx="8">
                  <c:v>11.683199999999999</c:v>
                </c:pt>
                <c:pt idx="9">
                  <c:v>12.5166</c:v>
                </c:pt>
                <c:pt idx="10">
                  <c:v>12.795999999999999</c:v>
                </c:pt>
                <c:pt idx="11">
                  <c:v>13.9011</c:v>
                </c:pt>
                <c:pt idx="12">
                  <c:v>14.438800000000001</c:v>
                </c:pt>
                <c:pt idx="13">
                  <c:v>14.991300000000001</c:v>
                </c:pt>
                <c:pt idx="14">
                  <c:v>15.546900000000001</c:v>
                </c:pt>
                <c:pt idx="15">
                  <c:v>16.099399999999999</c:v>
                </c:pt>
                <c:pt idx="16">
                  <c:v>16.374099999999999</c:v>
                </c:pt>
                <c:pt idx="17">
                  <c:v>16.653500000000001</c:v>
                </c:pt>
                <c:pt idx="18">
                  <c:v>40.939900000000002</c:v>
                </c:pt>
                <c:pt idx="19">
                  <c:v>43.558500000000002</c:v>
                </c:pt>
                <c:pt idx="20">
                  <c:v>70.757900000000006</c:v>
                </c:pt>
                <c:pt idx="21">
                  <c:v>73.585800000000006</c:v>
                </c:pt>
                <c:pt idx="22">
                  <c:v>75.520399999999995</c:v>
                </c:pt>
                <c:pt idx="23">
                  <c:v>76.344700000000003</c:v>
                </c:pt>
                <c:pt idx="24">
                  <c:v>78.311999999999998</c:v>
                </c:pt>
                <c:pt idx="25">
                  <c:v>83.722200000000001</c:v>
                </c:pt>
                <c:pt idx="26">
                  <c:v>89.1</c:v>
                </c:pt>
                <c:pt idx="27">
                  <c:v>90.795599999999993</c:v>
                </c:pt>
                <c:pt idx="28">
                  <c:v>91.348100000000002</c:v>
                </c:pt>
                <c:pt idx="29">
                  <c:v>93.006100000000004</c:v>
                </c:pt>
                <c:pt idx="30">
                  <c:v>93.275000000000006</c:v>
                </c:pt>
                <c:pt idx="31">
                  <c:v>93.543800000000005</c:v>
                </c:pt>
                <c:pt idx="32">
                  <c:v>94.084400000000002</c:v>
                </c:pt>
                <c:pt idx="33">
                  <c:v>96.040700000000001</c:v>
                </c:pt>
                <c:pt idx="34">
                  <c:v>96.312399999999997</c:v>
                </c:pt>
                <c:pt idx="35">
                  <c:v>99.172700000000006</c:v>
                </c:pt>
                <c:pt idx="36">
                  <c:v>99.716200000000001</c:v>
                </c:pt>
                <c:pt idx="37">
                  <c:v>100.2567</c:v>
                </c:pt>
                <c:pt idx="38">
                  <c:v>101.072</c:v>
                </c:pt>
                <c:pt idx="39">
                  <c:v>101.6155</c:v>
                </c:pt>
                <c:pt idx="40">
                  <c:v>102.44889999999999</c:v>
                </c:pt>
                <c:pt idx="41">
                  <c:v>102.9984</c:v>
                </c:pt>
                <c:pt idx="42">
                  <c:v>103.2672</c:v>
                </c:pt>
                <c:pt idx="43">
                  <c:v>104.64879999999999</c:v>
                </c:pt>
                <c:pt idx="44">
                  <c:v>104.9297</c:v>
                </c:pt>
                <c:pt idx="45">
                  <c:v>105.209</c:v>
                </c:pt>
                <c:pt idx="46">
                  <c:v>106.0288</c:v>
                </c:pt>
                <c:pt idx="47">
                  <c:v>106.30200000000001</c:v>
                </c:pt>
                <c:pt idx="48">
                  <c:v>106.5737</c:v>
                </c:pt>
                <c:pt idx="49">
                  <c:v>107.1172</c:v>
                </c:pt>
                <c:pt idx="50">
                  <c:v>107.9415</c:v>
                </c:pt>
                <c:pt idx="51">
                  <c:v>108.7612</c:v>
                </c:pt>
                <c:pt idx="52">
                  <c:v>109.0301</c:v>
                </c:pt>
                <c:pt idx="53">
                  <c:v>109.2989</c:v>
                </c:pt>
                <c:pt idx="54">
                  <c:v>109.5677</c:v>
                </c:pt>
                <c:pt idx="55">
                  <c:v>110.1083</c:v>
                </c:pt>
                <c:pt idx="56">
                  <c:v>110.65179999999999</c:v>
                </c:pt>
                <c:pt idx="57">
                  <c:v>110.92059999999999</c:v>
                </c:pt>
                <c:pt idx="58">
                  <c:v>111.18940000000001</c:v>
                </c:pt>
                <c:pt idx="59">
                  <c:v>111.45820000000001</c:v>
                </c:pt>
                <c:pt idx="60">
                  <c:v>111.9988</c:v>
                </c:pt>
                <c:pt idx="61">
                  <c:v>112.5423</c:v>
                </c:pt>
                <c:pt idx="62">
                  <c:v>113.08580000000001</c:v>
                </c:pt>
                <c:pt idx="63">
                  <c:v>113.3561</c:v>
                </c:pt>
                <c:pt idx="64">
                  <c:v>113.89960000000001</c:v>
                </c:pt>
                <c:pt idx="65">
                  <c:v>114.1698</c:v>
                </c:pt>
                <c:pt idx="66">
                  <c:v>114.7075</c:v>
                </c:pt>
                <c:pt idx="67">
                  <c:v>114.9807</c:v>
                </c:pt>
                <c:pt idx="68">
                  <c:v>115.2539</c:v>
                </c:pt>
                <c:pt idx="69">
                  <c:v>115.8034</c:v>
                </c:pt>
                <c:pt idx="70">
                  <c:v>116.90860000000001</c:v>
                </c:pt>
                <c:pt idx="71">
                  <c:v>118.2978</c:v>
                </c:pt>
                <c:pt idx="72">
                  <c:v>118.8443</c:v>
                </c:pt>
                <c:pt idx="73">
                  <c:v>121.1186</c:v>
                </c:pt>
                <c:pt idx="74">
                  <c:v>121.3903</c:v>
                </c:pt>
                <c:pt idx="75">
                  <c:v>121.94589999999999</c:v>
                </c:pt>
                <c:pt idx="76">
                  <c:v>122.51090000000001</c:v>
                </c:pt>
                <c:pt idx="77">
                  <c:v>123.0727</c:v>
                </c:pt>
                <c:pt idx="78">
                  <c:v>123.91549999999999</c:v>
                </c:pt>
                <c:pt idx="79">
                  <c:v>125.3203</c:v>
                </c:pt>
                <c:pt idx="80">
                  <c:v>125.8638</c:v>
                </c:pt>
                <c:pt idx="81">
                  <c:v>126.1371</c:v>
                </c:pt>
                <c:pt idx="82">
                  <c:v>126.6865</c:v>
                </c:pt>
                <c:pt idx="83">
                  <c:v>127.79170000000001</c:v>
                </c:pt>
                <c:pt idx="84">
                  <c:v>128.6114</c:v>
                </c:pt>
                <c:pt idx="85">
                  <c:v>128.8817</c:v>
                </c:pt>
                <c:pt idx="86">
                  <c:v>130.87139999999999</c:v>
                </c:pt>
                <c:pt idx="87">
                  <c:v>131.14760000000001</c:v>
                </c:pt>
                <c:pt idx="88">
                  <c:v>132.25280000000001</c:v>
                </c:pt>
                <c:pt idx="89">
                  <c:v>133.06809999999999</c:v>
                </c:pt>
                <c:pt idx="90">
                  <c:v>133.89230000000001</c:v>
                </c:pt>
                <c:pt idx="91">
                  <c:v>134.1686</c:v>
                </c:pt>
                <c:pt idx="92">
                  <c:v>137.35210000000001</c:v>
                </c:pt>
                <c:pt idx="93">
                  <c:v>139.6525</c:v>
                </c:pt>
                <c:pt idx="94">
                  <c:v>141.36750000000001</c:v>
                </c:pt>
                <c:pt idx="95">
                  <c:v>142.48500000000001</c:v>
                </c:pt>
                <c:pt idx="96">
                  <c:v>142.76130000000001</c:v>
                </c:pt>
                <c:pt idx="97">
                  <c:v>143.32310000000001</c:v>
                </c:pt>
                <c:pt idx="98">
                  <c:v>144.4469</c:v>
                </c:pt>
                <c:pt idx="99">
                  <c:v>145.86770000000001</c:v>
                </c:pt>
                <c:pt idx="100">
                  <c:v>147.88030000000001</c:v>
                </c:pt>
                <c:pt idx="101">
                  <c:v>148.99780000000001</c:v>
                </c:pt>
                <c:pt idx="102">
                  <c:v>151.6165</c:v>
                </c:pt>
                <c:pt idx="103">
                  <c:v>157.47130000000001</c:v>
                </c:pt>
                <c:pt idx="104">
                  <c:v>159.1293</c:v>
                </c:pt>
                <c:pt idx="105">
                  <c:v>159.6729</c:v>
                </c:pt>
                <c:pt idx="106">
                  <c:v>159.94309999999999</c:v>
                </c:pt>
                <c:pt idx="107">
                  <c:v>160.75839999999999</c:v>
                </c:pt>
                <c:pt idx="108">
                  <c:v>161.29900000000001</c:v>
                </c:pt>
                <c:pt idx="109">
                  <c:v>161.56780000000001</c:v>
                </c:pt>
                <c:pt idx="110">
                  <c:v>168.3158</c:v>
                </c:pt>
                <c:pt idx="111">
                  <c:v>173.03559999999999</c:v>
                </c:pt>
                <c:pt idx="112">
                  <c:v>176.8</c:v>
                </c:pt>
                <c:pt idx="113">
                  <c:v>181.19720000000001</c:v>
                </c:pt>
                <c:pt idx="114">
                  <c:v>182.2903</c:v>
                </c:pt>
                <c:pt idx="115">
                  <c:v>184.23570000000001</c:v>
                </c:pt>
                <c:pt idx="116">
                  <c:v>187.3827</c:v>
                </c:pt>
                <c:pt idx="117">
                  <c:v>189.63140000000001</c:v>
                </c:pt>
                <c:pt idx="118">
                  <c:v>193.71019999999999</c:v>
                </c:pt>
                <c:pt idx="119">
                  <c:v>196.83930000000001</c:v>
                </c:pt>
                <c:pt idx="120">
                  <c:v>200.62559999999999</c:v>
                </c:pt>
                <c:pt idx="121">
                  <c:v>200.8973</c:v>
                </c:pt>
                <c:pt idx="122">
                  <c:v>201.1705</c:v>
                </c:pt>
                <c:pt idx="123">
                  <c:v>202.59950000000001</c:v>
                </c:pt>
                <c:pt idx="124">
                  <c:v>203.74250000000001</c:v>
                </c:pt>
                <c:pt idx="125">
                  <c:v>204.30439999999999</c:v>
                </c:pt>
                <c:pt idx="126">
                  <c:v>205.1567</c:v>
                </c:pt>
                <c:pt idx="127">
                  <c:v>206.29329999999999</c:v>
                </c:pt>
                <c:pt idx="128">
                  <c:v>206.8519</c:v>
                </c:pt>
                <c:pt idx="129">
                  <c:v>207.995</c:v>
                </c:pt>
                <c:pt idx="130">
                  <c:v>209.44890000000001</c:v>
                </c:pt>
                <c:pt idx="131">
                  <c:v>210.56639999999999</c:v>
                </c:pt>
                <c:pt idx="132">
                  <c:v>211.4092</c:v>
                </c:pt>
                <c:pt idx="133">
                  <c:v>211.6901</c:v>
                </c:pt>
                <c:pt idx="134">
                  <c:v>211.96629999999999</c:v>
                </c:pt>
                <c:pt idx="135">
                  <c:v>212.24260000000001</c:v>
                </c:pt>
                <c:pt idx="136">
                  <c:v>213.37909999999999</c:v>
                </c:pt>
                <c:pt idx="137">
                  <c:v>213.65690000000001</c:v>
                </c:pt>
                <c:pt idx="138">
                  <c:v>216.55029999999999</c:v>
                </c:pt>
                <c:pt idx="139">
                  <c:v>217.9958</c:v>
                </c:pt>
                <c:pt idx="140">
                  <c:v>218.27359999999999</c:v>
                </c:pt>
                <c:pt idx="141">
                  <c:v>219.40369999999999</c:v>
                </c:pt>
                <c:pt idx="142">
                  <c:v>221.43969999999999</c:v>
                </c:pt>
              </c:numCache>
            </c:numRef>
          </c:xVal>
          <c:yVal>
            <c:numRef>
              <c:f>'物理-遗传比对图'!$K$5324:$K$5466</c:f>
              <c:numCache>
                <c:formatCode>0_);[Red]\(0\)</c:formatCode>
                <c:ptCount val="143"/>
                <c:pt idx="0">
                  <c:v>1.4069879999999999</c:v>
                </c:pt>
                <c:pt idx="1">
                  <c:v>1.377281</c:v>
                </c:pt>
                <c:pt idx="2">
                  <c:v>1.4415750000000001</c:v>
                </c:pt>
                <c:pt idx="3">
                  <c:v>1.414963</c:v>
                </c:pt>
                <c:pt idx="4">
                  <c:v>4.0915549999999996</c:v>
                </c:pt>
                <c:pt idx="5">
                  <c:v>4.3162320000000003</c:v>
                </c:pt>
                <c:pt idx="6">
                  <c:v>5.307048</c:v>
                </c:pt>
                <c:pt idx="7">
                  <c:v>6.8548270000000002</c:v>
                </c:pt>
                <c:pt idx="8">
                  <c:v>6.8499290000000004</c:v>
                </c:pt>
                <c:pt idx="9">
                  <c:v>6.4661109999999997</c:v>
                </c:pt>
                <c:pt idx="10">
                  <c:v>6.4710450000000002</c:v>
                </c:pt>
                <c:pt idx="11">
                  <c:v>6.8157220000000001</c:v>
                </c:pt>
                <c:pt idx="12">
                  <c:v>7.0380500000000001</c:v>
                </c:pt>
                <c:pt idx="13">
                  <c:v>6.994415</c:v>
                </c:pt>
                <c:pt idx="14">
                  <c:v>7.6393149999999999</c:v>
                </c:pt>
                <c:pt idx="15">
                  <c:v>7.5740949999999998</c:v>
                </c:pt>
                <c:pt idx="16">
                  <c:v>7.4489340000000004</c:v>
                </c:pt>
                <c:pt idx="17">
                  <c:v>7.3311089999999997</c:v>
                </c:pt>
                <c:pt idx="18">
                  <c:v>16.791523000000002</c:v>
                </c:pt>
                <c:pt idx="19">
                  <c:v>17.609007999999999</c:v>
                </c:pt>
                <c:pt idx="20">
                  <c:v>35.331139999999998</c:v>
                </c:pt>
                <c:pt idx="21">
                  <c:v>38.792855000000003</c:v>
                </c:pt>
                <c:pt idx="22">
                  <c:v>39.562052999999999</c:v>
                </c:pt>
                <c:pt idx="23">
                  <c:v>41.629804999999998</c:v>
                </c:pt>
                <c:pt idx="24">
                  <c:v>42.943139000000002</c:v>
                </c:pt>
                <c:pt idx="25">
                  <c:v>69.325413999999995</c:v>
                </c:pt>
                <c:pt idx="26">
                  <c:v>80.681495999999996</c:v>
                </c:pt>
                <c:pt idx="27">
                  <c:v>90.404013000000006</c:v>
                </c:pt>
                <c:pt idx="28">
                  <c:v>90.448369</c:v>
                </c:pt>
                <c:pt idx="29">
                  <c:v>94.573093</c:v>
                </c:pt>
                <c:pt idx="30">
                  <c:v>99.370804000000007</c:v>
                </c:pt>
                <c:pt idx="31">
                  <c:v>99.755847000000003</c:v>
                </c:pt>
                <c:pt idx="32">
                  <c:v>99.965515999999994</c:v>
                </c:pt>
                <c:pt idx="33">
                  <c:v>102.669381</c:v>
                </c:pt>
                <c:pt idx="34">
                  <c:v>102.167705</c:v>
                </c:pt>
                <c:pt idx="35">
                  <c:v>107.055757</c:v>
                </c:pt>
                <c:pt idx="36">
                  <c:v>108.60482</c:v>
                </c:pt>
                <c:pt idx="37">
                  <c:v>110.36738800000001</c:v>
                </c:pt>
                <c:pt idx="38">
                  <c:v>110.69547300000001</c:v>
                </c:pt>
                <c:pt idx="39">
                  <c:v>110.742507</c:v>
                </c:pt>
                <c:pt idx="40">
                  <c:v>112.88773500000001</c:v>
                </c:pt>
                <c:pt idx="41">
                  <c:v>111.037453</c:v>
                </c:pt>
                <c:pt idx="42">
                  <c:v>116.153324</c:v>
                </c:pt>
                <c:pt idx="43">
                  <c:v>119.268551</c:v>
                </c:pt>
                <c:pt idx="44">
                  <c:v>123.871684</c:v>
                </c:pt>
                <c:pt idx="45">
                  <c:v>120.906948</c:v>
                </c:pt>
                <c:pt idx="46">
                  <c:v>147.94454999999999</c:v>
                </c:pt>
                <c:pt idx="47">
                  <c:v>148.887474</c:v>
                </c:pt>
                <c:pt idx="48">
                  <c:v>142.80445800000001</c:v>
                </c:pt>
                <c:pt idx="49">
                  <c:v>145.651928</c:v>
                </c:pt>
                <c:pt idx="50">
                  <c:v>134.84123500000001</c:v>
                </c:pt>
                <c:pt idx="51">
                  <c:v>136.52144100000001</c:v>
                </c:pt>
                <c:pt idx="52">
                  <c:v>124.86435</c:v>
                </c:pt>
                <c:pt idx="53">
                  <c:v>127.236226</c:v>
                </c:pt>
                <c:pt idx="54">
                  <c:v>138.74053900000001</c:v>
                </c:pt>
                <c:pt idx="55">
                  <c:v>142.53992600000001</c:v>
                </c:pt>
                <c:pt idx="56">
                  <c:v>154.70843400000001</c:v>
                </c:pt>
                <c:pt idx="57">
                  <c:v>161.60861499999999</c:v>
                </c:pt>
                <c:pt idx="58">
                  <c:v>161.519913</c:v>
                </c:pt>
                <c:pt idx="59">
                  <c:v>163.22059999999999</c:v>
                </c:pt>
                <c:pt idx="60">
                  <c:v>294.48121500000002</c:v>
                </c:pt>
                <c:pt idx="61">
                  <c:v>316.80821800000001</c:v>
                </c:pt>
                <c:pt idx="62">
                  <c:v>313.86320499999999</c:v>
                </c:pt>
                <c:pt idx="63">
                  <c:v>314.41956499999998</c:v>
                </c:pt>
                <c:pt idx="64">
                  <c:v>318.66574600000001</c:v>
                </c:pt>
                <c:pt idx="65">
                  <c:v>320.83852899999999</c:v>
                </c:pt>
                <c:pt idx="66">
                  <c:v>323.69743399999999</c:v>
                </c:pt>
                <c:pt idx="67">
                  <c:v>327.963931</c:v>
                </c:pt>
                <c:pt idx="68">
                  <c:v>333.16309200000001</c:v>
                </c:pt>
                <c:pt idx="69">
                  <c:v>339.656655</c:v>
                </c:pt>
                <c:pt idx="70">
                  <c:v>350.87332199999997</c:v>
                </c:pt>
                <c:pt idx="71">
                  <c:v>379.34730400000001</c:v>
                </c:pt>
                <c:pt idx="72">
                  <c:v>382.62635299999999</c:v>
                </c:pt>
                <c:pt idx="73">
                  <c:v>389.31466899999998</c:v>
                </c:pt>
                <c:pt idx="74">
                  <c:v>400.97867100000002</c:v>
                </c:pt>
                <c:pt idx="75">
                  <c:v>401.85238800000002</c:v>
                </c:pt>
                <c:pt idx="76">
                  <c:v>402.20054399999998</c:v>
                </c:pt>
                <c:pt idx="77">
                  <c:v>402.95903700000002</c:v>
                </c:pt>
                <c:pt idx="78">
                  <c:v>408.33051399999999</c:v>
                </c:pt>
                <c:pt idx="79">
                  <c:v>411.03724299999999</c:v>
                </c:pt>
                <c:pt idx="80">
                  <c:v>424.199522</c:v>
                </c:pt>
                <c:pt idx="81">
                  <c:v>427.42242499999998</c:v>
                </c:pt>
                <c:pt idx="82">
                  <c:v>428.63966900000003</c:v>
                </c:pt>
                <c:pt idx="83">
                  <c:v>432.56383799999998</c:v>
                </c:pt>
                <c:pt idx="84">
                  <c:v>433.75171899999998</c:v>
                </c:pt>
                <c:pt idx="85">
                  <c:v>434.30407300000002</c:v>
                </c:pt>
                <c:pt idx="86">
                  <c:v>439.00874599999997</c:v>
                </c:pt>
                <c:pt idx="87">
                  <c:v>439.66578099999998</c:v>
                </c:pt>
                <c:pt idx="88">
                  <c:v>442.93973999999997</c:v>
                </c:pt>
                <c:pt idx="89">
                  <c:v>443.02199999999999</c:v>
                </c:pt>
                <c:pt idx="90">
                  <c:v>444.12641300000001</c:v>
                </c:pt>
                <c:pt idx="91">
                  <c:v>446.40719300000001</c:v>
                </c:pt>
                <c:pt idx="92">
                  <c:v>449.643573</c:v>
                </c:pt>
                <c:pt idx="93">
                  <c:v>450.80919799999998</c:v>
                </c:pt>
                <c:pt idx="94">
                  <c:v>450.47570200000001</c:v>
                </c:pt>
                <c:pt idx="95">
                  <c:v>451.09076499999998</c:v>
                </c:pt>
                <c:pt idx="96">
                  <c:v>451.65316100000001</c:v>
                </c:pt>
                <c:pt idx="97">
                  <c:v>452.16074500000002</c:v>
                </c:pt>
                <c:pt idx="98">
                  <c:v>452.51492500000001</c:v>
                </c:pt>
                <c:pt idx="99">
                  <c:v>452.576142</c:v>
                </c:pt>
                <c:pt idx="100">
                  <c:v>454.499888</c:v>
                </c:pt>
                <c:pt idx="101">
                  <c:v>455.09075799999999</c:v>
                </c:pt>
                <c:pt idx="102">
                  <c:v>457.31087500000001</c:v>
                </c:pt>
                <c:pt idx="103">
                  <c:v>460.27370400000001</c:v>
                </c:pt>
                <c:pt idx="104">
                  <c:v>462.34066799999999</c:v>
                </c:pt>
                <c:pt idx="105">
                  <c:v>463.46442500000001</c:v>
                </c:pt>
                <c:pt idx="106">
                  <c:v>466.82410900000002</c:v>
                </c:pt>
                <c:pt idx="107">
                  <c:v>466.01349199999999</c:v>
                </c:pt>
                <c:pt idx="108">
                  <c:v>463.64727900000003</c:v>
                </c:pt>
                <c:pt idx="109">
                  <c:v>465.94763399999999</c:v>
                </c:pt>
                <c:pt idx="110">
                  <c:v>468.320515</c:v>
                </c:pt>
                <c:pt idx="111">
                  <c:v>470.36942399999998</c:v>
                </c:pt>
                <c:pt idx="112">
                  <c:v>471.487572</c:v>
                </c:pt>
                <c:pt idx="113">
                  <c:v>472.584903</c:v>
                </c:pt>
                <c:pt idx="114">
                  <c:v>472.81323200000003</c:v>
                </c:pt>
                <c:pt idx="115">
                  <c:v>473.42321199999998</c:v>
                </c:pt>
                <c:pt idx="116">
                  <c:v>473.99749500000001</c:v>
                </c:pt>
                <c:pt idx="117">
                  <c:v>475.581728</c:v>
                </c:pt>
                <c:pt idx="118">
                  <c:v>477.84879699999999</c:v>
                </c:pt>
                <c:pt idx="119">
                  <c:v>478.72701899999998</c:v>
                </c:pt>
                <c:pt idx="120">
                  <c:v>483.67686700000002</c:v>
                </c:pt>
                <c:pt idx="121">
                  <c:v>483.79003799999998</c:v>
                </c:pt>
                <c:pt idx="122">
                  <c:v>484.661382</c:v>
                </c:pt>
                <c:pt idx="123">
                  <c:v>486.21047900000002</c:v>
                </c:pt>
                <c:pt idx="124">
                  <c:v>487.16870399999999</c:v>
                </c:pt>
                <c:pt idx="125">
                  <c:v>486.220687</c:v>
                </c:pt>
                <c:pt idx="126">
                  <c:v>487.055993</c:v>
                </c:pt>
                <c:pt idx="127">
                  <c:v>488.582334</c:v>
                </c:pt>
                <c:pt idx="128">
                  <c:v>487.70099299999998</c:v>
                </c:pt>
                <c:pt idx="129">
                  <c:v>486.450175</c:v>
                </c:pt>
                <c:pt idx="130">
                  <c:v>489.40891399999998</c:v>
                </c:pt>
                <c:pt idx="131">
                  <c:v>488.73937000000001</c:v>
                </c:pt>
                <c:pt idx="132">
                  <c:v>490.67880500000001</c:v>
                </c:pt>
                <c:pt idx="133">
                  <c:v>490.85151100000002</c:v>
                </c:pt>
                <c:pt idx="134">
                  <c:v>491.04112700000002</c:v>
                </c:pt>
                <c:pt idx="135">
                  <c:v>490.997682</c:v>
                </c:pt>
                <c:pt idx="136">
                  <c:v>492.43809800000002</c:v>
                </c:pt>
                <c:pt idx="137">
                  <c:v>492.52934900000002</c:v>
                </c:pt>
                <c:pt idx="138">
                  <c:v>494.36804899999998</c:v>
                </c:pt>
                <c:pt idx="139">
                  <c:v>493.13113700000002</c:v>
                </c:pt>
                <c:pt idx="140">
                  <c:v>493.65997900000002</c:v>
                </c:pt>
                <c:pt idx="141">
                  <c:v>493.11769299999997</c:v>
                </c:pt>
                <c:pt idx="142">
                  <c:v>492.57679899999999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0EB-4C00-B1A4-D11236F7DD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2653008"/>
        <c:axId val="222644272"/>
      </c:scatterChart>
      <c:valAx>
        <c:axId val="222653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22644272"/>
        <c:crosses val="autoZero"/>
        <c:crossBetween val="midCat"/>
      </c:valAx>
      <c:valAx>
        <c:axId val="22264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226530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7A</a:t>
            </a:r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'物理-遗传比对图'!$J$5470:$J$6000</c:f>
              <c:numCache>
                <c:formatCode>0_ </c:formatCode>
                <c:ptCount val="531"/>
                <c:pt idx="0">
                  <c:v>0</c:v>
                </c:pt>
                <c:pt idx="1">
                  <c:v>1.1113</c:v>
                </c:pt>
                <c:pt idx="2">
                  <c:v>1.9266000000000001</c:v>
                </c:pt>
                <c:pt idx="3">
                  <c:v>2.4672000000000001</c:v>
                </c:pt>
                <c:pt idx="4">
                  <c:v>3.2869000000000002</c:v>
                </c:pt>
                <c:pt idx="5">
                  <c:v>4.1296999999999997</c:v>
                </c:pt>
                <c:pt idx="6">
                  <c:v>4.6914999999999996</c:v>
                </c:pt>
                <c:pt idx="7">
                  <c:v>5.2502000000000004</c:v>
                </c:pt>
                <c:pt idx="8">
                  <c:v>5.8026999999999997</c:v>
                </c:pt>
                <c:pt idx="9">
                  <c:v>6.3582999999999998</c:v>
                </c:pt>
                <c:pt idx="10">
                  <c:v>6.9108000000000001</c:v>
                </c:pt>
                <c:pt idx="11">
                  <c:v>8.9004999999999992</c:v>
                </c:pt>
                <c:pt idx="12">
                  <c:v>9.4498999999999995</c:v>
                </c:pt>
                <c:pt idx="13">
                  <c:v>10.2697</c:v>
                </c:pt>
                <c:pt idx="14">
                  <c:v>11.651199999999999</c:v>
                </c:pt>
                <c:pt idx="15">
                  <c:v>11.9245</c:v>
                </c:pt>
                <c:pt idx="16">
                  <c:v>12.199199999999999</c:v>
                </c:pt>
                <c:pt idx="17">
                  <c:v>17.2761</c:v>
                </c:pt>
                <c:pt idx="18">
                  <c:v>18.0914</c:v>
                </c:pt>
                <c:pt idx="19">
                  <c:v>18.634899999999998</c:v>
                </c:pt>
                <c:pt idx="20">
                  <c:v>18.903700000000001</c:v>
                </c:pt>
                <c:pt idx="21">
                  <c:v>19.173999999999999</c:v>
                </c:pt>
                <c:pt idx="22">
                  <c:v>19.998200000000001</c:v>
                </c:pt>
                <c:pt idx="23">
                  <c:v>21.6843</c:v>
                </c:pt>
                <c:pt idx="24">
                  <c:v>21.965199999999999</c:v>
                </c:pt>
                <c:pt idx="25">
                  <c:v>22.244499999999999</c:v>
                </c:pt>
                <c:pt idx="26">
                  <c:v>22.794</c:v>
                </c:pt>
                <c:pt idx="27">
                  <c:v>23.0672</c:v>
                </c:pt>
                <c:pt idx="28">
                  <c:v>24.448799999999999</c:v>
                </c:pt>
                <c:pt idx="29">
                  <c:v>24.9923</c:v>
                </c:pt>
                <c:pt idx="30">
                  <c:v>25.544799999999999</c:v>
                </c:pt>
                <c:pt idx="31">
                  <c:v>26.9497</c:v>
                </c:pt>
                <c:pt idx="32">
                  <c:v>27.219899999999999</c:v>
                </c:pt>
                <c:pt idx="33">
                  <c:v>27.766400000000001</c:v>
                </c:pt>
                <c:pt idx="34">
                  <c:v>28.0396</c:v>
                </c:pt>
                <c:pt idx="35">
                  <c:v>28.877700000000001</c:v>
                </c:pt>
                <c:pt idx="36">
                  <c:v>29.427199999999999</c:v>
                </c:pt>
                <c:pt idx="37">
                  <c:v>33.235700000000001</c:v>
                </c:pt>
                <c:pt idx="38">
                  <c:v>34.059899999999999</c:v>
                </c:pt>
                <c:pt idx="39">
                  <c:v>34.331699999999998</c:v>
                </c:pt>
                <c:pt idx="40">
                  <c:v>34.609499999999997</c:v>
                </c:pt>
                <c:pt idx="41">
                  <c:v>35.177700000000002</c:v>
                </c:pt>
                <c:pt idx="42">
                  <c:v>35.7395</c:v>
                </c:pt>
                <c:pt idx="43">
                  <c:v>36.009799999999998</c:v>
                </c:pt>
                <c:pt idx="44">
                  <c:v>36.829500000000003</c:v>
                </c:pt>
                <c:pt idx="45">
                  <c:v>37.381999999999998</c:v>
                </c:pt>
                <c:pt idx="46">
                  <c:v>37.655200000000001</c:v>
                </c:pt>
                <c:pt idx="47">
                  <c:v>38.484000000000002</c:v>
                </c:pt>
                <c:pt idx="48">
                  <c:v>39.317500000000003</c:v>
                </c:pt>
                <c:pt idx="49">
                  <c:v>40.1372</c:v>
                </c:pt>
                <c:pt idx="50">
                  <c:v>41.286799999999999</c:v>
                </c:pt>
                <c:pt idx="51">
                  <c:v>41.851799999999997</c:v>
                </c:pt>
                <c:pt idx="52">
                  <c:v>42.123600000000003</c:v>
                </c:pt>
                <c:pt idx="53">
                  <c:v>43.241100000000003</c:v>
                </c:pt>
                <c:pt idx="54">
                  <c:v>43.511299999999999</c:v>
                </c:pt>
                <c:pt idx="55">
                  <c:v>43.781599999999997</c:v>
                </c:pt>
                <c:pt idx="56">
                  <c:v>44.053400000000003</c:v>
                </c:pt>
                <c:pt idx="57">
                  <c:v>44.326599999999999</c:v>
                </c:pt>
                <c:pt idx="58">
                  <c:v>44.873100000000001</c:v>
                </c:pt>
                <c:pt idx="59">
                  <c:v>46.549700000000001</c:v>
                </c:pt>
                <c:pt idx="60">
                  <c:v>46.821399999999997</c:v>
                </c:pt>
                <c:pt idx="61">
                  <c:v>47.920499999999997</c:v>
                </c:pt>
                <c:pt idx="62">
                  <c:v>48.1937</c:v>
                </c:pt>
                <c:pt idx="63">
                  <c:v>48.743200000000002</c:v>
                </c:pt>
                <c:pt idx="64">
                  <c:v>49.016399999999997</c:v>
                </c:pt>
                <c:pt idx="65">
                  <c:v>49.2911</c:v>
                </c:pt>
                <c:pt idx="66">
                  <c:v>50.110900000000001</c:v>
                </c:pt>
                <c:pt idx="67">
                  <c:v>51.768999999999998</c:v>
                </c:pt>
                <c:pt idx="68">
                  <c:v>52.602400000000003</c:v>
                </c:pt>
                <c:pt idx="69">
                  <c:v>54.039499999999997</c:v>
                </c:pt>
                <c:pt idx="70">
                  <c:v>54.601399999999998</c:v>
                </c:pt>
                <c:pt idx="71">
                  <c:v>54.871600000000001</c:v>
                </c:pt>
                <c:pt idx="72">
                  <c:v>55.418100000000003</c:v>
                </c:pt>
                <c:pt idx="73">
                  <c:v>55.973700000000001</c:v>
                </c:pt>
                <c:pt idx="74">
                  <c:v>56.249899999999997</c:v>
                </c:pt>
                <c:pt idx="75">
                  <c:v>56.808599999999998</c:v>
                </c:pt>
                <c:pt idx="76">
                  <c:v>57.364199999999997</c:v>
                </c:pt>
                <c:pt idx="77">
                  <c:v>58.2117</c:v>
                </c:pt>
                <c:pt idx="78">
                  <c:v>58.491100000000003</c:v>
                </c:pt>
                <c:pt idx="79">
                  <c:v>59.034599999999998</c:v>
                </c:pt>
                <c:pt idx="80">
                  <c:v>59.3048</c:v>
                </c:pt>
                <c:pt idx="81">
                  <c:v>59.851300000000002</c:v>
                </c:pt>
                <c:pt idx="82">
                  <c:v>60.394799999999996</c:v>
                </c:pt>
                <c:pt idx="83">
                  <c:v>61.481900000000003</c:v>
                </c:pt>
                <c:pt idx="84">
                  <c:v>62.025399999999998</c:v>
                </c:pt>
                <c:pt idx="85">
                  <c:v>62.297199999999997</c:v>
                </c:pt>
                <c:pt idx="86">
                  <c:v>62.843600000000002</c:v>
                </c:pt>
                <c:pt idx="87">
                  <c:v>63.390099999999997</c:v>
                </c:pt>
                <c:pt idx="88">
                  <c:v>64.483199999999997</c:v>
                </c:pt>
                <c:pt idx="89">
                  <c:v>65.298500000000004</c:v>
                </c:pt>
                <c:pt idx="90">
                  <c:v>66.118200000000002</c:v>
                </c:pt>
                <c:pt idx="91">
                  <c:v>67.211299999999994</c:v>
                </c:pt>
                <c:pt idx="92">
                  <c:v>68.316400000000002</c:v>
                </c:pt>
                <c:pt idx="93">
                  <c:v>68.862899999999996</c:v>
                </c:pt>
                <c:pt idx="94">
                  <c:v>70.830200000000005</c:v>
                </c:pt>
                <c:pt idx="95">
                  <c:v>71.102000000000004</c:v>
                </c:pt>
                <c:pt idx="96">
                  <c:v>71.375200000000007</c:v>
                </c:pt>
                <c:pt idx="97">
                  <c:v>72.247399999999999</c:v>
                </c:pt>
                <c:pt idx="98">
                  <c:v>72.533100000000005</c:v>
                </c:pt>
                <c:pt idx="99">
                  <c:v>73.076599999999999</c:v>
                </c:pt>
                <c:pt idx="100">
                  <c:v>73.623099999999994</c:v>
                </c:pt>
                <c:pt idx="101">
                  <c:v>74.181799999999996</c:v>
                </c:pt>
                <c:pt idx="102">
                  <c:v>74.461100000000002</c:v>
                </c:pt>
                <c:pt idx="103">
                  <c:v>74.737300000000005</c:v>
                </c:pt>
                <c:pt idx="104">
                  <c:v>75.299199999999999</c:v>
                </c:pt>
                <c:pt idx="105">
                  <c:v>75.854699999999994</c:v>
                </c:pt>
                <c:pt idx="106">
                  <c:v>76.688100000000006</c:v>
                </c:pt>
                <c:pt idx="107">
                  <c:v>76.962900000000005</c:v>
                </c:pt>
                <c:pt idx="108">
                  <c:v>77.236099999999993</c:v>
                </c:pt>
                <c:pt idx="109">
                  <c:v>78.046999999999997</c:v>
                </c:pt>
                <c:pt idx="110">
                  <c:v>78.590500000000006</c:v>
                </c:pt>
                <c:pt idx="111">
                  <c:v>79.438000000000002</c:v>
                </c:pt>
                <c:pt idx="112">
                  <c:v>80.607799999999997</c:v>
                </c:pt>
                <c:pt idx="113">
                  <c:v>81.172799999999995</c:v>
                </c:pt>
                <c:pt idx="114">
                  <c:v>81.452200000000005</c:v>
                </c:pt>
                <c:pt idx="115">
                  <c:v>86.718500000000006</c:v>
                </c:pt>
                <c:pt idx="116">
                  <c:v>90.253799999999998</c:v>
                </c:pt>
                <c:pt idx="117">
                  <c:v>91.959000000000003</c:v>
                </c:pt>
                <c:pt idx="118">
                  <c:v>93.070300000000003</c:v>
                </c:pt>
                <c:pt idx="119">
                  <c:v>93.343500000000006</c:v>
                </c:pt>
                <c:pt idx="120">
                  <c:v>94.172300000000007</c:v>
                </c:pt>
                <c:pt idx="121">
                  <c:v>95.302400000000006</c:v>
                </c:pt>
                <c:pt idx="122">
                  <c:v>95.861099999999993</c:v>
                </c:pt>
                <c:pt idx="123">
                  <c:v>96.132900000000006</c:v>
                </c:pt>
                <c:pt idx="124">
                  <c:v>96.961699999999993</c:v>
                </c:pt>
                <c:pt idx="125">
                  <c:v>97.520399999999995</c:v>
                </c:pt>
                <c:pt idx="126">
                  <c:v>98.941199999999995</c:v>
                </c:pt>
                <c:pt idx="127">
                  <c:v>100.07129999999999</c:v>
                </c:pt>
                <c:pt idx="128">
                  <c:v>102.0839</c:v>
                </c:pt>
                <c:pt idx="129">
                  <c:v>102.922</c:v>
                </c:pt>
                <c:pt idx="130">
                  <c:v>103.46850000000001</c:v>
                </c:pt>
                <c:pt idx="131">
                  <c:v>105.7299</c:v>
                </c:pt>
                <c:pt idx="132">
                  <c:v>108.6066</c:v>
                </c:pt>
                <c:pt idx="133">
                  <c:v>109.1561</c:v>
                </c:pt>
                <c:pt idx="134">
                  <c:v>112.03279999999999</c:v>
                </c:pt>
                <c:pt idx="135">
                  <c:v>114.02249999999999</c:v>
                </c:pt>
                <c:pt idx="136">
                  <c:v>115.4515</c:v>
                </c:pt>
                <c:pt idx="137">
                  <c:v>116.2803</c:v>
                </c:pt>
                <c:pt idx="138">
                  <c:v>116.8267</c:v>
                </c:pt>
                <c:pt idx="139">
                  <c:v>117.9319</c:v>
                </c:pt>
                <c:pt idx="140">
                  <c:v>118.47839999999999</c:v>
                </c:pt>
                <c:pt idx="141">
                  <c:v>119.3026</c:v>
                </c:pt>
                <c:pt idx="142">
                  <c:v>120.1314</c:v>
                </c:pt>
                <c:pt idx="143">
                  <c:v>120.6932</c:v>
                </c:pt>
                <c:pt idx="144">
                  <c:v>122.7058</c:v>
                </c:pt>
                <c:pt idx="145">
                  <c:v>123.5301</c:v>
                </c:pt>
                <c:pt idx="146">
                  <c:v>124.94289999999999</c:v>
                </c:pt>
                <c:pt idx="147">
                  <c:v>126.9213</c:v>
                </c:pt>
                <c:pt idx="148">
                  <c:v>128.8997</c:v>
                </c:pt>
                <c:pt idx="149">
                  <c:v>130.011</c:v>
                </c:pt>
                <c:pt idx="150">
                  <c:v>130.5575</c:v>
                </c:pt>
                <c:pt idx="151">
                  <c:v>131.1131</c:v>
                </c:pt>
                <c:pt idx="152">
                  <c:v>132.23060000000001</c:v>
                </c:pt>
                <c:pt idx="153">
                  <c:v>132.5069</c:v>
                </c:pt>
                <c:pt idx="154">
                  <c:v>132.78309999999999</c:v>
                </c:pt>
                <c:pt idx="155">
                  <c:v>138.53120000000001</c:v>
                </c:pt>
                <c:pt idx="156">
                  <c:v>138.8015</c:v>
                </c:pt>
                <c:pt idx="157">
                  <c:v>140.5067</c:v>
                </c:pt>
                <c:pt idx="158">
                  <c:v>141.9777</c:v>
                </c:pt>
                <c:pt idx="159">
                  <c:v>144.00190000000001</c:v>
                </c:pt>
                <c:pt idx="160">
                  <c:v>154.88489999999999</c:v>
                </c:pt>
                <c:pt idx="161">
                  <c:v>155.4374</c:v>
                </c:pt>
                <c:pt idx="162">
                  <c:v>155.98990000000001</c:v>
                </c:pt>
                <c:pt idx="163">
                  <c:v>157.92449999999999</c:v>
                </c:pt>
                <c:pt idx="164">
                  <c:v>158.4622</c:v>
                </c:pt>
                <c:pt idx="165">
                  <c:v>158.73249999999999</c:v>
                </c:pt>
                <c:pt idx="166">
                  <c:v>164.8605</c:v>
                </c:pt>
                <c:pt idx="167">
                  <c:v>167.7208</c:v>
                </c:pt>
                <c:pt idx="168">
                  <c:v>167.99109999999999</c:v>
                </c:pt>
                <c:pt idx="169">
                  <c:v>168.8108</c:v>
                </c:pt>
                <c:pt idx="170">
                  <c:v>169.63059999999999</c:v>
                </c:pt>
                <c:pt idx="171">
                  <c:v>170.17410000000001</c:v>
                </c:pt>
                <c:pt idx="172">
                  <c:v>171.2731</c:v>
                </c:pt>
                <c:pt idx="173">
                  <c:v>171.8167</c:v>
                </c:pt>
                <c:pt idx="174">
                  <c:v>172.91569999999999</c:v>
                </c:pt>
                <c:pt idx="175">
                  <c:v>173.45920000000001</c:v>
                </c:pt>
                <c:pt idx="176">
                  <c:v>174.2835</c:v>
                </c:pt>
                <c:pt idx="177">
                  <c:v>174.83</c:v>
                </c:pt>
                <c:pt idx="178">
                  <c:v>179.5779</c:v>
                </c:pt>
                <c:pt idx="179">
                  <c:v>180.40219999999999</c:v>
                </c:pt>
                <c:pt idx="180">
                  <c:v>182.41470000000001</c:v>
                </c:pt>
                <c:pt idx="181">
                  <c:v>182.69560000000001</c:v>
                </c:pt>
                <c:pt idx="182">
                  <c:v>183.24510000000001</c:v>
                </c:pt>
                <c:pt idx="183">
                  <c:v>183.51689999999999</c:v>
                </c:pt>
                <c:pt idx="184">
                  <c:v>184.06630000000001</c:v>
                </c:pt>
                <c:pt idx="185">
                  <c:v>184.61879999999999</c:v>
                </c:pt>
                <c:pt idx="186">
                  <c:v>185.44759999999999</c:v>
                </c:pt>
                <c:pt idx="187">
                  <c:v>186.5652</c:v>
                </c:pt>
                <c:pt idx="188">
                  <c:v>187.1146</c:v>
                </c:pt>
                <c:pt idx="189">
                  <c:v>188.21979999999999</c:v>
                </c:pt>
                <c:pt idx="190">
                  <c:v>189.87780000000001</c:v>
                </c:pt>
                <c:pt idx="191">
                  <c:v>190.4213</c:v>
                </c:pt>
                <c:pt idx="192">
                  <c:v>191.81829999999999</c:v>
                </c:pt>
                <c:pt idx="193">
                  <c:v>192.65170000000001</c:v>
                </c:pt>
                <c:pt idx="194">
                  <c:v>193.19820000000001</c:v>
                </c:pt>
                <c:pt idx="195">
                  <c:v>193.46850000000001</c:v>
                </c:pt>
                <c:pt idx="196">
                  <c:v>194.2928</c:v>
                </c:pt>
                <c:pt idx="197">
                  <c:v>195.4041</c:v>
                </c:pt>
                <c:pt idx="198">
                  <c:v>195.6773</c:v>
                </c:pt>
                <c:pt idx="199">
                  <c:v>199.1713</c:v>
                </c:pt>
                <c:pt idx="200">
                  <c:v>200.28880000000001</c:v>
                </c:pt>
                <c:pt idx="201">
                  <c:v>200.84129999999999</c:v>
                </c:pt>
                <c:pt idx="202">
                  <c:v>201.6611</c:v>
                </c:pt>
                <c:pt idx="203">
                  <c:v>202.7602</c:v>
                </c:pt>
                <c:pt idx="204">
                  <c:v>204.4751</c:v>
                </c:pt>
                <c:pt idx="205">
                  <c:v>204.75290000000001</c:v>
                </c:pt>
                <c:pt idx="206">
                  <c:v>206.42949999999999</c:v>
                </c:pt>
                <c:pt idx="207">
                  <c:v>206.7013</c:v>
                </c:pt>
                <c:pt idx="208">
                  <c:v>206.976</c:v>
                </c:pt>
                <c:pt idx="209">
                  <c:v>208.09979999999999</c:v>
                </c:pt>
                <c:pt idx="210">
                  <c:v>209.21109999999999</c:v>
                </c:pt>
                <c:pt idx="211">
                  <c:v>209.76050000000001</c:v>
                </c:pt>
                <c:pt idx="212">
                  <c:v>210.58940000000001</c:v>
                </c:pt>
                <c:pt idx="213">
                  <c:v>210.86259999999999</c:v>
                </c:pt>
                <c:pt idx="214">
                  <c:v>211.13579999999999</c:v>
                </c:pt>
                <c:pt idx="215">
                  <c:v>212.24709999999999</c:v>
                </c:pt>
                <c:pt idx="216">
                  <c:v>213.63640000000001</c:v>
                </c:pt>
                <c:pt idx="217">
                  <c:v>214.7415</c:v>
                </c:pt>
                <c:pt idx="218">
                  <c:v>215.01179999999999</c:v>
                </c:pt>
                <c:pt idx="219">
                  <c:v>215.2835</c:v>
                </c:pt>
                <c:pt idx="220">
                  <c:v>216.3887</c:v>
                </c:pt>
                <c:pt idx="221">
                  <c:v>216.66040000000001</c:v>
                </c:pt>
                <c:pt idx="222">
                  <c:v>217.2099</c:v>
                </c:pt>
                <c:pt idx="223">
                  <c:v>220.68369999999999</c:v>
                </c:pt>
                <c:pt idx="224">
                  <c:v>220.95249999999999</c:v>
                </c:pt>
                <c:pt idx="225">
                  <c:v>221.505</c:v>
                </c:pt>
                <c:pt idx="226">
                  <c:v>222.95050000000001</c:v>
                </c:pt>
                <c:pt idx="227">
                  <c:v>224.0806</c:v>
                </c:pt>
                <c:pt idx="228">
                  <c:v>224.62710000000001</c:v>
                </c:pt>
                <c:pt idx="229">
                  <c:v>225.17660000000001</c:v>
                </c:pt>
                <c:pt idx="230">
                  <c:v>227.20079999999999</c:v>
                </c:pt>
                <c:pt idx="231">
                  <c:v>229.5146</c:v>
                </c:pt>
                <c:pt idx="232">
                  <c:v>230.91159999999999</c:v>
                </c:pt>
                <c:pt idx="233">
                  <c:v>232.01070000000001</c:v>
                </c:pt>
                <c:pt idx="234">
                  <c:v>232.82589999999999</c:v>
                </c:pt>
                <c:pt idx="235">
                  <c:v>233.36940000000001</c:v>
                </c:pt>
                <c:pt idx="236">
                  <c:v>234.19370000000001</c:v>
                </c:pt>
                <c:pt idx="237">
                  <c:v>235.2988</c:v>
                </c:pt>
                <c:pt idx="238">
                  <c:v>236.12309999999999</c:v>
                </c:pt>
                <c:pt idx="239">
                  <c:v>236.67869999999999</c:v>
                </c:pt>
                <c:pt idx="240">
                  <c:v>237.8152</c:v>
                </c:pt>
                <c:pt idx="241">
                  <c:v>238.3647</c:v>
                </c:pt>
                <c:pt idx="242">
                  <c:v>239.1935</c:v>
                </c:pt>
                <c:pt idx="243">
                  <c:v>240.01779999999999</c:v>
                </c:pt>
                <c:pt idx="244">
                  <c:v>240.8331</c:v>
                </c:pt>
                <c:pt idx="245">
                  <c:v>241.6439</c:v>
                </c:pt>
                <c:pt idx="246">
                  <c:v>242.7311</c:v>
                </c:pt>
                <c:pt idx="247">
                  <c:v>243.55080000000001</c:v>
                </c:pt>
                <c:pt idx="248">
                  <c:v>244.0943</c:v>
                </c:pt>
                <c:pt idx="249">
                  <c:v>244.3631</c:v>
                </c:pt>
                <c:pt idx="250">
                  <c:v>244.63939999999999</c:v>
                </c:pt>
                <c:pt idx="251">
                  <c:v>245.4966</c:v>
                </c:pt>
                <c:pt idx="252">
                  <c:v>246.6267</c:v>
                </c:pt>
                <c:pt idx="253">
                  <c:v>248.0557</c:v>
                </c:pt>
                <c:pt idx="254">
                  <c:v>249.50960000000001</c:v>
                </c:pt>
                <c:pt idx="255">
                  <c:v>251.5575</c:v>
                </c:pt>
                <c:pt idx="256">
                  <c:v>252.68129999999999</c:v>
                </c:pt>
                <c:pt idx="257">
                  <c:v>253.5147</c:v>
                </c:pt>
                <c:pt idx="258">
                  <c:v>254.3528</c:v>
                </c:pt>
                <c:pt idx="259">
                  <c:v>255.1816</c:v>
                </c:pt>
                <c:pt idx="260">
                  <c:v>256.5865</c:v>
                </c:pt>
                <c:pt idx="261">
                  <c:v>257.4153</c:v>
                </c:pt>
                <c:pt idx="262">
                  <c:v>257.6841</c:v>
                </c:pt>
                <c:pt idx="263">
                  <c:v>258.2491</c:v>
                </c:pt>
                <c:pt idx="264">
                  <c:v>258.82709999999997</c:v>
                </c:pt>
                <c:pt idx="265">
                  <c:v>259.38900000000001</c:v>
                </c:pt>
                <c:pt idx="266">
                  <c:v>259.66370000000001</c:v>
                </c:pt>
                <c:pt idx="267">
                  <c:v>260.21620000000001</c:v>
                </c:pt>
                <c:pt idx="268">
                  <c:v>261.05900000000003</c:v>
                </c:pt>
                <c:pt idx="269">
                  <c:v>261.62079999999997</c:v>
                </c:pt>
                <c:pt idx="270">
                  <c:v>262.47809999999998</c:v>
                </c:pt>
                <c:pt idx="271">
                  <c:v>263.34019999999998</c:v>
                </c:pt>
                <c:pt idx="272">
                  <c:v>263.89890000000003</c:v>
                </c:pt>
                <c:pt idx="273">
                  <c:v>264.73700000000002</c:v>
                </c:pt>
                <c:pt idx="274">
                  <c:v>265.29250000000002</c:v>
                </c:pt>
                <c:pt idx="275">
                  <c:v>265.56279999999998</c:v>
                </c:pt>
                <c:pt idx="276">
                  <c:v>266.10050000000001</c:v>
                </c:pt>
                <c:pt idx="277">
                  <c:v>266.64400000000001</c:v>
                </c:pt>
                <c:pt idx="278">
                  <c:v>267.18740000000003</c:v>
                </c:pt>
                <c:pt idx="279">
                  <c:v>267.72800000000001</c:v>
                </c:pt>
                <c:pt idx="280">
                  <c:v>268.2715</c:v>
                </c:pt>
                <c:pt idx="281">
                  <c:v>268.5403</c:v>
                </c:pt>
                <c:pt idx="282">
                  <c:v>268.8091</c:v>
                </c:pt>
                <c:pt idx="283">
                  <c:v>269.64249999999998</c:v>
                </c:pt>
                <c:pt idx="284">
                  <c:v>271.03960000000001</c:v>
                </c:pt>
                <c:pt idx="285">
                  <c:v>271.87299999999999</c:v>
                </c:pt>
                <c:pt idx="286">
                  <c:v>272.4348</c:v>
                </c:pt>
                <c:pt idx="287">
                  <c:v>272.70650000000001</c:v>
                </c:pt>
                <c:pt idx="288">
                  <c:v>273.25</c:v>
                </c:pt>
                <c:pt idx="289">
                  <c:v>274.06970000000001</c:v>
                </c:pt>
                <c:pt idx="290">
                  <c:v>274.61320000000001</c:v>
                </c:pt>
                <c:pt idx="291">
                  <c:v>275.1567</c:v>
                </c:pt>
                <c:pt idx="292">
                  <c:v>276.82400000000001</c:v>
                </c:pt>
                <c:pt idx="293">
                  <c:v>278.221</c:v>
                </c:pt>
                <c:pt idx="294">
                  <c:v>279.6103</c:v>
                </c:pt>
                <c:pt idx="295">
                  <c:v>280.15370000000001</c:v>
                </c:pt>
                <c:pt idx="296">
                  <c:v>280.7063</c:v>
                </c:pt>
                <c:pt idx="297">
                  <c:v>281.53050000000002</c:v>
                </c:pt>
                <c:pt idx="298">
                  <c:v>281.79930000000002</c:v>
                </c:pt>
                <c:pt idx="299">
                  <c:v>282.6146</c:v>
                </c:pt>
                <c:pt idx="300">
                  <c:v>282.88350000000003</c:v>
                </c:pt>
                <c:pt idx="301">
                  <c:v>283.44209999999998</c:v>
                </c:pt>
                <c:pt idx="302">
                  <c:v>283.99770000000001</c:v>
                </c:pt>
                <c:pt idx="303">
                  <c:v>284.5564</c:v>
                </c:pt>
                <c:pt idx="304">
                  <c:v>285.40390000000002</c:v>
                </c:pt>
                <c:pt idx="305">
                  <c:v>285.95650000000001</c:v>
                </c:pt>
                <c:pt idx="306">
                  <c:v>286.50290000000001</c:v>
                </c:pt>
                <c:pt idx="307">
                  <c:v>287.04349999999999</c:v>
                </c:pt>
                <c:pt idx="308">
                  <c:v>287.85879999999997</c:v>
                </c:pt>
                <c:pt idx="309">
                  <c:v>288.67399999999998</c:v>
                </c:pt>
                <c:pt idx="310">
                  <c:v>289.7731</c:v>
                </c:pt>
                <c:pt idx="311">
                  <c:v>290.87830000000002</c:v>
                </c:pt>
                <c:pt idx="312">
                  <c:v>291.14710000000002</c:v>
                </c:pt>
                <c:pt idx="313">
                  <c:v>291.68770000000001</c:v>
                </c:pt>
                <c:pt idx="314">
                  <c:v>292.7808</c:v>
                </c:pt>
                <c:pt idx="315">
                  <c:v>293.32130000000001</c:v>
                </c:pt>
                <c:pt idx="316">
                  <c:v>293.59449999999998</c:v>
                </c:pt>
                <c:pt idx="317">
                  <c:v>294.99939999999998</c:v>
                </c:pt>
                <c:pt idx="318">
                  <c:v>295.2697</c:v>
                </c:pt>
                <c:pt idx="319">
                  <c:v>295.53989999999999</c:v>
                </c:pt>
                <c:pt idx="320">
                  <c:v>296.08339999999998</c:v>
                </c:pt>
                <c:pt idx="321">
                  <c:v>296.62400000000002</c:v>
                </c:pt>
                <c:pt idx="322">
                  <c:v>297.16750000000002</c:v>
                </c:pt>
                <c:pt idx="323">
                  <c:v>297.43770000000001</c:v>
                </c:pt>
                <c:pt idx="324">
                  <c:v>298.25749999999999</c:v>
                </c:pt>
                <c:pt idx="325">
                  <c:v>298.80399999999997</c:v>
                </c:pt>
                <c:pt idx="326">
                  <c:v>299.62369999999999</c:v>
                </c:pt>
                <c:pt idx="327">
                  <c:v>300.43900000000002</c:v>
                </c:pt>
                <c:pt idx="328">
                  <c:v>301.80540000000002</c:v>
                </c:pt>
                <c:pt idx="329">
                  <c:v>302.07279999999997</c:v>
                </c:pt>
                <c:pt idx="330">
                  <c:v>303.4393</c:v>
                </c:pt>
                <c:pt idx="331">
                  <c:v>304.25020000000001</c:v>
                </c:pt>
                <c:pt idx="332">
                  <c:v>304.7996</c:v>
                </c:pt>
                <c:pt idx="333">
                  <c:v>306.53440000000001</c:v>
                </c:pt>
                <c:pt idx="334">
                  <c:v>308.25920000000002</c:v>
                </c:pt>
                <c:pt idx="335">
                  <c:v>309.37670000000003</c:v>
                </c:pt>
                <c:pt idx="336">
                  <c:v>310.79759999999999</c:v>
                </c:pt>
                <c:pt idx="337">
                  <c:v>311.07380000000001</c:v>
                </c:pt>
                <c:pt idx="338">
                  <c:v>311.90260000000001</c:v>
                </c:pt>
                <c:pt idx="339">
                  <c:v>313.89229999999998</c:v>
                </c:pt>
                <c:pt idx="340">
                  <c:v>314.43880000000001</c:v>
                </c:pt>
                <c:pt idx="341">
                  <c:v>314.9853</c:v>
                </c:pt>
                <c:pt idx="342">
                  <c:v>315.26150000000001</c:v>
                </c:pt>
                <c:pt idx="343">
                  <c:v>315.81400000000002</c:v>
                </c:pt>
                <c:pt idx="344">
                  <c:v>317.19560000000001</c:v>
                </c:pt>
                <c:pt idx="345">
                  <c:v>320.089</c:v>
                </c:pt>
                <c:pt idx="346">
                  <c:v>328.44619999999998</c:v>
                </c:pt>
                <c:pt idx="347">
                  <c:v>330.14179999999999</c:v>
                </c:pt>
                <c:pt idx="348">
                  <c:v>331.28480000000002</c:v>
                </c:pt>
                <c:pt idx="349">
                  <c:v>331.8596</c:v>
                </c:pt>
                <c:pt idx="350">
                  <c:v>332.13580000000002</c:v>
                </c:pt>
                <c:pt idx="351">
                  <c:v>332.67930000000001</c:v>
                </c:pt>
                <c:pt idx="352">
                  <c:v>333.80939999999998</c:v>
                </c:pt>
                <c:pt idx="353">
                  <c:v>334.9332</c:v>
                </c:pt>
                <c:pt idx="354">
                  <c:v>335.20490000000001</c:v>
                </c:pt>
                <c:pt idx="355">
                  <c:v>335.75139999999999</c:v>
                </c:pt>
                <c:pt idx="356">
                  <c:v>336.0231</c:v>
                </c:pt>
                <c:pt idx="357">
                  <c:v>336.56959999999998</c:v>
                </c:pt>
                <c:pt idx="358">
                  <c:v>337.97449999999998</c:v>
                </c:pt>
                <c:pt idx="359">
                  <c:v>339.37939999999998</c:v>
                </c:pt>
                <c:pt idx="360">
                  <c:v>339.92880000000002</c:v>
                </c:pt>
                <c:pt idx="361">
                  <c:v>340.20359999999999</c:v>
                </c:pt>
                <c:pt idx="362">
                  <c:v>341.02780000000001</c:v>
                </c:pt>
                <c:pt idx="363">
                  <c:v>341.57729999999998</c:v>
                </c:pt>
                <c:pt idx="364">
                  <c:v>343.28250000000003</c:v>
                </c:pt>
                <c:pt idx="365">
                  <c:v>344.12049999999999</c:v>
                </c:pt>
                <c:pt idx="366">
                  <c:v>344.94929999999999</c:v>
                </c:pt>
                <c:pt idx="367">
                  <c:v>345.49579999999997</c:v>
                </c:pt>
                <c:pt idx="368">
                  <c:v>346.04230000000001</c:v>
                </c:pt>
                <c:pt idx="369">
                  <c:v>348.58690000000001</c:v>
                </c:pt>
                <c:pt idx="370">
                  <c:v>349.96839999999997</c:v>
                </c:pt>
                <c:pt idx="371">
                  <c:v>350.23719999999997</c:v>
                </c:pt>
                <c:pt idx="372">
                  <c:v>351.61880000000002</c:v>
                </c:pt>
                <c:pt idx="373">
                  <c:v>351.892</c:v>
                </c:pt>
                <c:pt idx="374">
                  <c:v>359.17579999999998</c:v>
                </c:pt>
                <c:pt idx="375">
                  <c:v>359.45209999999997</c:v>
                </c:pt>
                <c:pt idx="376">
                  <c:v>360.00459999999998</c:v>
                </c:pt>
                <c:pt idx="377">
                  <c:v>361.1284</c:v>
                </c:pt>
                <c:pt idx="378">
                  <c:v>362.26490000000001</c:v>
                </c:pt>
                <c:pt idx="379">
                  <c:v>364.26600000000002</c:v>
                </c:pt>
                <c:pt idx="380">
                  <c:v>364.80950000000001</c:v>
                </c:pt>
                <c:pt idx="381">
                  <c:v>365.08120000000002</c:v>
                </c:pt>
                <c:pt idx="382">
                  <c:v>366.75779999999997</c:v>
                </c:pt>
                <c:pt idx="383">
                  <c:v>368.17059999999998</c:v>
                </c:pt>
                <c:pt idx="384">
                  <c:v>368.72309999999999</c:v>
                </c:pt>
                <c:pt idx="385">
                  <c:v>368.99200000000002</c:v>
                </c:pt>
                <c:pt idx="386">
                  <c:v>369.81169999999997</c:v>
                </c:pt>
                <c:pt idx="387">
                  <c:v>370.08199999999999</c:v>
                </c:pt>
                <c:pt idx="388">
                  <c:v>370.35079999999999</c:v>
                </c:pt>
                <c:pt idx="389">
                  <c:v>370.90030000000002</c:v>
                </c:pt>
                <c:pt idx="390">
                  <c:v>371.17349999999999</c:v>
                </c:pt>
                <c:pt idx="391">
                  <c:v>371.71699999999998</c:v>
                </c:pt>
                <c:pt idx="392">
                  <c:v>371.98719999999997</c:v>
                </c:pt>
                <c:pt idx="393">
                  <c:v>372.25749999999999</c:v>
                </c:pt>
                <c:pt idx="394">
                  <c:v>372.52780000000001</c:v>
                </c:pt>
                <c:pt idx="395">
                  <c:v>373.65159999999997</c:v>
                </c:pt>
                <c:pt idx="396">
                  <c:v>376.56180000000001</c:v>
                </c:pt>
                <c:pt idx="397">
                  <c:v>377.37709999999998</c:v>
                </c:pt>
                <c:pt idx="398">
                  <c:v>377.92059999999998</c:v>
                </c:pt>
                <c:pt idx="399">
                  <c:v>378.46109999999999</c:v>
                </c:pt>
                <c:pt idx="400">
                  <c:v>379.00760000000002</c:v>
                </c:pt>
                <c:pt idx="401">
                  <c:v>379.55709999999999</c:v>
                </c:pt>
                <c:pt idx="402">
                  <c:v>379.82729999999998</c:v>
                </c:pt>
                <c:pt idx="403">
                  <c:v>380.64710000000002</c:v>
                </c:pt>
                <c:pt idx="404">
                  <c:v>380.91730000000001</c:v>
                </c:pt>
                <c:pt idx="405">
                  <c:v>381.46080000000001</c:v>
                </c:pt>
                <c:pt idx="406">
                  <c:v>381.73110000000003</c:v>
                </c:pt>
                <c:pt idx="407">
                  <c:v>382.55529999999999</c:v>
                </c:pt>
                <c:pt idx="408">
                  <c:v>382.82420000000002</c:v>
                </c:pt>
                <c:pt idx="409">
                  <c:v>383.09440000000001</c:v>
                </c:pt>
                <c:pt idx="410">
                  <c:v>383.6379</c:v>
                </c:pt>
                <c:pt idx="411">
                  <c:v>384.19659999999999</c:v>
                </c:pt>
                <c:pt idx="412">
                  <c:v>384.4744</c:v>
                </c:pt>
                <c:pt idx="413">
                  <c:v>387.6764</c:v>
                </c:pt>
                <c:pt idx="414">
                  <c:v>388.79390000000001</c:v>
                </c:pt>
                <c:pt idx="415">
                  <c:v>389.33159999999998</c:v>
                </c:pt>
                <c:pt idx="416">
                  <c:v>390.14690000000002</c:v>
                </c:pt>
                <c:pt idx="417">
                  <c:v>390.96210000000002</c:v>
                </c:pt>
                <c:pt idx="418">
                  <c:v>392.06119999999999</c:v>
                </c:pt>
                <c:pt idx="419">
                  <c:v>392.33150000000001</c:v>
                </c:pt>
                <c:pt idx="420">
                  <c:v>392.875</c:v>
                </c:pt>
                <c:pt idx="421">
                  <c:v>393.14519999999999</c:v>
                </c:pt>
                <c:pt idx="422">
                  <c:v>393.41550000000001</c:v>
                </c:pt>
                <c:pt idx="423">
                  <c:v>393.68290000000002</c:v>
                </c:pt>
                <c:pt idx="424">
                  <c:v>393.95319999999998</c:v>
                </c:pt>
                <c:pt idx="425">
                  <c:v>394.22340000000003</c:v>
                </c:pt>
                <c:pt idx="426">
                  <c:v>394.77589999999998</c:v>
                </c:pt>
                <c:pt idx="427">
                  <c:v>395.61399999999998</c:v>
                </c:pt>
                <c:pt idx="428">
                  <c:v>395.8843</c:v>
                </c:pt>
                <c:pt idx="429">
                  <c:v>396.70850000000002</c:v>
                </c:pt>
                <c:pt idx="430">
                  <c:v>397.25200000000001</c:v>
                </c:pt>
                <c:pt idx="431">
                  <c:v>397.52229999999997</c:v>
                </c:pt>
                <c:pt idx="432">
                  <c:v>398.06279999999998</c:v>
                </c:pt>
                <c:pt idx="433">
                  <c:v>398.33609999999999</c:v>
                </c:pt>
                <c:pt idx="434">
                  <c:v>399.44740000000002</c:v>
                </c:pt>
                <c:pt idx="435">
                  <c:v>400.27159999999998</c:v>
                </c:pt>
                <c:pt idx="436">
                  <c:v>401.09589999999997</c:v>
                </c:pt>
                <c:pt idx="437">
                  <c:v>401.36759999999998</c:v>
                </c:pt>
                <c:pt idx="438">
                  <c:v>401.90809999999999</c:v>
                </c:pt>
                <c:pt idx="439">
                  <c:v>402.45460000000003</c:v>
                </c:pt>
                <c:pt idx="440">
                  <c:v>403.55369999999999</c:v>
                </c:pt>
                <c:pt idx="441">
                  <c:v>403.82400000000001</c:v>
                </c:pt>
                <c:pt idx="442">
                  <c:v>406.45800000000003</c:v>
                </c:pt>
                <c:pt idx="443">
                  <c:v>407.62779999999998</c:v>
                </c:pt>
                <c:pt idx="444">
                  <c:v>409.94159999999999</c:v>
                </c:pt>
                <c:pt idx="445">
                  <c:v>410.48500000000001</c:v>
                </c:pt>
                <c:pt idx="446">
                  <c:v>411.02850000000001</c:v>
                </c:pt>
                <c:pt idx="447">
                  <c:v>412.1157</c:v>
                </c:pt>
                <c:pt idx="448">
                  <c:v>412.38310000000001</c:v>
                </c:pt>
                <c:pt idx="449">
                  <c:v>412.94490000000002</c:v>
                </c:pt>
                <c:pt idx="450">
                  <c:v>413.2242</c:v>
                </c:pt>
                <c:pt idx="451">
                  <c:v>414.31729999999999</c:v>
                </c:pt>
                <c:pt idx="452">
                  <c:v>414.589</c:v>
                </c:pt>
                <c:pt idx="453">
                  <c:v>414.85930000000002</c:v>
                </c:pt>
                <c:pt idx="454">
                  <c:v>415.12950000000001</c:v>
                </c:pt>
                <c:pt idx="455">
                  <c:v>415.673</c:v>
                </c:pt>
                <c:pt idx="456">
                  <c:v>416.49279999999999</c:v>
                </c:pt>
                <c:pt idx="457">
                  <c:v>416.7645</c:v>
                </c:pt>
                <c:pt idx="458">
                  <c:v>417.57979999999998</c:v>
                </c:pt>
                <c:pt idx="459">
                  <c:v>418.6669</c:v>
                </c:pt>
                <c:pt idx="460">
                  <c:v>419.20749999999998</c:v>
                </c:pt>
                <c:pt idx="461">
                  <c:v>419.47629999999998</c:v>
                </c:pt>
                <c:pt idx="462">
                  <c:v>420.01679999999999</c:v>
                </c:pt>
                <c:pt idx="463">
                  <c:v>420.28710000000001</c:v>
                </c:pt>
                <c:pt idx="464">
                  <c:v>420.55739999999997</c:v>
                </c:pt>
                <c:pt idx="465">
                  <c:v>421.09500000000003</c:v>
                </c:pt>
                <c:pt idx="466">
                  <c:v>421.6327</c:v>
                </c:pt>
                <c:pt idx="467">
                  <c:v>421.90010000000001</c:v>
                </c:pt>
                <c:pt idx="468">
                  <c:v>422.17180000000002</c:v>
                </c:pt>
                <c:pt idx="469">
                  <c:v>422.7183</c:v>
                </c:pt>
                <c:pt idx="470">
                  <c:v>423.53359999999998</c:v>
                </c:pt>
                <c:pt idx="471">
                  <c:v>424.3578</c:v>
                </c:pt>
                <c:pt idx="472">
                  <c:v>426.03440000000001</c:v>
                </c:pt>
                <c:pt idx="473">
                  <c:v>426.3091</c:v>
                </c:pt>
                <c:pt idx="474">
                  <c:v>427.14249999999998</c:v>
                </c:pt>
                <c:pt idx="475">
                  <c:v>427.41140000000001</c:v>
                </c:pt>
                <c:pt idx="476">
                  <c:v>428.24020000000002</c:v>
                </c:pt>
                <c:pt idx="477">
                  <c:v>433.01650000000001</c:v>
                </c:pt>
                <c:pt idx="478">
                  <c:v>433.56299999999999</c:v>
                </c:pt>
                <c:pt idx="479">
                  <c:v>434.96</c:v>
                </c:pt>
                <c:pt idx="480">
                  <c:v>436.0652</c:v>
                </c:pt>
                <c:pt idx="481">
                  <c:v>437.16430000000003</c:v>
                </c:pt>
                <c:pt idx="482">
                  <c:v>441.91219999999998</c:v>
                </c:pt>
                <c:pt idx="483">
                  <c:v>443.01130000000001</c:v>
                </c:pt>
                <c:pt idx="484">
                  <c:v>443.56079999999997</c:v>
                </c:pt>
                <c:pt idx="485">
                  <c:v>445.23739999999998</c:v>
                </c:pt>
                <c:pt idx="486">
                  <c:v>445.5077</c:v>
                </c:pt>
                <c:pt idx="487">
                  <c:v>446.05110000000002</c:v>
                </c:pt>
                <c:pt idx="488">
                  <c:v>446.87990000000002</c:v>
                </c:pt>
                <c:pt idx="489">
                  <c:v>448.27690000000001</c:v>
                </c:pt>
                <c:pt idx="490">
                  <c:v>449.08780000000002</c:v>
                </c:pt>
                <c:pt idx="491">
                  <c:v>449.36250000000001</c:v>
                </c:pt>
                <c:pt idx="492">
                  <c:v>449.63729999999998</c:v>
                </c:pt>
                <c:pt idx="493">
                  <c:v>450.17489999999998</c:v>
                </c:pt>
                <c:pt idx="494">
                  <c:v>450.71260000000001</c:v>
                </c:pt>
                <c:pt idx="495">
                  <c:v>453.25709999999998</c:v>
                </c:pt>
                <c:pt idx="496">
                  <c:v>454.93369999999999</c:v>
                </c:pt>
                <c:pt idx="497">
                  <c:v>455.47719999999998</c:v>
                </c:pt>
                <c:pt idx="498">
                  <c:v>456.02980000000002</c:v>
                </c:pt>
                <c:pt idx="499">
                  <c:v>456.58229999999998</c:v>
                </c:pt>
                <c:pt idx="500">
                  <c:v>457.4203</c:v>
                </c:pt>
                <c:pt idx="501">
                  <c:v>457.97899999999998</c:v>
                </c:pt>
                <c:pt idx="502">
                  <c:v>458.79880000000003</c:v>
                </c:pt>
                <c:pt idx="503">
                  <c:v>459.33929999999998</c:v>
                </c:pt>
                <c:pt idx="504">
                  <c:v>459.87990000000002</c:v>
                </c:pt>
                <c:pt idx="505">
                  <c:v>460.42039999999997</c:v>
                </c:pt>
                <c:pt idx="506">
                  <c:v>460.97300000000001</c:v>
                </c:pt>
                <c:pt idx="507">
                  <c:v>461.5444</c:v>
                </c:pt>
                <c:pt idx="508">
                  <c:v>462.70069999999998</c:v>
                </c:pt>
                <c:pt idx="509">
                  <c:v>463.52949999999998</c:v>
                </c:pt>
                <c:pt idx="510">
                  <c:v>464.90339999999998</c:v>
                </c:pt>
                <c:pt idx="511">
                  <c:v>465.459</c:v>
                </c:pt>
                <c:pt idx="512">
                  <c:v>466.02719999999999</c:v>
                </c:pt>
                <c:pt idx="513">
                  <c:v>468.61579999999998</c:v>
                </c:pt>
                <c:pt idx="514">
                  <c:v>468.88310000000001</c:v>
                </c:pt>
                <c:pt idx="515">
                  <c:v>469.7029</c:v>
                </c:pt>
                <c:pt idx="516">
                  <c:v>471.1078</c:v>
                </c:pt>
                <c:pt idx="517">
                  <c:v>471.6728</c:v>
                </c:pt>
                <c:pt idx="518">
                  <c:v>472.23779999999999</c:v>
                </c:pt>
                <c:pt idx="519">
                  <c:v>472.51249999999999</c:v>
                </c:pt>
                <c:pt idx="520">
                  <c:v>474.17059999999998</c:v>
                </c:pt>
                <c:pt idx="521">
                  <c:v>475.27569999999997</c:v>
                </c:pt>
                <c:pt idx="522">
                  <c:v>475.54750000000001</c:v>
                </c:pt>
                <c:pt idx="523">
                  <c:v>476.64049999999997</c:v>
                </c:pt>
                <c:pt idx="524">
                  <c:v>477.18700000000001</c:v>
                </c:pt>
                <c:pt idx="525">
                  <c:v>480.37049999999999</c:v>
                </c:pt>
                <c:pt idx="526">
                  <c:v>482.91500000000002</c:v>
                </c:pt>
                <c:pt idx="527">
                  <c:v>483.4615</c:v>
                </c:pt>
                <c:pt idx="528">
                  <c:v>484.27679999999998</c:v>
                </c:pt>
                <c:pt idx="529">
                  <c:v>484.82029999999997</c:v>
                </c:pt>
                <c:pt idx="530">
                  <c:v>488.65129999999999</c:v>
                </c:pt>
              </c:numCache>
            </c:numRef>
          </c:xVal>
          <c:yVal>
            <c:numRef>
              <c:f>'物理-遗传比对图'!$K$5470:$K$6000</c:f>
              <c:numCache>
                <c:formatCode>0_);[Red]\(0\)</c:formatCode>
                <c:ptCount val="531"/>
                <c:pt idx="0">
                  <c:v>0.240869</c:v>
                </c:pt>
                <c:pt idx="1">
                  <c:v>1.5225649999999999</c:v>
                </c:pt>
                <c:pt idx="2">
                  <c:v>1.4773750000000001</c:v>
                </c:pt>
                <c:pt idx="3">
                  <c:v>1.424841</c:v>
                </c:pt>
                <c:pt idx="4">
                  <c:v>1.984955</c:v>
                </c:pt>
                <c:pt idx="5">
                  <c:v>2.8476979999999998</c:v>
                </c:pt>
                <c:pt idx="6">
                  <c:v>2.8503699999999998</c:v>
                </c:pt>
                <c:pt idx="7">
                  <c:v>2.0627719999999998</c:v>
                </c:pt>
                <c:pt idx="8">
                  <c:v>0.43996299999999999</c:v>
                </c:pt>
                <c:pt idx="9">
                  <c:v>4.5490740000000001</c:v>
                </c:pt>
                <c:pt idx="10">
                  <c:v>4.3302209999999999</c:v>
                </c:pt>
                <c:pt idx="11">
                  <c:v>8.0716780000000004</c:v>
                </c:pt>
                <c:pt idx="12">
                  <c:v>8.743487</c:v>
                </c:pt>
                <c:pt idx="13">
                  <c:v>8.7759210000000003</c:v>
                </c:pt>
                <c:pt idx="14">
                  <c:v>9.4262650000000008</c:v>
                </c:pt>
                <c:pt idx="15">
                  <c:v>9.4125779999999999</c:v>
                </c:pt>
                <c:pt idx="16">
                  <c:v>9.6667129999999997</c:v>
                </c:pt>
                <c:pt idx="17">
                  <c:v>12.786115000000001</c:v>
                </c:pt>
                <c:pt idx="18">
                  <c:v>12.733746999999999</c:v>
                </c:pt>
                <c:pt idx="19">
                  <c:v>11.958817</c:v>
                </c:pt>
                <c:pt idx="20">
                  <c:v>12.628539999999999</c:v>
                </c:pt>
                <c:pt idx="21">
                  <c:v>11.959013000000001</c:v>
                </c:pt>
                <c:pt idx="22">
                  <c:v>12.785487</c:v>
                </c:pt>
                <c:pt idx="23">
                  <c:v>13.400274</c:v>
                </c:pt>
                <c:pt idx="24">
                  <c:v>13.434455</c:v>
                </c:pt>
                <c:pt idx="25">
                  <c:v>13.435366</c:v>
                </c:pt>
                <c:pt idx="26">
                  <c:v>13.401680000000001</c:v>
                </c:pt>
                <c:pt idx="27">
                  <c:v>13.583055</c:v>
                </c:pt>
                <c:pt idx="28">
                  <c:v>13.421222</c:v>
                </c:pt>
                <c:pt idx="29">
                  <c:v>13.397781999999999</c:v>
                </c:pt>
                <c:pt idx="30">
                  <c:v>13.731223999999999</c:v>
                </c:pt>
                <c:pt idx="31">
                  <c:v>15.266614000000001</c:v>
                </c:pt>
                <c:pt idx="32">
                  <c:v>15.183944</c:v>
                </c:pt>
                <c:pt idx="33">
                  <c:v>14.969730999999999</c:v>
                </c:pt>
                <c:pt idx="34">
                  <c:v>14.893340999999999</c:v>
                </c:pt>
                <c:pt idx="35">
                  <c:v>13.739770999999999</c:v>
                </c:pt>
                <c:pt idx="36">
                  <c:v>13.667833</c:v>
                </c:pt>
                <c:pt idx="37">
                  <c:v>18.241914999999999</c:v>
                </c:pt>
                <c:pt idx="38">
                  <c:v>18.218487</c:v>
                </c:pt>
                <c:pt idx="39">
                  <c:v>18.220697000000001</c:v>
                </c:pt>
                <c:pt idx="40">
                  <c:v>18.296295000000001</c:v>
                </c:pt>
                <c:pt idx="41">
                  <c:v>18.301010000000002</c:v>
                </c:pt>
                <c:pt idx="42">
                  <c:v>19.826608</c:v>
                </c:pt>
                <c:pt idx="43">
                  <c:v>19.959323000000001</c:v>
                </c:pt>
                <c:pt idx="44">
                  <c:v>19.829165</c:v>
                </c:pt>
                <c:pt idx="45">
                  <c:v>19.756416999999999</c:v>
                </c:pt>
                <c:pt idx="46">
                  <c:v>20.371853999999999</c:v>
                </c:pt>
                <c:pt idx="47">
                  <c:v>20.900573000000001</c:v>
                </c:pt>
                <c:pt idx="48">
                  <c:v>21.373525999999998</c:v>
                </c:pt>
                <c:pt idx="49">
                  <c:v>21.392318</c:v>
                </c:pt>
                <c:pt idx="50">
                  <c:v>22.191958</c:v>
                </c:pt>
                <c:pt idx="51">
                  <c:v>22.197071999999999</c:v>
                </c:pt>
                <c:pt idx="52">
                  <c:v>22.29204</c:v>
                </c:pt>
                <c:pt idx="53">
                  <c:v>23.588542</c:v>
                </c:pt>
                <c:pt idx="54">
                  <c:v>452.619621</c:v>
                </c:pt>
                <c:pt idx="55">
                  <c:v>22.944554</c:v>
                </c:pt>
                <c:pt idx="56">
                  <c:v>22.757593</c:v>
                </c:pt>
                <c:pt idx="57">
                  <c:v>23.808664</c:v>
                </c:pt>
                <c:pt idx="58">
                  <c:v>23.805199999999999</c:v>
                </c:pt>
                <c:pt idx="59">
                  <c:v>24.727105000000002</c:v>
                </c:pt>
                <c:pt idx="60">
                  <c:v>24.598409</c:v>
                </c:pt>
                <c:pt idx="61">
                  <c:v>26.852733000000001</c:v>
                </c:pt>
                <c:pt idx="62">
                  <c:v>25.551424999999998</c:v>
                </c:pt>
                <c:pt idx="63">
                  <c:v>25.547042000000001</c:v>
                </c:pt>
                <c:pt idx="64">
                  <c:v>25.921835999999999</c:v>
                </c:pt>
                <c:pt idx="65">
                  <c:v>26.877524999999999</c:v>
                </c:pt>
                <c:pt idx="66">
                  <c:v>27.359112</c:v>
                </c:pt>
                <c:pt idx="67">
                  <c:v>28.344127</c:v>
                </c:pt>
                <c:pt idx="68">
                  <c:v>28.814705</c:v>
                </c:pt>
                <c:pt idx="69">
                  <c:v>29.934808</c:v>
                </c:pt>
                <c:pt idx="70">
                  <c:v>29.349753</c:v>
                </c:pt>
                <c:pt idx="71">
                  <c:v>29.220372999999999</c:v>
                </c:pt>
                <c:pt idx="72">
                  <c:v>29.200202999999998</c:v>
                </c:pt>
                <c:pt idx="73">
                  <c:v>29.218926</c:v>
                </c:pt>
                <c:pt idx="74">
                  <c:v>29.350073999999999</c:v>
                </c:pt>
                <c:pt idx="75">
                  <c:v>29.450081999999998</c:v>
                </c:pt>
                <c:pt idx="76">
                  <c:v>29.533452</c:v>
                </c:pt>
                <c:pt idx="77">
                  <c:v>31.530467000000002</c:v>
                </c:pt>
                <c:pt idx="78">
                  <c:v>31.541426000000001</c:v>
                </c:pt>
                <c:pt idx="79">
                  <c:v>31.862006000000001</c:v>
                </c:pt>
                <c:pt idx="80">
                  <c:v>32.790616999999997</c:v>
                </c:pt>
                <c:pt idx="81">
                  <c:v>32.169814000000002</c:v>
                </c:pt>
                <c:pt idx="82">
                  <c:v>32.588377999999999</c:v>
                </c:pt>
                <c:pt idx="83">
                  <c:v>31.965512</c:v>
                </c:pt>
                <c:pt idx="84">
                  <c:v>31.963885999999999</c:v>
                </c:pt>
                <c:pt idx="85">
                  <c:v>31.791257000000002</c:v>
                </c:pt>
                <c:pt idx="86">
                  <c:v>31.884212000000002</c:v>
                </c:pt>
                <c:pt idx="87">
                  <c:v>31.904485000000001</c:v>
                </c:pt>
                <c:pt idx="88">
                  <c:v>32.740921999999998</c:v>
                </c:pt>
                <c:pt idx="89">
                  <c:v>32.746070000000003</c:v>
                </c:pt>
                <c:pt idx="90">
                  <c:v>33.179932999999998</c:v>
                </c:pt>
                <c:pt idx="91">
                  <c:v>33.809699000000002</c:v>
                </c:pt>
                <c:pt idx="92">
                  <c:v>33.208295</c:v>
                </c:pt>
                <c:pt idx="93">
                  <c:v>33.128006999999997</c:v>
                </c:pt>
                <c:pt idx="94">
                  <c:v>35.452997000000003</c:v>
                </c:pt>
                <c:pt idx="95">
                  <c:v>35.524422000000001</c:v>
                </c:pt>
                <c:pt idx="96">
                  <c:v>36.095525000000002</c:v>
                </c:pt>
                <c:pt idx="97">
                  <c:v>36.160919999999997</c:v>
                </c:pt>
                <c:pt idx="98">
                  <c:v>36.379382999999997</c:v>
                </c:pt>
                <c:pt idx="99">
                  <c:v>36.213928000000003</c:v>
                </c:pt>
                <c:pt idx="100">
                  <c:v>37.007877999999998</c:v>
                </c:pt>
                <c:pt idx="101">
                  <c:v>37.258707999999999</c:v>
                </c:pt>
                <c:pt idx="102">
                  <c:v>37.258764999999997</c:v>
                </c:pt>
                <c:pt idx="103">
                  <c:v>37.606394999999999</c:v>
                </c:pt>
                <c:pt idx="104">
                  <c:v>37.937848000000002</c:v>
                </c:pt>
                <c:pt idx="105">
                  <c:v>37.979266000000003</c:v>
                </c:pt>
                <c:pt idx="106">
                  <c:v>37.947873000000001</c:v>
                </c:pt>
                <c:pt idx="107">
                  <c:v>37.938079000000002</c:v>
                </c:pt>
                <c:pt idx="108">
                  <c:v>37.935755999999998</c:v>
                </c:pt>
                <c:pt idx="109">
                  <c:v>38.405465999999997</c:v>
                </c:pt>
                <c:pt idx="110">
                  <c:v>38.014684000000003</c:v>
                </c:pt>
                <c:pt idx="111">
                  <c:v>38.547083000000001</c:v>
                </c:pt>
                <c:pt idx="112">
                  <c:v>39.127661000000003</c:v>
                </c:pt>
                <c:pt idx="113">
                  <c:v>39.126766000000003</c:v>
                </c:pt>
                <c:pt idx="114">
                  <c:v>39.155602000000002</c:v>
                </c:pt>
                <c:pt idx="115">
                  <c:v>42.301355999999998</c:v>
                </c:pt>
                <c:pt idx="116">
                  <c:v>43.280999000000001</c:v>
                </c:pt>
                <c:pt idx="117">
                  <c:v>42.982047000000001</c:v>
                </c:pt>
                <c:pt idx="118">
                  <c:v>43.302315</c:v>
                </c:pt>
                <c:pt idx="119">
                  <c:v>43.320464000000001</c:v>
                </c:pt>
                <c:pt idx="120">
                  <c:v>43.443018000000002</c:v>
                </c:pt>
                <c:pt idx="121">
                  <c:v>43.868256000000002</c:v>
                </c:pt>
                <c:pt idx="122">
                  <c:v>44.210346000000001</c:v>
                </c:pt>
                <c:pt idx="123">
                  <c:v>43.906211999999996</c:v>
                </c:pt>
                <c:pt idx="124">
                  <c:v>43.868830000000003</c:v>
                </c:pt>
                <c:pt idx="125">
                  <c:v>44.215223999999999</c:v>
                </c:pt>
                <c:pt idx="126">
                  <c:v>44.383465000000001</c:v>
                </c:pt>
                <c:pt idx="127">
                  <c:v>44.306550999999999</c:v>
                </c:pt>
                <c:pt idx="128">
                  <c:v>44.953902999999997</c:v>
                </c:pt>
                <c:pt idx="129">
                  <c:v>45.163927999999999</c:v>
                </c:pt>
                <c:pt idx="130">
                  <c:v>45.095449000000002</c:v>
                </c:pt>
                <c:pt idx="131">
                  <c:v>48.966687</c:v>
                </c:pt>
                <c:pt idx="132">
                  <c:v>49.960354000000002</c:v>
                </c:pt>
                <c:pt idx="133">
                  <c:v>50.151674999999997</c:v>
                </c:pt>
                <c:pt idx="134">
                  <c:v>50.550752000000003</c:v>
                </c:pt>
                <c:pt idx="135">
                  <c:v>50.771106000000003</c:v>
                </c:pt>
                <c:pt idx="136">
                  <c:v>50.728112000000003</c:v>
                </c:pt>
                <c:pt idx="137">
                  <c:v>51.155099</c:v>
                </c:pt>
                <c:pt idx="138">
                  <c:v>51.416376</c:v>
                </c:pt>
                <c:pt idx="139">
                  <c:v>52.169193</c:v>
                </c:pt>
                <c:pt idx="140">
                  <c:v>52.249986999999997</c:v>
                </c:pt>
                <c:pt idx="141">
                  <c:v>52.564062</c:v>
                </c:pt>
                <c:pt idx="142">
                  <c:v>54.943600000000004</c:v>
                </c:pt>
                <c:pt idx="143">
                  <c:v>56.500256</c:v>
                </c:pt>
                <c:pt idx="144">
                  <c:v>57.890594999999998</c:v>
                </c:pt>
                <c:pt idx="145">
                  <c:v>57.865268999999998</c:v>
                </c:pt>
                <c:pt idx="146">
                  <c:v>58.327016</c:v>
                </c:pt>
                <c:pt idx="147">
                  <c:v>58.883495000000003</c:v>
                </c:pt>
                <c:pt idx="148">
                  <c:v>59.539738999999997</c:v>
                </c:pt>
                <c:pt idx="149">
                  <c:v>60.991599999999998</c:v>
                </c:pt>
                <c:pt idx="150">
                  <c:v>62.119926</c:v>
                </c:pt>
                <c:pt idx="151">
                  <c:v>62.631630999999999</c:v>
                </c:pt>
                <c:pt idx="152">
                  <c:v>65.627336999999997</c:v>
                </c:pt>
                <c:pt idx="153">
                  <c:v>64.869476000000006</c:v>
                </c:pt>
                <c:pt idx="154">
                  <c:v>62.692028000000001</c:v>
                </c:pt>
                <c:pt idx="155">
                  <c:v>67.230248000000003</c:v>
                </c:pt>
                <c:pt idx="156">
                  <c:v>66.965063000000001</c:v>
                </c:pt>
                <c:pt idx="157">
                  <c:v>72.788128</c:v>
                </c:pt>
                <c:pt idx="158">
                  <c:v>68.597063000000006</c:v>
                </c:pt>
                <c:pt idx="159">
                  <c:v>69.921176000000003</c:v>
                </c:pt>
                <c:pt idx="160">
                  <c:v>81.089737</c:v>
                </c:pt>
                <c:pt idx="161">
                  <c:v>81.136848999999998</c:v>
                </c:pt>
                <c:pt idx="162">
                  <c:v>81.152964999999995</c:v>
                </c:pt>
                <c:pt idx="163">
                  <c:v>82.319447999999994</c:v>
                </c:pt>
                <c:pt idx="164">
                  <c:v>82.484037999999998</c:v>
                </c:pt>
                <c:pt idx="165">
                  <c:v>83.244530999999995</c:v>
                </c:pt>
                <c:pt idx="166">
                  <c:v>86.571639000000005</c:v>
                </c:pt>
                <c:pt idx="167">
                  <c:v>87.357044000000002</c:v>
                </c:pt>
                <c:pt idx="168">
                  <c:v>87.357679000000005</c:v>
                </c:pt>
                <c:pt idx="169">
                  <c:v>87.387921000000006</c:v>
                </c:pt>
                <c:pt idx="170">
                  <c:v>87.408563999999998</c:v>
                </c:pt>
                <c:pt idx="171">
                  <c:v>87.400852999999998</c:v>
                </c:pt>
                <c:pt idx="172">
                  <c:v>87.930183999999997</c:v>
                </c:pt>
                <c:pt idx="173">
                  <c:v>88.336828999999994</c:v>
                </c:pt>
                <c:pt idx="174">
                  <c:v>88.373382000000007</c:v>
                </c:pt>
                <c:pt idx="175">
                  <c:v>87.397109</c:v>
                </c:pt>
                <c:pt idx="176">
                  <c:v>88.492768999999996</c:v>
                </c:pt>
                <c:pt idx="177">
                  <c:v>88.328948999999994</c:v>
                </c:pt>
                <c:pt idx="178">
                  <c:v>92.515377000000001</c:v>
                </c:pt>
                <c:pt idx="179">
                  <c:v>91.067238000000003</c:v>
                </c:pt>
                <c:pt idx="180">
                  <c:v>94.126964000000001</c:v>
                </c:pt>
                <c:pt idx="181">
                  <c:v>94.380009000000001</c:v>
                </c:pt>
                <c:pt idx="182">
                  <c:v>95.772380999999996</c:v>
                </c:pt>
                <c:pt idx="183">
                  <c:v>95.682075999999995</c:v>
                </c:pt>
                <c:pt idx="184">
                  <c:v>95.375337000000002</c:v>
                </c:pt>
                <c:pt idx="185">
                  <c:v>96.203755999999998</c:v>
                </c:pt>
                <c:pt idx="186">
                  <c:v>96.795283999999995</c:v>
                </c:pt>
                <c:pt idx="187">
                  <c:v>97.023242999999994</c:v>
                </c:pt>
                <c:pt idx="188">
                  <c:v>98.152783999999997</c:v>
                </c:pt>
                <c:pt idx="189">
                  <c:v>96.806265999999994</c:v>
                </c:pt>
                <c:pt idx="190">
                  <c:v>105.345485</c:v>
                </c:pt>
                <c:pt idx="191">
                  <c:v>99.996629999999996</c:v>
                </c:pt>
                <c:pt idx="192">
                  <c:v>106.294695</c:v>
                </c:pt>
                <c:pt idx="193">
                  <c:v>106.89943599999999</c:v>
                </c:pt>
                <c:pt idx="194">
                  <c:v>103.382805</c:v>
                </c:pt>
                <c:pt idx="195">
                  <c:v>106.308775</c:v>
                </c:pt>
                <c:pt idx="196">
                  <c:v>109.12146</c:v>
                </c:pt>
                <c:pt idx="197">
                  <c:v>109.369293</c:v>
                </c:pt>
                <c:pt idx="198">
                  <c:v>109.950681</c:v>
                </c:pt>
                <c:pt idx="199">
                  <c:v>112.92904</c:v>
                </c:pt>
                <c:pt idx="200">
                  <c:v>117.71518</c:v>
                </c:pt>
                <c:pt idx="201">
                  <c:v>118.676068</c:v>
                </c:pt>
                <c:pt idx="202">
                  <c:v>117.20846899999999</c:v>
                </c:pt>
                <c:pt idx="203">
                  <c:v>118.654543</c:v>
                </c:pt>
                <c:pt idx="204">
                  <c:v>121.421734</c:v>
                </c:pt>
                <c:pt idx="205">
                  <c:v>121.642135</c:v>
                </c:pt>
                <c:pt idx="206">
                  <c:v>119.79439499999999</c:v>
                </c:pt>
                <c:pt idx="207">
                  <c:v>119.582442</c:v>
                </c:pt>
                <c:pt idx="208">
                  <c:v>120.322379</c:v>
                </c:pt>
                <c:pt idx="209">
                  <c:v>125.270064</c:v>
                </c:pt>
                <c:pt idx="210">
                  <c:v>123.91345699999999</c:v>
                </c:pt>
                <c:pt idx="211">
                  <c:v>123.884641</c:v>
                </c:pt>
                <c:pt idx="212">
                  <c:v>126.395854</c:v>
                </c:pt>
                <c:pt idx="213">
                  <c:v>129.78386399999999</c:v>
                </c:pt>
                <c:pt idx="214">
                  <c:v>130.47809599999999</c:v>
                </c:pt>
                <c:pt idx="215">
                  <c:v>132.40400500000001</c:v>
                </c:pt>
                <c:pt idx="216">
                  <c:v>133.06692699999999</c:v>
                </c:pt>
                <c:pt idx="217">
                  <c:v>131.754276</c:v>
                </c:pt>
                <c:pt idx="218">
                  <c:v>131.272931</c:v>
                </c:pt>
                <c:pt idx="219">
                  <c:v>131.27382600000001</c:v>
                </c:pt>
                <c:pt idx="220">
                  <c:v>131.40260699999999</c:v>
                </c:pt>
                <c:pt idx="221">
                  <c:v>131.40485100000001</c:v>
                </c:pt>
                <c:pt idx="222">
                  <c:v>131.51364899999999</c:v>
                </c:pt>
                <c:pt idx="223">
                  <c:v>418.93136199999998</c:v>
                </c:pt>
                <c:pt idx="224">
                  <c:v>390.97022500000003</c:v>
                </c:pt>
                <c:pt idx="225">
                  <c:v>361.37346200000002</c:v>
                </c:pt>
                <c:pt idx="226">
                  <c:v>446.20505100000003</c:v>
                </c:pt>
                <c:pt idx="227">
                  <c:v>443.89278200000001</c:v>
                </c:pt>
                <c:pt idx="228">
                  <c:v>296.79647</c:v>
                </c:pt>
                <c:pt idx="229">
                  <c:v>301.145263</c:v>
                </c:pt>
                <c:pt idx="230">
                  <c:v>272.71683999999999</c:v>
                </c:pt>
                <c:pt idx="231">
                  <c:v>235.850953</c:v>
                </c:pt>
                <c:pt idx="232">
                  <c:v>236.160708</c:v>
                </c:pt>
                <c:pt idx="233">
                  <c:v>237.05523099999999</c:v>
                </c:pt>
                <c:pt idx="234">
                  <c:v>229.71215900000001</c:v>
                </c:pt>
                <c:pt idx="235">
                  <c:v>217.233407</c:v>
                </c:pt>
                <c:pt idx="236">
                  <c:v>164.46366699999999</c:v>
                </c:pt>
                <c:pt idx="237">
                  <c:v>185.94721000000001</c:v>
                </c:pt>
                <c:pt idx="238">
                  <c:v>208.85165900000001</c:v>
                </c:pt>
                <c:pt idx="239">
                  <c:v>208.86546799999999</c:v>
                </c:pt>
                <c:pt idx="240">
                  <c:v>178.68462099999999</c:v>
                </c:pt>
                <c:pt idx="241">
                  <c:v>181.09674899999999</c:v>
                </c:pt>
                <c:pt idx="242">
                  <c:v>164.37889999999999</c:v>
                </c:pt>
                <c:pt idx="243">
                  <c:v>156.096214</c:v>
                </c:pt>
                <c:pt idx="244">
                  <c:v>150.83567400000001</c:v>
                </c:pt>
                <c:pt idx="245">
                  <c:v>148.014308</c:v>
                </c:pt>
                <c:pt idx="246">
                  <c:v>141.94576799999999</c:v>
                </c:pt>
                <c:pt idx="247">
                  <c:v>140.012856</c:v>
                </c:pt>
                <c:pt idx="248">
                  <c:v>138.610062</c:v>
                </c:pt>
                <c:pt idx="249">
                  <c:v>138.60967199999999</c:v>
                </c:pt>
                <c:pt idx="250">
                  <c:v>138.268124</c:v>
                </c:pt>
                <c:pt idx="251">
                  <c:v>142.92294100000001</c:v>
                </c:pt>
                <c:pt idx="252">
                  <c:v>142.74938399999999</c:v>
                </c:pt>
                <c:pt idx="253">
                  <c:v>162.69440299999999</c:v>
                </c:pt>
                <c:pt idx="254">
                  <c:v>163.743595</c:v>
                </c:pt>
                <c:pt idx="255">
                  <c:v>171.649157</c:v>
                </c:pt>
                <c:pt idx="256">
                  <c:v>214.21418299999999</c:v>
                </c:pt>
                <c:pt idx="257">
                  <c:v>227.58577099999999</c:v>
                </c:pt>
                <c:pt idx="258">
                  <c:v>225.06534300000001</c:v>
                </c:pt>
                <c:pt idx="259">
                  <c:v>221.05562</c:v>
                </c:pt>
                <c:pt idx="260">
                  <c:v>228.06797800000001</c:v>
                </c:pt>
                <c:pt idx="261">
                  <c:v>233.77202299999999</c:v>
                </c:pt>
                <c:pt idx="262">
                  <c:v>221.78072700000001</c:v>
                </c:pt>
                <c:pt idx="263">
                  <c:v>220.943917</c:v>
                </c:pt>
                <c:pt idx="264">
                  <c:v>222.19911999999999</c:v>
                </c:pt>
                <c:pt idx="265">
                  <c:v>220.619258</c:v>
                </c:pt>
                <c:pt idx="266">
                  <c:v>222.04947899999999</c:v>
                </c:pt>
                <c:pt idx="267">
                  <c:v>225.990793</c:v>
                </c:pt>
                <c:pt idx="268">
                  <c:v>221.84257600000001</c:v>
                </c:pt>
                <c:pt idx="269">
                  <c:v>273.39899400000002</c:v>
                </c:pt>
                <c:pt idx="270">
                  <c:v>272.91559699999999</c:v>
                </c:pt>
                <c:pt idx="271">
                  <c:v>248.86619200000001</c:v>
                </c:pt>
                <c:pt idx="272">
                  <c:v>249.67849799999999</c:v>
                </c:pt>
                <c:pt idx="273">
                  <c:v>249.13587100000001</c:v>
                </c:pt>
                <c:pt idx="274">
                  <c:v>248.25347099999999</c:v>
                </c:pt>
                <c:pt idx="275">
                  <c:v>250.00616600000001</c:v>
                </c:pt>
                <c:pt idx="276">
                  <c:v>280.48121200000003</c:v>
                </c:pt>
                <c:pt idx="277">
                  <c:v>291.65701899999999</c:v>
                </c:pt>
                <c:pt idx="278">
                  <c:v>268.87768</c:v>
                </c:pt>
                <c:pt idx="279">
                  <c:v>292.147378</c:v>
                </c:pt>
                <c:pt idx="280">
                  <c:v>485.842376</c:v>
                </c:pt>
                <c:pt idx="281">
                  <c:v>498.19128000000001</c:v>
                </c:pt>
                <c:pt idx="282">
                  <c:v>443.40014200000002</c:v>
                </c:pt>
                <c:pt idx="283">
                  <c:v>327.99183299999999</c:v>
                </c:pt>
                <c:pt idx="284">
                  <c:v>463.41982899999999</c:v>
                </c:pt>
                <c:pt idx="285">
                  <c:v>463.20635600000003</c:v>
                </c:pt>
                <c:pt idx="286">
                  <c:v>463.51288399999999</c:v>
                </c:pt>
                <c:pt idx="287">
                  <c:v>328.17215800000002</c:v>
                </c:pt>
                <c:pt idx="288">
                  <c:v>404.45576899999998</c:v>
                </c:pt>
                <c:pt idx="289">
                  <c:v>390.41159199999998</c:v>
                </c:pt>
                <c:pt idx="290">
                  <c:v>450.957087</c:v>
                </c:pt>
                <c:pt idx="291">
                  <c:v>447.73652800000002</c:v>
                </c:pt>
                <c:pt idx="292">
                  <c:v>517.21926699999995</c:v>
                </c:pt>
                <c:pt idx="293">
                  <c:v>516.46053600000005</c:v>
                </c:pt>
                <c:pt idx="294">
                  <c:v>516.07667700000002</c:v>
                </c:pt>
                <c:pt idx="295">
                  <c:v>515.01536299999998</c:v>
                </c:pt>
                <c:pt idx="296">
                  <c:v>516.262246</c:v>
                </c:pt>
                <c:pt idx="297">
                  <c:v>510.42188800000002</c:v>
                </c:pt>
                <c:pt idx="298">
                  <c:v>504.51073700000001</c:v>
                </c:pt>
                <c:pt idx="299">
                  <c:v>502.46471600000001</c:v>
                </c:pt>
                <c:pt idx="300">
                  <c:v>510.82471500000003</c:v>
                </c:pt>
                <c:pt idx="301">
                  <c:v>510.04684300000002</c:v>
                </c:pt>
                <c:pt idx="302">
                  <c:v>509.66072000000003</c:v>
                </c:pt>
                <c:pt idx="303">
                  <c:v>516.21776199999999</c:v>
                </c:pt>
                <c:pt idx="304">
                  <c:v>522.88325599999996</c:v>
                </c:pt>
                <c:pt idx="305">
                  <c:v>525.89286200000004</c:v>
                </c:pt>
                <c:pt idx="306">
                  <c:v>572.15483800000004</c:v>
                </c:pt>
                <c:pt idx="307">
                  <c:v>573.05395799999997</c:v>
                </c:pt>
                <c:pt idx="308">
                  <c:v>539.06505800000002</c:v>
                </c:pt>
                <c:pt idx="309">
                  <c:v>584.39097700000002</c:v>
                </c:pt>
                <c:pt idx="310">
                  <c:v>533.442903</c:v>
                </c:pt>
                <c:pt idx="311">
                  <c:v>585.10275799999999</c:v>
                </c:pt>
                <c:pt idx="312">
                  <c:v>610.05101999999999</c:v>
                </c:pt>
                <c:pt idx="313">
                  <c:v>592.57139600000005</c:v>
                </c:pt>
                <c:pt idx="314">
                  <c:v>612.40169700000001</c:v>
                </c:pt>
                <c:pt idx="315">
                  <c:v>612.66591000000005</c:v>
                </c:pt>
                <c:pt idx="316">
                  <c:v>612.26833799999997</c:v>
                </c:pt>
                <c:pt idx="317">
                  <c:v>610.06022800000005</c:v>
                </c:pt>
                <c:pt idx="318">
                  <c:v>583.50954100000001</c:v>
                </c:pt>
                <c:pt idx="319">
                  <c:v>579.09661200000005</c:v>
                </c:pt>
                <c:pt idx="320">
                  <c:v>590.48063300000001</c:v>
                </c:pt>
                <c:pt idx="321">
                  <c:v>577.54857700000002</c:v>
                </c:pt>
                <c:pt idx="322">
                  <c:v>577.30850299999997</c:v>
                </c:pt>
                <c:pt idx="323">
                  <c:v>578.61949100000004</c:v>
                </c:pt>
                <c:pt idx="324">
                  <c:v>536.74947899999995</c:v>
                </c:pt>
                <c:pt idx="325">
                  <c:v>579.22418700000003</c:v>
                </c:pt>
                <c:pt idx="326">
                  <c:v>592.61488799999995</c:v>
                </c:pt>
                <c:pt idx="327">
                  <c:v>598.21018100000003</c:v>
                </c:pt>
                <c:pt idx="328">
                  <c:v>523.80726000000004</c:v>
                </c:pt>
                <c:pt idx="329">
                  <c:v>575.81596300000001</c:v>
                </c:pt>
                <c:pt idx="330">
                  <c:v>544.88207</c:v>
                </c:pt>
                <c:pt idx="331">
                  <c:v>528.97331599999995</c:v>
                </c:pt>
                <c:pt idx="332">
                  <c:v>549.73137499999996</c:v>
                </c:pt>
                <c:pt idx="333">
                  <c:v>572.01699399999995</c:v>
                </c:pt>
                <c:pt idx="334">
                  <c:v>532.57460000000003</c:v>
                </c:pt>
                <c:pt idx="335">
                  <c:v>576.01072999999997</c:v>
                </c:pt>
                <c:pt idx="336">
                  <c:v>596.62708899999996</c:v>
                </c:pt>
                <c:pt idx="337">
                  <c:v>594.49296600000002</c:v>
                </c:pt>
                <c:pt idx="338">
                  <c:v>585.00488499999994</c:v>
                </c:pt>
                <c:pt idx="339">
                  <c:v>621.36596299999997</c:v>
                </c:pt>
                <c:pt idx="340">
                  <c:v>621.52792699999998</c:v>
                </c:pt>
                <c:pt idx="341">
                  <c:v>615.04757300000006</c:v>
                </c:pt>
                <c:pt idx="342">
                  <c:v>615.02705800000001</c:v>
                </c:pt>
                <c:pt idx="343">
                  <c:v>615.04509499999995</c:v>
                </c:pt>
                <c:pt idx="344">
                  <c:v>626.55108299999995</c:v>
                </c:pt>
                <c:pt idx="345">
                  <c:v>636.29943900000001</c:v>
                </c:pt>
                <c:pt idx="346">
                  <c:v>647.27409</c:v>
                </c:pt>
                <c:pt idx="347">
                  <c:v>648.26500599999997</c:v>
                </c:pt>
                <c:pt idx="348">
                  <c:v>649.61775599999999</c:v>
                </c:pt>
                <c:pt idx="349">
                  <c:v>650.09257600000001</c:v>
                </c:pt>
                <c:pt idx="350">
                  <c:v>649.23858399999995</c:v>
                </c:pt>
                <c:pt idx="351">
                  <c:v>650.72617000000002</c:v>
                </c:pt>
                <c:pt idx="352">
                  <c:v>650.98693800000001</c:v>
                </c:pt>
                <c:pt idx="353">
                  <c:v>651.99469599999998</c:v>
                </c:pt>
                <c:pt idx="354">
                  <c:v>651.24509699999999</c:v>
                </c:pt>
                <c:pt idx="355">
                  <c:v>651.312184</c:v>
                </c:pt>
                <c:pt idx="356">
                  <c:v>650.99890900000003</c:v>
                </c:pt>
                <c:pt idx="357">
                  <c:v>652.70349999999996</c:v>
                </c:pt>
                <c:pt idx="358">
                  <c:v>654.91244600000005</c:v>
                </c:pt>
                <c:pt idx="359">
                  <c:v>656.62705200000005</c:v>
                </c:pt>
                <c:pt idx="360">
                  <c:v>656.39490599999999</c:v>
                </c:pt>
                <c:pt idx="361">
                  <c:v>656.366131</c:v>
                </c:pt>
                <c:pt idx="362">
                  <c:v>656.39413500000001</c:v>
                </c:pt>
                <c:pt idx="363">
                  <c:v>656.38794399999995</c:v>
                </c:pt>
                <c:pt idx="364">
                  <c:v>656.80436299999997</c:v>
                </c:pt>
                <c:pt idx="365">
                  <c:v>657.05366600000002</c:v>
                </c:pt>
                <c:pt idx="366">
                  <c:v>659.22561399999995</c:v>
                </c:pt>
                <c:pt idx="367">
                  <c:v>661.51805999999999</c:v>
                </c:pt>
                <c:pt idx="368">
                  <c:v>661.79754500000001</c:v>
                </c:pt>
                <c:pt idx="369">
                  <c:v>664.57913499999995</c:v>
                </c:pt>
                <c:pt idx="370">
                  <c:v>666.030754</c:v>
                </c:pt>
                <c:pt idx="371">
                  <c:v>667.16375800000003</c:v>
                </c:pt>
                <c:pt idx="372">
                  <c:v>666.72015599999997</c:v>
                </c:pt>
                <c:pt idx="373">
                  <c:v>667.53275399999995</c:v>
                </c:pt>
                <c:pt idx="374">
                  <c:v>669.990949</c:v>
                </c:pt>
                <c:pt idx="375">
                  <c:v>668.72812199999998</c:v>
                </c:pt>
                <c:pt idx="376">
                  <c:v>670.99577099999999</c:v>
                </c:pt>
                <c:pt idx="377">
                  <c:v>671.34312</c:v>
                </c:pt>
                <c:pt idx="378">
                  <c:v>673.61296400000003</c:v>
                </c:pt>
                <c:pt idx="379">
                  <c:v>675.41921300000001</c:v>
                </c:pt>
                <c:pt idx="380">
                  <c:v>675.57732999999996</c:v>
                </c:pt>
                <c:pt idx="381">
                  <c:v>675.47294599999998</c:v>
                </c:pt>
                <c:pt idx="382">
                  <c:v>674.49669300000005</c:v>
                </c:pt>
                <c:pt idx="383">
                  <c:v>674.29449699999998</c:v>
                </c:pt>
                <c:pt idx="384">
                  <c:v>673.72901200000001</c:v>
                </c:pt>
                <c:pt idx="385">
                  <c:v>673.86101399999995</c:v>
                </c:pt>
                <c:pt idx="386">
                  <c:v>675.37461699999994</c:v>
                </c:pt>
                <c:pt idx="387">
                  <c:v>675.54220799999996</c:v>
                </c:pt>
                <c:pt idx="388">
                  <c:v>675.46991200000002</c:v>
                </c:pt>
                <c:pt idx="389">
                  <c:v>675.47735899999998</c:v>
                </c:pt>
                <c:pt idx="390">
                  <c:v>675.47051299999998</c:v>
                </c:pt>
                <c:pt idx="391">
                  <c:v>676.05577200000005</c:v>
                </c:pt>
                <c:pt idx="392">
                  <c:v>676.07147099999997</c:v>
                </c:pt>
                <c:pt idx="393">
                  <c:v>676.08763799999997</c:v>
                </c:pt>
                <c:pt idx="394">
                  <c:v>676.440879</c:v>
                </c:pt>
                <c:pt idx="395">
                  <c:v>676.52971400000001</c:v>
                </c:pt>
                <c:pt idx="396">
                  <c:v>678.89546199999995</c:v>
                </c:pt>
                <c:pt idx="397">
                  <c:v>679.33035600000005</c:v>
                </c:pt>
                <c:pt idx="398">
                  <c:v>679.47169399999996</c:v>
                </c:pt>
                <c:pt idx="399">
                  <c:v>679.27212099999997</c:v>
                </c:pt>
                <c:pt idx="400">
                  <c:v>679.41028100000005</c:v>
                </c:pt>
                <c:pt idx="401">
                  <c:v>678.89646200000004</c:v>
                </c:pt>
                <c:pt idx="402">
                  <c:v>679.62244099999998</c:v>
                </c:pt>
                <c:pt idx="403">
                  <c:v>679.81423800000005</c:v>
                </c:pt>
                <c:pt idx="404">
                  <c:v>679.64615900000001</c:v>
                </c:pt>
                <c:pt idx="405">
                  <c:v>679.67066999999997</c:v>
                </c:pt>
                <c:pt idx="406">
                  <c:v>679.70638499999995</c:v>
                </c:pt>
                <c:pt idx="407">
                  <c:v>679.97803599999997</c:v>
                </c:pt>
                <c:pt idx="408">
                  <c:v>679.87771799999996</c:v>
                </c:pt>
                <c:pt idx="409">
                  <c:v>679.87493300000006</c:v>
                </c:pt>
                <c:pt idx="410">
                  <c:v>679.82284700000002</c:v>
                </c:pt>
                <c:pt idx="411">
                  <c:v>679.98592399999995</c:v>
                </c:pt>
                <c:pt idx="412">
                  <c:v>679.84976900000004</c:v>
                </c:pt>
                <c:pt idx="413">
                  <c:v>680.94547599999999</c:v>
                </c:pt>
                <c:pt idx="414">
                  <c:v>684.47370100000001</c:v>
                </c:pt>
                <c:pt idx="415">
                  <c:v>684.47260400000005</c:v>
                </c:pt>
                <c:pt idx="416">
                  <c:v>684.47451899999999</c:v>
                </c:pt>
                <c:pt idx="417">
                  <c:v>684.53137800000002</c:v>
                </c:pt>
                <c:pt idx="418">
                  <c:v>684.97324800000001</c:v>
                </c:pt>
                <c:pt idx="419">
                  <c:v>684.97322299999996</c:v>
                </c:pt>
                <c:pt idx="420">
                  <c:v>685.31750399999999</c:v>
                </c:pt>
                <c:pt idx="421">
                  <c:v>685.53353600000003</c:v>
                </c:pt>
                <c:pt idx="422">
                  <c:v>686.29188899999997</c:v>
                </c:pt>
                <c:pt idx="423">
                  <c:v>686.23332000000005</c:v>
                </c:pt>
                <c:pt idx="424">
                  <c:v>685.53326400000003</c:v>
                </c:pt>
                <c:pt idx="425">
                  <c:v>685.31526399999996</c:v>
                </c:pt>
                <c:pt idx="426">
                  <c:v>685.212985</c:v>
                </c:pt>
                <c:pt idx="427">
                  <c:v>685.030351</c:v>
                </c:pt>
                <c:pt idx="428">
                  <c:v>685.03030999999999</c:v>
                </c:pt>
                <c:pt idx="429">
                  <c:v>685.16571099999999</c:v>
                </c:pt>
                <c:pt idx="430">
                  <c:v>685.033052</c:v>
                </c:pt>
                <c:pt idx="431">
                  <c:v>685.20143800000005</c:v>
                </c:pt>
                <c:pt idx="432">
                  <c:v>686.343388</c:v>
                </c:pt>
                <c:pt idx="433">
                  <c:v>686.34630600000003</c:v>
                </c:pt>
                <c:pt idx="434">
                  <c:v>688.28220199999998</c:v>
                </c:pt>
                <c:pt idx="435">
                  <c:v>690.803451</c:v>
                </c:pt>
                <c:pt idx="436">
                  <c:v>690.71379100000001</c:v>
                </c:pt>
                <c:pt idx="437">
                  <c:v>690.71206500000005</c:v>
                </c:pt>
                <c:pt idx="438">
                  <c:v>690.71614699999998</c:v>
                </c:pt>
                <c:pt idx="439">
                  <c:v>690.72766200000001</c:v>
                </c:pt>
                <c:pt idx="440">
                  <c:v>690.76655100000005</c:v>
                </c:pt>
                <c:pt idx="441">
                  <c:v>690.76473599999997</c:v>
                </c:pt>
                <c:pt idx="442">
                  <c:v>691.87121999999999</c:v>
                </c:pt>
                <c:pt idx="443">
                  <c:v>693.059844</c:v>
                </c:pt>
                <c:pt idx="444">
                  <c:v>693.59813199999996</c:v>
                </c:pt>
                <c:pt idx="445">
                  <c:v>693.57819900000004</c:v>
                </c:pt>
                <c:pt idx="446">
                  <c:v>693.98104599999999</c:v>
                </c:pt>
                <c:pt idx="447">
                  <c:v>694.68795899999998</c:v>
                </c:pt>
                <c:pt idx="448">
                  <c:v>694.69089799999995</c:v>
                </c:pt>
                <c:pt idx="449">
                  <c:v>694.66726700000004</c:v>
                </c:pt>
                <c:pt idx="450">
                  <c:v>694.74158599999998</c:v>
                </c:pt>
                <c:pt idx="451">
                  <c:v>694.78800100000001</c:v>
                </c:pt>
                <c:pt idx="452">
                  <c:v>694.78607699999998</c:v>
                </c:pt>
                <c:pt idx="453">
                  <c:v>694.79348100000004</c:v>
                </c:pt>
                <c:pt idx="454">
                  <c:v>695.27382699999998</c:v>
                </c:pt>
                <c:pt idx="455">
                  <c:v>695.14833899999996</c:v>
                </c:pt>
                <c:pt idx="456">
                  <c:v>695.56948599999998</c:v>
                </c:pt>
                <c:pt idx="457">
                  <c:v>695.57274600000005</c:v>
                </c:pt>
                <c:pt idx="458">
                  <c:v>695.414039</c:v>
                </c:pt>
                <c:pt idx="459">
                  <c:v>695.87727299999995</c:v>
                </c:pt>
                <c:pt idx="460">
                  <c:v>697.02362700000003</c:v>
                </c:pt>
                <c:pt idx="461">
                  <c:v>696.39765199999999</c:v>
                </c:pt>
                <c:pt idx="462">
                  <c:v>697.58366999999998</c:v>
                </c:pt>
                <c:pt idx="463">
                  <c:v>697.58480999999995</c:v>
                </c:pt>
                <c:pt idx="464">
                  <c:v>696.14433099999997</c:v>
                </c:pt>
                <c:pt idx="465">
                  <c:v>696.13118299999996</c:v>
                </c:pt>
                <c:pt idx="466">
                  <c:v>695.65408400000001</c:v>
                </c:pt>
                <c:pt idx="467">
                  <c:v>695.70715600000005</c:v>
                </c:pt>
                <c:pt idx="468">
                  <c:v>695.85879999999997</c:v>
                </c:pt>
                <c:pt idx="469">
                  <c:v>696.94361000000004</c:v>
                </c:pt>
                <c:pt idx="470">
                  <c:v>698.76149499999997</c:v>
                </c:pt>
                <c:pt idx="471">
                  <c:v>698.75135</c:v>
                </c:pt>
                <c:pt idx="472">
                  <c:v>699.05621599999995</c:v>
                </c:pt>
                <c:pt idx="473">
                  <c:v>699.07460000000003</c:v>
                </c:pt>
                <c:pt idx="474">
                  <c:v>699.23717399999998</c:v>
                </c:pt>
                <c:pt idx="475">
                  <c:v>699.66532800000004</c:v>
                </c:pt>
                <c:pt idx="476">
                  <c:v>699.13493600000004</c:v>
                </c:pt>
                <c:pt idx="477">
                  <c:v>701.65567899999996</c:v>
                </c:pt>
                <c:pt idx="478">
                  <c:v>701.60263299999997</c:v>
                </c:pt>
                <c:pt idx="479">
                  <c:v>703.77527499999997</c:v>
                </c:pt>
                <c:pt idx="480">
                  <c:v>703.75839599999995</c:v>
                </c:pt>
                <c:pt idx="481">
                  <c:v>704.32633799999996</c:v>
                </c:pt>
                <c:pt idx="482">
                  <c:v>706.43994899999996</c:v>
                </c:pt>
                <c:pt idx="483">
                  <c:v>706.54808300000002</c:v>
                </c:pt>
                <c:pt idx="484">
                  <c:v>706.54608800000005</c:v>
                </c:pt>
                <c:pt idx="485">
                  <c:v>706.92830900000001</c:v>
                </c:pt>
                <c:pt idx="486">
                  <c:v>706.89074000000005</c:v>
                </c:pt>
                <c:pt idx="487">
                  <c:v>707.05502999999999</c:v>
                </c:pt>
                <c:pt idx="488">
                  <c:v>710.09864500000003</c:v>
                </c:pt>
                <c:pt idx="489">
                  <c:v>707.00480000000005</c:v>
                </c:pt>
                <c:pt idx="490">
                  <c:v>708.92310499999996</c:v>
                </c:pt>
                <c:pt idx="491">
                  <c:v>709.69071399999996</c:v>
                </c:pt>
                <c:pt idx="492">
                  <c:v>708.589338</c:v>
                </c:pt>
                <c:pt idx="493">
                  <c:v>710.03290800000002</c:v>
                </c:pt>
                <c:pt idx="494">
                  <c:v>709.824387</c:v>
                </c:pt>
                <c:pt idx="495">
                  <c:v>711.72904000000005</c:v>
                </c:pt>
                <c:pt idx="496">
                  <c:v>716.13722700000005</c:v>
                </c:pt>
                <c:pt idx="497">
                  <c:v>713.58105899999998</c:v>
                </c:pt>
                <c:pt idx="498">
                  <c:v>717.32743000000005</c:v>
                </c:pt>
                <c:pt idx="499">
                  <c:v>717.45771100000002</c:v>
                </c:pt>
                <c:pt idx="500">
                  <c:v>718.99569799999995</c:v>
                </c:pt>
                <c:pt idx="501">
                  <c:v>714.62489500000004</c:v>
                </c:pt>
                <c:pt idx="502">
                  <c:v>727.37607300000002</c:v>
                </c:pt>
                <c:pt idx="503">
                  <c:v>727.73617300000001</c:v>
                </c:pt>
                <c:pt idx="504">
                  <c:v>727.792057</c:v>
                </c:pt>
                <c:pt idx="505">
                  <c:v>727.96431099999995</c:v>
                </c:pt>
                <c:pt idx="506">
                  <c:v>713.88472300000001</c:v>
                </c:pt>
                <c:pt idx="507">
                  <c:v>723.58886800000005</c:v>
                </c:pt>
                <c:pt idx="508">
                  <c:v>714.03464899999994</c:v>
                </c:pt>
                <c:pt idx="509">
                  <c:v>715.31987000000004</c:v>
                </c:pt>
                <c:pt idx="510">
                  <c:v>727.79063900000006</c:v>
                </c:pt>
                <c:pt idx="511">
                  <c:v>727.85764900000004</c:v>
                </c:pt>
                <c:pt idx="512">
                  <c:v>744.28680399999996</c:v>
                </c:pt>
                <c:pt idx="513">
                  <c:v>728.61776799999996</c:v>
                </c:pt>
                <c:pt idx="514">
                  <c:v>728.65914699999996</c:v>
                </c:pt>
                <c:pt idx="515">
                  <c:v>730.03212799999994</c:v>
                </c:pt>
                <c:pt idx="516">
                  <c:v>730.48965299999998</c:v>
                </c:pt>
                <c:pt idx="517">
                  <c:v>730.50776399999995</c:v>
                </c:pt>
                <c:pt idx="518">
                  <c:v>730.51051199999995</c:v>
                </c:pt>
                <c:pt idx="519">
                  <c:v>730.49490800000001</c:v>
                </c:pt>
                <c:pt idx="520">
                  <c:v>732.06788500000005</c:v>
                </c:pt>
                <c:pt idx="521">
                  <c:v>731.99808099999996</c:v>
                </c:pt>
                <c:pt idx="522">
                  <c:v>731.92380000000003</c:v>
                </c:pt>
                <c:pt idx="523">
                  <c:v>732.13372400000003</c:v>
                </c:pt>
                <c:pt idx="524">
                  <c:v>732.89152799999999</c:v>
                </c:pt>
                <c:pt idx="525">
                  <c:v>734.40979900000002</c:v>
                </c:pt>
                <c:pt idx="526">
                  <c:v>736.31476399999997</c:v>
                </c:pt>
                <c:pt idx="527">
                  <c:v>737.47673899999995</c:v>
                </c:pt>
                <c:pt idx="528">
                  <c:v>740.11058400000002</c:v>
                </c:pt>
                <c:pt idx="529">
                  <c:v>740.71333800000002</c:v>
                </c:pt>
                <c:pt idx="530">
                  <c:v>744.23645399999998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1A8-47D7-AE9C-D41C3AD910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0430688"/>
        <c:axId val="610417376"/>
      </c:scatterChart>
      <c:valAx>
        <c:axId val="6104306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10417376"/>
        <c:crosses val="autoZero"/>
        <c:crossBetween val="midCat"/>
      </c:valAx>
      <c:valAx>
        <c:axId val="61041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104306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7B</a:t>
            </a: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'物理-遗传比对图'!$J$6001:$J$6055</c:f>
              <c:numCache>
                <c:formatCode>0_ </c:formatCode>
                <c:ptCount val="55"/>
                <c:pt idx="0">
                  <c:v>0</c:v>
                </c:pt>
                <c:pt idx="1">
                  <c:v>0.54649999999999999</c:v>
                </c:pt>
                <c:pt idx="2">
                  <c:v>1.0929</c:v>
                </c:pt>
                <c:pt idx="3">
                  <c:v>1.3647</c:v>
                </c:pt>
                <c:pt idx="4">
                  <c:v>1.9141999999999999</c:v>
                </c:pt>
                <c:pt idx="5">
                  <c:v>2.476</c:v>
                </c:pt>
                <c:pt idx="6">
                  <c:v>4.5002000000000004</c:v>
                </c:pt>
                <c:pt idx="7">
                  <c:v>5.5993000000000004</c:v>
                </c:pt>
                <c:pt idx="8">
                  <c:v>7.2573999999999996</c:v>
                </c:pt>
                <c:pt idx="9">
                  <c:v>8.3564000000000007</c:v>
                </c:pt>
                <c:pt idx="10">
                  <c:v>9.4616000000000007</c:v>
                </c:pt>
                <c:pt idx="11">
                  <c:v>10.2858</c:v>
                </c:pt>
                <c:pt idx="12">
                  <c:v>11.110099999999999</c:v>
                </c:pt>
                <c:pt idx="13">
                  <c:v>11.3818</c:v>
                </c:pt>
                <c:pt idx="14">
                  <c:v>11.9405</c:v>
                </c:pt>
                <c:pt idx="15">
                  <c:v>12.219799999999999</c:v>
                </c:pt>
                <c:pt idx="16">
                  <c:v>13.616899999999999</c:v>
                </c:pt>
                <c:pt idx="17">
                  <c:v>13.8962</c:v>
                </c:pt>
                <c:pt idx="18">
                  <c:v>17.452500000000001</c:v>
                </c:pt>
                <c:pt idx="19">
                  <c:v>18.849499999999999</c:v>
                </c:pt>
                <c:pt idx="20">
                  <c:v>19.692299999999999</c:v>
                </c:pt>
                <c:pt idx="21">
                  <c:v>19.965499999999999</c:v>
                </c:pt>
                <c:pt idx="22">
                  <c:v>21.064599999999999</c:v>
                </c:pt>
                <c:pt idx="23">
                  <c:v>21.611000000000001</c:v>
                </c:pt>
                <c:pt idx="24">
                  <c:v>28.253599999999999</c:v>
                </c:pt>
                <c:pt idx="25">
                  <c:v>29.091699999999999</c:v>
                </c:pt>
                <c:pt idx="26">
                  <c:v>30.787199999999999</c:v>
                </c:pt>
                <c:pt idx="27">
                  <c:v>32.542299999999997</c:v>
                </c:pt>
                <c:pt idx="28">
                  <c:v>35.782200000000003</c:v>
                </c:pt>
                <c:pt idx="29">
                  <c:v>36.340899999999998</c:v>
                </c:pt>
                <c:pt idx="30">
                  <c:v>37.470999999999997</c:v>
                </c:pt>
                <c:pt idx="31">
                  <c:v>38.286299999999997</c:v>
                </c:pt>
                <c:pt idx="32">
                  <c:v>40.573599999999999</c:v>
                </c:pt>
                <c:pt idx="33">
                  <c:v>41.129199999999997</c:v>
                </c:pt>
                <c:pt idx="34">
                  <c:v>41.4039</c:v>
                </c:pt>
                <c:pt idx="35">
                  <c:v>42.246699999999997</c:v>
                </c:pt>
                <c:pt idx="36">
                  <c:v>43.089399999999998</c:v>
                </c:pt>
                <c:pt idx="37">
                  <c:v>45.079099999999997</c:v>
                </c:pt>
                <c:pt idx="38">
                  <c:v>45.616799999999998</c:v>
                </c:pt>
                <c:pt idx="39">
                  <c:v>46.436500000000002</c:v>
                </c:pt>
                <c:pt idx="40">
                  <c:v>47.260800000000003</c:v>
                </c:pt>
                <c:pt idx="41">
                  <c:v>47.801299999999998</c:v>
                </c:pt>
                <c:pt idx="42">
                  <c:v>48.076099999999997</c:v>
                </c:pt>
                <c:pt idx="43">
                  <c:v>49.810899999999997</c:v>
                </c:pt>
                <c:pt idx="44">
                  <c:v>50.673000000000002</c:v>
                </c:pt>
                <c:pt idx="45">
                  <c:v>51.231699999999996</c:v>
                </c:pt>
                <c:pt idx="46">
                  <c:v>53.2102</c:v>
                </c:pt>
                <c:pt idx="47">
                  <c:v>55.188600000000001</c:v>
                </c:pt>
                <c:pt idx="48">
                  <c:v>55.464799999999997</c:v>
                </c:pt>
                <c:pt idx="49">
                  <c:v>56.029800000000002</c:v>
                </c:pt>
                <c:pt idx="50">
                  <c:v>56.594799999999999</c:v>
                </c:pt>
                <c:pt idx="51">
                  <c:v>56.594799999999999</c:v>
                </c:pt>
                <c:pt idx="52">
                  <c:v>57.141300000000001</c:v>
                </c:pt>
                <c:pt idx="53">
                  <c:v>64.471800000000002</c:v>
                </c:pt>
                <c:pt idx="54">
                  <c:v>67.137100000000004</c:v>
                </c:pt>
              </c:numCache>
            </c:numRef>
          </c:xVal>
          <c:yVal>
            <c:numRef>
              <c:f>'物理-遗传比对图'!$K$6001:$K$6055</c:f>
              <c:numCache>
                <c:formatCode>0_);[Red]\(0\)</c:formatCode>
                <c:ptCount val="55"/>
                <c:pt idx="0">
                  <c:v>710.24950100000001</c:v>
                </c:pt>
                <c:pt idx="1">
                  <c:v>710.87749799999995</c:v>
                </c:pt>
                <c:pt idx="2">
                  <c:v>710.21488999999997</c:v>
                </c:pt>
                <c:pt idx="3">
                  <c:v>710.83951500000001</c:v>
                </c:pt>
                <c:pt idx="4">
                  <c:v>710.03781900000001</c:v>
                </c:pt>
                <c:pt idx="5">
                  <c:v>710.05823199999998</c:v>
                </c:pt>
                <c:pt idx="6">
                  <c:v>711.96850199999994</c:v>
                </c:pt>
                <c:pt idx="7">
                  <c:v>711.18478400000004</c:v>
                </c:pt>
                <c:pt idx="8">
                  <c:v>714.39030100000002</c:v>
                </c:pt>
                <c:pt idx="9">
                  <c:v>716.50511300000005</c:v>
                </c:pt>
                <c:pt idx="10">
                  <c:v>716.50796800000001</c:v>
                </c:pt>
                <c:pt idx="11">
                  <c:v>716.50792899999999</c:v>
                </c:pt>
                <c:pt idx="12">
                  <c:v>715.44672500000001</c:v>
                </c:pt>
                <c:pt idx="13">
                  <c:v>715.89054299999998</c:v>
                </c:pt>
                <c:pt idx="14">
                  <c:v>713.66371600000002</c:v>
                </c:pt>
                <c:pt idx="15">
                  <c:v>715.83679400000005</c:v>
                </c:pt>
                <c:pt idx="16">
                  <c:v>716.50935400000003</c:v>
                </c:pt>
                <c:pt idx="17">
                  <c:v>716.50920900000006</c:v>
                </c:pt>
                <c:pt idx="18">
                  <c:v>719.31190600000002</c:v>
                </c:pt>
                <c:pt idx="19">
                  <c:v>720.87890200000004</c:v>
                </c:pt>
                <c:pt idx="20">
                  <c:v>721.23501599999997</c:v>
                </c:pt>
                <c:pt idx="21">
                  <c:v>719.59674299999995</c:v>
                </c:pt>
                <c:pt idx="22">
                  <c:v>722.671021</c:v>
                </c:pt>
                <c:pt idx="23">
                  <c:v>721.13587800000005</c:v>
                </c:pt>
                <c:pt idx="24">
                  <c:v>727.44190600000002</c:v>
                </c:pt>
                <c:pt idx="25">
                  <c:v>726.15399300000001</c:v>
                </c:pt>
                <c:pt idx="26">
                  <c:v>726.56168700000001</c:v>
                </c:pt>
                <c:pt idx="27">
                  <c:v>730.37626899999998</c:v>
                </c:pt>
                <c:pt idx="28">
                  <c:v>731.87893799999995</c:v>
                </c:pt>
                <c:pt idx="29">
                  <c:v>733.18083100000001</c:v>
                </c:pt>
                <c:pt idx="30">
                  <c:v>735.81331</c:v>
                </c:pt>
                <c:pt idx="31">
                  <c:v>731.62642100000005</c:v>
                </c:pt>
                <c:pt idx="32">
                  <c:v>741.11707799999999</c:v>
                </c:pt>
                <c:pt idx="33">
                  <c:v>740.11301500000002</c:v>
                </c:pt>
                <c:pt idx="34">
                  <c:v>741.11640699999998</c:v>
                </c:pt>
                <c:pt idx="35">
                  <c:v>741.47052099999996</c:v>
                </c:pt>
                <c:pt idx="36">
                  <c:v>741.47612600000002</c:v>
                </c:pt>
                <c:pt idx="37">
                  <c:v>745.65729899999997</c:v>
                </c:pt>
                <c:pt idx="38">
                  <c:v>745.45054200000004</c:v>
                </c:pt>
                <c:pt idx="39">
                  <c:v>745.44211399999995</c:v>
                </c:pt>
                <c:pt idx="40">
                  <c:v>745.44251799999995</c:v>
                </c:pt>
                <c:pt idx="41">
                  <c:v>742.56211599999995</c:v>
                </c:pt>
                <c:pt idx="42">
                  <c:v>744.279042</c:v>
                </c:pt>
                <c:pt idx="43">
                  <c:v>746.57366100000002</c:v>
                </c:pt>
                <c:pt idx="44">
                  <c:v>746.83327299999996</c:v>
                </c:pt>
                <c:pt idx="45">
                  <c:v>746.41672700000004</c:v>
                </c:pt>
                <c:pt idx="46">
                  <c:v>752.54994599999998</c:v>
                </c:pt>
                <c:pt idx="47">
                  <c:v>753.78243699999996</c:v>
                </c:pt>
                <c:pt idx="48">
                  <c:v>753.51179999999999</c:v>
                </c:pt>
                <c:pt idx="49">
                  <c:v>754.11080000000004</c:v>
                </c:pt>
                <c:pt idx="50">
                  <c:v>754.98891600000002</c:v>
                </c:pt>
                <c:pt idx="51">
                  <c:v>754.48554200000001</c:v>
                </c:pt>
                <c:pt idx="52">
                  <c:v>754.11619399999995</c:v>
                </c:pt>
                <c:pt idx="53">
                  <c:v>762.37320599999998</c:v>
                </c:pt>
                <c:pt idx="54">
                  <c:v>762.817274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A0D-41D3-A243-19C36D0A4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2065040"/>
        <c:axId val="222067536"/>
      </c:scatterChart>
      <c:valAx>
        <c:axId val="2220650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22067536"/>
        <c:crosses val="autoZero"/>
        <c:crossBetween val="midCat"/>
      </c:valAx>
      <c:valAx>
        <c:axId val="22206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22206504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zh-CN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7D</a:t>
            </a:r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'物理-遗传比对图'!$J$6056:$J$6295</c:f>
              <c:numCache>
                <c:formatCode>0_ </c:formatCode>
                <c:ptCount val="240"/>
                <c:pt idx="0">
                  <c:v>0</c:v>
                </c:pt>
                <c:pt idx="1">
                  <c:v>1.0991</c:v>
                </c:pt>
                <c:pt idx="2">
                  <c:v>2.4805999999999999</c:v>
                </c:pt>
                <c:pt idx="3">
                  <c:v>5.0109000000000004</c:v>
                </c:pt>
                <c:pt idx="4">
                  <c:v>6.6597999999999997</c:v>
                </c:pt>
                <c:pt idx="5">
                  <c:v>7.1974999999999998</c:v>
                </c:pt>
                <c:pt idx="6">
                  <c:v>7.4649000000000001</c:v>
                </c:pt>
                <c:pt idx="7">
                  <c:v>8.0024999999999995</c:v>
                </c:pt>
                <c:pt idx="8">
                  <c:v>8.5431000000000008</c:v>
                </c:pt>
                <c:pt idx="9">
                  <c:v>8.8118999999999996</c:v>
                </c:pt>
                <c:pt idx="10">
                  <c:v>9.3496000000000006</c:v>
                </c:pt>
                <c:pt idx="11">
                  <c:v>9.6170000000000009</c:v>
                </c:pt>
                <c:pt idx="12">
                  <c:v>11.8657</c:v>
                </c:pt>
                <c:pt idx="13">
                  <c:v>13.262700000000001</c:v>
                </c:pt>
                <c:pt idx="14">
                  <c:v>13.809100000000001</c:v>
                </c:pt>
                <c:pt idx="15">
                  <c:v>14.0869</c:v>
                </c:pt>
                <c:pt idx="16">
                  <c:v>14.6456</c:v>
                </c:pt>
                <c:pt idx="17">
                  <c:v>14.914400000000001</c:v>
                </c:pt>
                <c:pt idx="18">
                  <c:v>15.186199999999999</c:v>
                </c:pt>
                <c:pt idx="19">
                  <c:v>16.019600000000001</c:v>
                </c:pt>
                <c:pt idx="20">
                  <c:v>17.124700000000001</c:v>
                </c:pt>
                <c:pt idx="21">
                  <c:v>17.944500000000001</c:v>
                </c:pt>
                <c:pt idx="22">
                  <c:v>19.349299999999999</c:v>
                </c:pt>
                <c:pt idx="23">
                  <c:v>20.454499999999999</c:v>
                </c:pt>
                <c:pt idx="24">
                  <c:v>20.995100000000001</c:v>
                </c:pt>
                <c:pt idx="25">
                  <c:v>21.535599999999999</c:v>
                </c:pt>
                <c:pt idx="26">
                  <c:v>21.803000000000001</c:v>
                </c:pt>
                <c:pt idx="27">
                  <c:v>22.340699999999998</c:v>
                </c:pt>
                <c:pt idx="28">
                  <c:v>22.613900000000001</c:v>
                </c:pt>
                <c:pt idx="29">
                  <c:v>22.8871</c:v>
                </c:pt>
                <c:pt idx="30">
                  <c:v>27.258700000000001</c:v>
                </c:pt>
                <c:pt idx="31">
                  <c:v>30.387799999999999</c:v>
                </c:pt>
                <c:pt idx="32">
                  <c:v>30.9254</c:v>
                </c:pt>
                <c:pt idx="33">
                  <c:v>32.307000000000002</c:v>
                </c:pt>
                <c:pt idx="34">
                  <c:v>33.1267</c:v>
                </c:pt>
                <c:pt idx="35">
                  <c:v>35.3504</c:v>
                </c:pt>
                <c:pt idx="36">
                  <c:v>40.337699999999998</c:v>
                </c:pt>
                <c:pt idx="37">
                  <c:v>41.148499999999999</c:v>
                </c:pt>
                <c:pt idx="38">
                  <c:v>42.806600000000003</c:v>
                </c:pt>
                <c:pt idx="39">
                  <c:v>47.883499999999998</c:v>
                </c:pt>
                <c:pt idx="40">
                  <c:v>51.714500000000001</c:v>
                </c:pt>
                <c:pt idx="41">
                  <c:v>53.400500000000001</c:v>
                </c:pt>
                <c:pt idx="42">
                  <c:v>54.215800000000002</c:v>
                </c:pt>
                <c:pt idx="43">
                  <c:v>55.308900000000001</c:v>
                </c:pt>
                <c:pt idx="44">
                  <c:v>56.682899999999997</c:v>
                </c:pt>
                <c:pt idx="45">
                  <c:v>57.4938</c:v>
                </c:pt>
                <c:pt idx="46">
                  <c:v>60.927700000000002</c:v>
                </c:pt>
                <c:pt idx="47">
                  <c:v>68.437100000000001</c:v>
                </c:pt>
                <c:pt idx="48">
                  <c:v>71.025599999999997</c:v>
                </c:pt>
                <c:pt idx="49">
                  <c:v>71.578100000000006</c:v>
                </c:pt>
                <c:pt idx="50">
                  <c:v>72.4024</c:v>
                </c:pt>
                <c:pt idx="51">
                  <c:v>73.501400000000004</c:v>
                </c:pt>
                <c:pt idx="52">
                  <c:v>74.6066</c:v>
                </c:pt>
                <c:pt idx="53">
                  <c:v>77.4833</c:v>
                </c:pt>
                <c:pt idx="54">
                  <c:v>82.317599999999999</c:v>
                </c:pt>
                <c:pt idx="55">
                  <c:v>85.194299999999998</c:v>
                </c:pt>
                <c:pt idx="56">
                  <c:v>86.293400000000005</c:v>
                </c:pt>
                <c:pt idx="57">
                  <c:v>87.398600000000002</c:v>
                </c:pt>
                <c:pt idx="58">
                  <c:v>87.671800000000005</c:v>
                </c:pt>
                <c:pt idx="59">
                  <c:v>88.495999999999995</c:v>
                </c:pt>
                <c:pt idx="60">
                  <c:v>89.311300000000003</c:v>
                </c:pt>
                <c:pt idx="61">
                  <c:v>91.256799999999998</c:v>
                </c:pt>
                <c:pt idx="62">
                  <c:v>91.525599999999997</c:v>
                </c:pt>
                <c:pt idx="63">
                  <c:v>91.794399999999996</c:v>
                </c:pt>
                <c:pt idx="64">
                  <c:v>94.030500000000004</c:v>
                </c:pt>
                <c:pt idx="65">
                  <c:v>95.765299999999996</c:v>
                </c:pt>
                <c:pt idx="66">
                  <c:v>97.789599999999993</c:v>
                </c:pt>
                <c:pt idx="67">
                  <c:v>100.6174</c:v>
                </c:pt>
                <c:pt idx="68">
                  <c:v>100.8877</c:v>
                </c:pt>
                <c:pt idx="69">
                  <c:v>101.4312</c:v>
                </c:pt>
                <c:pt idx="70">
                  <c:v>104.6332</c:v>
                </c:pt>
                <c:pt idx="71">
                  <c:v>105.1858</c:v>
                </c:pt>
                <c:pt idx="72">
                  <c:v>105.459</c:v>
                </c:pt>
                <c:pt idx="73">
                  <c:v>105.7337</c:v>
                </c:pt>
                <c:pt idx="74">
                  <c:v>106.0055</c:v>
                </c:pt>
                <c:pt idx="75">
                  <c:v>107.3947</c:v>
                </c:pt>
                <c:pt idx="76">
                  <c:v>108.506</c:v>
                </c:pt>
                <c:pt idx="77">
                  <c:v>108.7777</c:v>
                </c:pt>
                <c:pt idx="78">
                  <c:v>109.051</c:v>
                </c:pt>
                <c:pt idx="79">
                  <c:v>109.3227</c:v>
                </c:pt>
                <c:pt idx="80">
                  <c:v>116.51479999999999</c:v>
                </c:pt>
                <c:pt idx="81">
                  <c:v>117.0642</c:v>
                </c:pt>
                <c:pt idx="82">
                  <c:v>117.33750000000001</c:v>
                </c:pt>
                <c:pt idx="83">
                  <c:v>119.62479999999999</c:v>
                </c:pt>
                <c:pt idx="84">
                  <c:v>121.61450000000001</c:v>
                </c:pt>
                <c:pt idx="85">
                  <c:v>124.203</c:v>
                </c:pt>
                <c:pt idx="86">
                  <c:v>124.47620000000001</c:v>
                </c:pt>
                <c:pt idx="87">
                  <c:v>124.7525</c:v>
                </c:pt>
                <c:pt idx="88">
                  <c:v>125.0318</c:v>
                </c:pt>
                <c:pt idx="89">
                  <c:v>125.8746</c:v>
                </c:pt>
                <c:pt idx="90">
                  <c:v>129.75139999999999</c:v>
                </c:pt>
                <c:pt idx="91">
                  <c:v>132.99119999999999</c:v>
                </c:pt>
                <c:pt idx="92">
                  <c:v>133.834</c:v>
                </c:pt>
                <c:pt idx="93">
                  <c:v>134.11019999999999</c:v>
                </c:pt>
                <c:pt idx="94">
                  <c:v>134.38640000000001</c:v>
                </c:pt>
                <c:pt idx="95">
                  <c:v>134.94200000000001</c:v>
                </c:pt>
                <c:pt idx="96">
                  <c:v>135.49449999999999</c:v>
                </c:pt>
                <c:pt idx="97">
                  <c:v>136.047</c:v>
                </c:pt>
                <c:pt idx="98">
                  <c:v>136.61199999999999</c:v>
                </c:pt>
                <c:pt idx="99">
                  <c:v>137.1738</c:v>
                </c:pt>
                <c:pt idx="100">
                  <c:v>137.44560000000001</c:v>
                </c:pt>
                <c:pt idx="101">
                  <c:v>137.99209999999999</c:v>
                </c:pt>
                <c:pt idx="102">
                  <c:v>139.39689999999999</c:v>
                </c:pt>
                <c:pt idx="103">
                  <c:v>140.22120000000001</c:v>
                </c:pt>
                <c:pt idx="104">
                  <c:v>141.0454</c:v>
                </c:pt>
                <c:pt idx="105">
                  <c:v>143.0239</c:v>
                </c:pt>
                <c:pt idx="106">
                  <c:v>144.72909999999999</c:v>
                </c:pt>
                <c:pt idx="107">
                  <c:v>146.69640000000001</c:v>
                </c:pt>
                <c:pt idx="108">
                  <c:v>146.96520000000001</c:v>
                </c:pt>
                <c:pt idx="109">
                  <c:v>148.0643</c:v>
                </c:pt>
                <c:pt idx="110">
                  <c:v>151.24780000000001</c:v>
                </c:pt>
                <c:pt idx="111">
                  <c:v>152.0675</c:v>
                </c:pt>
                <c:pt idx="112">
                  <c:v>153.16659999999999</c:v>
                </c:pt>
                <c:pt idx="113">
                  <c:v>153.9863</c:v>
                </c:pt>
                <c:pt idx="114">
                  <c:v>154.52690000000001</c:v>
                </c:pt>
                <c:pt idx="115">
                  <c:v>156.7756</c:v>
                </c:pt>
                <c:pt idx="116">
                  <c:v>157.31610000000001</c:v>
                </c:pt>
                <c:pt idx="117">
                  <c:v>157.58349999999999</c:v>
                </c:pt>
                <c:pt idx="118">
                  <c:v>158.1241</c:v>
                </c:pt>
                <c:pt idx="119">
                  <c:v>158.39879999999999</c:v>
                </c:pt>
                <c:pt idx="120">
                  <c:v>158.67660000000001</c:v>
                </c:pt>
                <c:pt idx="121">
                  <c:v>159.2261</c:v>
                </c:pt>
                <c:pt idx="122">
                  <c:v>159.7696</c:v>
                </c:pt>
                <c:pt idx="123">
                  <c:v>161.715</c:v>
                </c:pt>
                <c:pt idx="124">
                  <c:v>161.9838</c:v>
                </c:pt>
                <c:pt idx="125">
                  <c:v>162.53630000000001</c:v>
                </c:pt>
                <c:pt idx="126">
                  <c:v>162.8141</c:v>
                </c:pt>
                <c:pt idx="127">
                  <c:v>163.64750000000001</c:v>
                </c:pt>
                <c:pt idx="128">
                  <c:v>164.20310000000001</c:v>
                </c:pt>
                <c:pt idx="129">
                  <c:v>164.7681</c:v>
                </c:pt>
                <c:pt idx="130">
                  <c:v>165.6062</c:v>
                </c:pt>
                <c:pt idx="131">
                  <c:v>166.1497</c:v>
                </c:pt>
                <c:pt idx="132">
                  <c:v>166.6902</c:v>
                </c:pt>
                <c:pt idx="133">
                  <c:v>166.959</c:v>
                </c:pt>
                <c:pt idx="134">
                  <c:v>167.2278</c:v>
                </c:pt>
                <c:pt idx="135">
                  <c:v>167.4967</c:v>
                </c:pt>
                <c:pt idx="136">
                  <c:v>168.31639999999999</c:v>
                </c:pt>
                <c:pt idx="137">
                  <c:v>168.8751</c:v>
                </c:pt>
                <c:pt idx="138">
                  <c:v>169.43379999999999</c:v>
                </c:pt>
                <c:pt idx="139">
                  <c:v>169.9743</c:v>
                </c:pt>
                <c:pt idx="140">
                  <c:v>170.79409999999999</c:v>
                </c:pt>
                <c:pt idx="141">
                  <c:v>171.33760000000001</c:v>
                </c:pt>
                <c:pt idx="142">
                  <c:v>171.8811</c:v>
                </c:pt>
                <c:pt idx="143">
                  <c:v>172.7192</c:v>
                </c:pt>
                <c:pt idx="144">
                  <c:v>173.0016</c:v>
                </c:pt>
                <c:pt idx="145">
                  <c:v>173.2841</c:v>
                </c:pt>
                <c:pt idx="146">
                  <c:v>173.83969999999999</c:v>
                </c:pt>
                <c:pt idx="147">
                  <c:v>174.38319999999999</c:v>
                </c:pt>
                <c:pt idx="148">
                  <c:v>174.65350000000001</c:v>
                </c:pt>
                <c:pt idx="149">
                  <c:v>174.92089999999999</c:v>
                </c:pt>
                <c:pt idx="150">
                  <c:v>175.7406</c:v>
                </c:pt>
                <c:pt idx="151">
                  <c:v>177.41720000000001</c:v>
                </c:pt>
                <c:pt idx="152">
                  <c:v>177.9667</c:v>
                </c:pt>
                <c:pt idx="153">
                  <c:v>178.791</c:v>
                </c:pt>
                <c:pt idx="154">
                  <c:v>179.6062</c:v>
                </c:pt>
                <c:pt idx="155">
                  <c:v>180.43049999999999</c:v>
                </c:pt>
                <c:pt idx="156">
                  <c:v>181.548</c:v>
                </c:pt>
                <c:pt idx="157">
                  <c:v>182.3768</c:v>
                </c:pt>
                <c:pt idx="158">
                  <c:v>182.9263</c:v>
                </c:pt>
                <c:pt idx="159">
                  <c:v>183.19800000000001</c:v>
                </c:pt>
                <c:pt idx="160">
                  <c:v>183.74449999999999</c:v>
                </c:pt>
                <c:pt idx="161">
                  <c:v>184.01769999999999</c:v>
                </c:pt>
                <c:pt idx="162">
                  <c:v>184.57329999999999</c:v>
                </c:pt>
                <c:pt idx="163">
                  <c:v>184.84809999999999</c:v>
                </c:pt>
                <c:pt idx="164">
                  <c:v>185.39750000000001</c:v>
                </c:pt>
                <c:pt idx="165">
                  <c:v>185.66929999999999</c:v>
                </c:pt>
                <c:pt idx="166">
                  <c:v>186.2157</c:v>
                </c:pt>
                <c:pt idx="167">
                  <c:v>186.76220000000001</c:v>
                </c:pt>
                <c:pt idx="168">
                  <c:v>187.5865</c:v>
                </c:pt>
                <c:pt idx="169">
                  <c:v>187.85820000000001</c:v>
                </c:pt>
                <c:pt idx="170">
                  <c:v>188.1285</c:v>
                </c:pt>
                <c:pt idx="171">
                  <c:v>191.91480000000001</c:v>
                </c:pt>
                <c:pt idx="172">
                  <c:v>192.18510000000001</c:v>
                </c:pt>
                <c:pt idx="173">
                  <c:v>192.46279999999999</c:v>
                </c:pt>
                <c:pt idx="174">
                  <c:v>193.0215</c:v>
                </c:pt>
                <c:pt idx="175">
                  <c:v>193.2963</c:v>
                </c:pt>
                <c:pt idx="176">
                  <c:v>194.1251</c:v>
                </c:pt>
                <c:pt idx="177">
                  <c:v>195.2302</c:v>
                </c:pt>
                <c:pt idx="178">
                  <c:v>196.05449999999999</c:v>
                </c:pt>
                <c:pt idx="179">
                  <c:v>196.32480000000001</c:v>
                </c:pt>
                <c:pt idx="180">
                  <c:v>197.4238</c:v>
                </c:pt>
                <c:pt idx="181">
                  <c:v>197.69560000000001</c:v>
                </c:pt>
                <c:pt idx="182">
                  <c:v>198.80070000000001</c:v>
                </c:pt>
                <c:pt idx="183">
                  <c:v>199.34719999999999</c:v>
                </c:pt>
                <c:pt idx="184">
                  <c:v>199.6189</c:v>
                </c:pt>
                <c:pt idx="185">
                  <c:v>201.00819999999999</c:v>
                </c:pt>
                <c:pt idx="186">
                  <c:v>201.55770000000001</c:v>
                </c:pt>
                <c:pt idx="187">
                  <c:v>202.67519999999999</c:v>
                </c:pt>
                <c:pt idx="188">
                  <c:v>202.9545</c:v>
                </c:pt>
                <c:pt idx="189">
                  <c:v>203.80199999999999</c:v>
                </c:pt>
                <c:pt idx="190">
                  <c:v>205.20689999999999</c:v>
                </c:pt>
                <c:pt idx="191">
                  <c:v>206.04499999999999</c:v>
                </c:pt>
                <c:pt idx="192">
                  <c:v>206.3212</c:v>
                </c:pt>
                <c:pt idx="193">
                  <c:v>209.83580000000001</c:v>
                </c:pt>
                <c:pt idx="194">
                  <c:v>210.10900000000001</c:v>
                </c:pt>
                <c:pt idx="195">
                  <c:v>211.506</c:v>
                </c:pt>
                <c:pt idx="196">
                  <c:v>215.63300000000001</c:v>
                </c:pt>
                <c:pt idx="197">
                  <c:v>215.90770000000001</c:v>
                </c:pt>
                <c:pt idx="198">
                  <c:v>216.18090000000001</c:v>
                </c:pt>
                <c:pt idx="199">
                  <c:v>217.00980000000001</c:v>
                </c:pt>
                <c:pt idx="200">
                  <c:v>217.5592</c:v>
                </c:pt>
                <c:pt idx="201">
                  <c:v>217.83099999999999</c:v>
                </c:pt>
                <c:pt idx="202">
                  <c:v>218.10720000000001</c:v>
                </c:pt>
                <c:pt idx="203">
                  <c:v>218.3835</c:v>
                </c:pt>
                <c:pt idx="204">
                  <c:v>218.66120000000001</c:v>
                </c:pt>
                <c:pt idx="205">
                  <c:v>219.22309999999999</c:v>
                </c:pt>
                <c:pt idx="206">
                  <c:v>220.04730000000001</c:v>
                </c:pt>
                <c:pt idx="207">
                  <c:v>220.59379999999999</c:v>
                </c:pt>
                <c:pt idx="208">
                  <c:v>221.983</c:v>
                </c:pt>
                <c:pt idx="209">
                  <c:v>225.13</c:v>
                </c:pt>
                <c:pt idx="210">
                  <c:v>229.87799999999999</c:v>
                </c:pt>
                <c:pt idx="211">
                  <c:v>231.0018</c:v>
                </c:pt>
                <c:pt idx="212">
                  <c:v>239.74359999999999</c:v>
                </c:pt>
                <c:pt idx="213">
                  <c:v>247.34889999999999</c:v>
                </c:pt>
                <c:pt idx="214">
                  <c:v>248.17769999999999</c:v>
                </c:pt>
                <c:pt idx="215">
                  <c:v>254.38220000000001</c:v>
                </c:pt>
                <c:pt idx="216">
                  <c:v>255.21559999999999</c:v>
                </c:pt>
                <c:pt idx="217">
                  <c:v>257.161</c:v>
                </c:pt>
                <c:pt idx="218">
                  <c:v>258.81909999999999</c:v>
                </c:pt>
                <c:pt idx="219">
                  <c:v>262.99549999999999</c:v>
                </c:pt>
                <c:pt idx="220">
                  <c:v>267.47160000000002</c:v>
                </c:pt>
                <c:pt idx="221">
                  <c:v>273.15069999999997</c:v>
                </c:pt>
                <c:pt idx="222">
                  <c:v>275.97859999999997</c:v>
                </c:pt>
                <c:pt idx="223">
                  <c:v>282.57920000000001</c:v>
                </c:pt>
                <c:pt idx="224">
                  <c:v>283.42189999999999</c:v>
                </c:pt>
                <c:pt idx="225">
                  <c:v>283.69970000000001</c:v>
                </c:pt>
                <c:pt idx="226">
                  <c:v>284.26150000000001</c:v>
                </c:pt>
                <c:pt idx="227">
                  <c:v>285.92880000000002</c:v>
                </c:pt>
                <c:pt idx="228">
                  <c:v>286.1977</c:v>
                </c:pt>
                <c:pt idx="229">
                  <c:v>286.7441</c:v>
                </c:pt>
                <c:pt idx="230">
                  <c:v>287.01589999999999</c:v>
                </c:pt>
                <c:pt idx="231">
                  <c:v>287.2876</c:v>
                </c:pt>
                <c:pt idx="232">
                  <c:v>287.83409999999998</c:v>
                </c:pt>
                <c:pt idx="233">
                  <c:v>288.10430000000002</c:v>
                </c:pt>
                <c:pt idx="234">
                  <c:v>293.95920000000001</c:v>
                </c:pt>
                <c:pt idx="235">
                  <c:v>299.74239999999998</c:v>
                </c:pt>
                <c:pt idx="236">
                  <c:v>300.57119999999998</c:v>
                </c:pt>
                <c:pt idx="237">
                  <c:v>307.49</c:v>
                </c:pt>
                <c:pt idx="238">
                  <c:v>308.60129999999998</c:v>
                </c:pt>
                <c:pt idx="239">
                  <c:v>315.52010000000001</c:v>
                </c:pt>
              </c:numCache>
            </c:numRef>
          </c:xVal>
          <c:yVal>
            <c:numRef>
              <c:f>'物理-遗传比对图'!$K$6056:$K$6295</c:f>
              <c:numCache>
                <c:formatCode>0_);[Red]\(0\)</c:formatCode>
                <c:ptCount val="240"/>
                <c:pt idx="0">
                  <c:v>0.241394</c:v>
                </c:pt>
                <c:pt idx="1">
                  <c:v>1.0584480000000001</c:v>
                </c:pt>
                <c:pt idx="2">
                  <c:v>2.2617020000000001</c:v>
                </c:pt>
                <c:pt idx="3">
                  <c:v>5.4119400000000004</c:v>
                </c:pt>
                <c:pt idx="4">
                  <c:v>4.003558</c:v>
                </c:pt>
                <c:pt idx="5">
                  <c:v>3.9291749999999999</c:v>
                </c:pt>
                <c:pt idx="6">
                  <c:v>3.9377460000000002</c:v>
                </c:pt>
                <c:pt idx="7">
                  <c:v>3.923721</c:v>
                </c:pt>
                <c:pt idx="8">
                  <c:v>4.282769</c:v>
                </c:pt>
                <c:pt idx="9">
                  <c:v>4.755452</c:v>
                </c:pt>
                <c:pt idx="10">
                  <c:v>4.3769030000000004</c:v>
                </c:pt>
                <c:pt idx="11">
                  <c:v>4.801596</c:v>
                </c:pt>
                <c:pt idx="12">
                  <c:v>5.7764069999999998</c:v>
                </c:pt>
                <c:pt idx="13">
                  <c:v>5.7256970000000003</c:v>
                </c:pt>
                <c:pt idx="14">
                  <c:v>7.8964829999999999</c:v>
                </c:pt>
                <c:pt idx="15">
                  <c:v>7.8432959999999996</c:v>
                </c:pt>
                <c:pt idx="16">
                  <c:v>9.2471589999999999</c:v>
                </c:pt>
                <c:pt idx="17">
                  <c:v>9.2115139999999993</c:v>
                </c:pt>
                <c:pt idx="18">
                  <c:v>11.732860000000001</c:v>
                </c:pt>
                <c:pt idx="19">
                  <c:v>11.34549</c:v>
                </c:pt>
                <c:pt idx="20">
                  <c:v>9.7098300000000002</c:v>
                </c:pt>
                <c:pt idx="21">
                  <c:v>15.125874</c:v>
                </c:pt>
                <c:pt idx="22">
                  <c:v>13.852261</c:v>
                </c:pt>
                <c:pt idx="23">
                  <c:v>13.06723</c:v>
                </c:pt>
                <c:pt idx="24">
                  <c:v>15.43994</c:v>
                </c:pt>
                <c:pt idx="25">
                  <c:v>15.627186999999999</c:v>
                </c:pt>
                <c:pt idx="26">
                  <c:v>15.636988000000001</c:v>
                </c:pt>
                <c:pt idx="27">
                  <c:v>16.148586999999999</c:v>
                </c:pt>
                <c:pt idx="28">
                  <c:v>16.156942000000001</c:v>
                </c:pt>
                <c:pt idx="29">
                  <c:v>16.291847000000001</c:v>
                </c:pt>
                <c:pt idx="30">
                  <c:v>17.650354</c:v>
                </c:pt>
                <c:pt idx="31">
                  <c:v>20.268726000000001</c:v>
                </c:pt>
                <c:pt idx="32">
                  <c:v>20.823678999999998</c:v>
                </c:pt>
                <c:pt idx="33">
                  <c:v>21.289681000000002</c:v>
                </c:pt>
                <c:pt idx="34">
                  <c:v>21.328372000000002</c:v>
                </c:pt>
                <c:pt idx="35">
                  <c:v>21.601566999999999</c:v>
                </c:pt>
                <c:pt idx="36">
                  <c:v>24.853674000000002</c:v>
                </c:pt>
                <c:pt idx="37">
                  <c:v>26.475932</c:v>
                </c:pt>
                <c:pt idx="38">
                  <c:v>26.700534999999999</c:v>
                </c:pt>
                <c:pt idx="39">
                  <c:v>30.172204000000001</c:v>
                </c:pt>
                <c:pt idx="40">
                  <c:v>31.622734000000001</c:v>
                </c:pt>
                <c:pt idx="41">
                  <c:v>32.988284999999998</c:v>
                </c:pt>
                <c:pt idx="42">
                  <c:v>34.099415999999998</c:v>
                </c:pt>
                <c:pt idx="43">
                  <c:v>34.33287</c:v>
                </c:pt>
                <c:pt idx="44">
                  <c:v>34.335037</c:v>
                </c:pt>
                <c:pt idx="45">
                  <c:v>34.433928999999999</c:v>
                </c:pt>
                <c:pt idx="46">
                  <c:v>36.054155999999999</c:v>
                </c:pt>
                <c:pt idx="47">
                  <c:v>40.051727</c:v>
                </c:pt>
                <c:pt idx="48">
                  <c:v>41.185017999999999</c:v>
                </c:pt>
                <c:pt idx="49">
                  <c:v>41.971037000000003</c:v>
                </c:pt>
                <c:pt idx="50">
                  <c:v>42.109217000000001</c:v>
                </c:pt>
                <c:pt idx="51">
                  <c:v>42.804122999999997</c:v>
                </c:pt>
                <c:pt idx="52">
                  <c:v>43.507674000000002</c:v>
                </c:pt>
                <c:pt idx="53">
                  <c:v>45.196187000000002</c:v>
                </c:pt>
                <c:pt idx="54">
                  <c:v>48.261783999999999</c:v>
                </c:pt>
                <c:pt idx="55">
                  <c:v>48.426837999999996</c:v>
                </c:pt>
                <c:pt idx="56">
                  <c:v>49.352677999999997</c:v>
                </c:pt>
                <c:pt idx="57">
                  <c:v>50.085225999999999</c:v>
                </c:pt>
                <c:pt idx="58">
                  <c:v>51.472164999999997</c:v>
                </c:pt>
                <c:pt idx="59">
                  <c:v>48.916705999999998</c:v>
                </c:pt>
                <c:pt idx="60">
                  <c:v>49.246977999999999</c:v>
                </c:pt>
                <c:pt idx="61">
                  <c:v>53.242671000000001</c:v>
                </c:pt>
                <c:pt idx="62">
                  <c:v>53.554521999999999</c:v>
                </c:pt>
                <c:pt idx="63">
                  <c:v>54.652425000000001</c:v>
                </c:pt>
                <c:pt idx="64">
                  <c:v>55.086404000000002</c:v>
                </c:pt>
                <c:pt idx="65">
                  <c:v>56.634273</c:v>
                </c:pt>
                <c:pt idx="66">
                  <c:v>59.767574000000003</c:v>
                </c:pt>
                <c:pt idx="67">
                  <c:v>60.584783999999999</c:v>
                </c:pt>
                <c:pt idx="68">
                  <c:v>60.593086999999997</c:v>
                </c:pt>
                <c:pt idx="69">
                  <c:v>60.609802999999999</c:v>
                </c:pt>
                <c:pt idx="70">
                  <c:v>61.678834000000002</c:v>
                </c:pt>
                <c:pt idx="71">
                  <c:v>62.341329999999999</c:v>
                </c:pt>
                <c:pt idx="72">
                  <c:v>64.779897000000005</c:v>
                </c:pt>
                <c:pt idx="73">
                  <c:v>65.225157999999993</c:v>
                </c:pt>
                <c:pt idx="74">
                  <c:v>65.614341999999994</c:v>
                </c:pt>
                <c:pt idx="75">
                  <c:v>65.912958000000003</c:v>
                </c:pt>
                <c:pt idx="76">
                  <c:v>66.179817999999997</c:v>
                </c:pt>
                <c:pt idx="77">
                  <c:v>66.461898000000005</c:v>
                </c:pt>
                <c:pt idx="78">
                  <c:v>68.198288000000005</c:v>
                </c:pt>
                <c:pt idx="79">
                  <c:v>70.144774999999996</c:v>
                </c:pt>
                <c:pt idx="80">
                  <c:v>76.889767000000006</c:v>
                </c:pt>
                <c:pt idx="81">
                  <c:v>77.645290000000003</c:v>
                </c:pt>
                <c:pt idx="82">
                  <c:v>78.331929000000002</c:v>
                </c:pt>
                <c:pt idx="83">
                  <c:v>78.939153000000005</c:v>
                </c:pt>
                <c:pt idx="84">
                  <c:v>80.337536999999998</c:v>
                </c:pt>
                <c:pt idx="85">
                  <c:v>81.822695999999993</c:v>
                </c:pt>
                <c:pt idx="86">
                  <c:v>81.942508000000004</c:v>
                </c:pt>
                <c:pt idx="87">
                  <c:v>82.466367000000005</c:v>
                </c:pt>
                <c:pt idx="88">
                  <c:v>82.825207000000006</c:v>
                </c:pt>
                <c:pt idx="89">
                  <c:v>84.783859000000007</c:v>
                </c:pt>
                <c:pt idx="90">
                  <c:v>90.636914000000004</c:v>
                </c:pt>
                <c:pt idx="91">
                  <c:v>93.468564999999998</c:v>
                </c:pt>
                <c:pt idx="92">
                  <c:v>94.430571999999998</c:v>
                </c:pt>
                <c:pt idx="93">
                  <c:v>94.323398999999995</c:v>
                </c:pt>
                <c:pt idx="94">
                  <c:v>94.434520000000006</c:v>
                </c:pt>
                <c:pt idx="95">
                  <c:v>94.871466999999996</c:v>
                </c:pt>
                <c:pt idx="96">
                  <c:v>95.490910999999997</c:v>
                </c:pt>
                <c:pt idx="97">
                  <c:v>101.580285</c:v>
                </c:pt>
                <c:pt idx="98">
                  <c:v>102.511229</c:v>
                </c:pt>
                <c:pt idx="99">
                  <c:v>103.218642</c:v>
                </c:pt>
                <c:pt idx="100">
                  <c:v>102.993212</c:v>
                </c:pt>
                <c:pt idx="101">
                  <c:v>106.114199</c:v>
                </c:pt>
                <c:pt idx="102">
                  <c:v>106.46937800000001</c:v>
                </c:pt>
                <c:pt idx="103">
                  <c:v>106.43222900000001</c:v>
                </c:pt>
                <c:pt idx="104">
                  <c:v>107.10328199999999</c:v>
                </c:pt>
                <c:pt idx="105">
                  <c:v>111.90078200000001</c:v>
                </c:pt>
                <c:pt idx="106">
                  <c:v>119.633326</c:v>
                </c:pt>
                <c:pt idx="107">
                  <c:v>120.347689</c:v>
                </c:pt>
                <c:pt idx="108">
                  <c:v>122.807141</c:v>
                </c:pt>
                <c:pt idx="109">
                  <c:v>133.448499</c:v>
                </c:pt>
                <c:pt idx="110">
                  <c:v>138.831569</c:v>
                </c:pt>
                <c:pt idx="111">
                  <c:v>140.15594899999999</c:v>
                </c:pt>
                <c:pt idx="112">
                  <c:v>145.59128699999999</c:v>
                </c:pt>
                <c:pt idx="113">
                  <c:v>140.56554499999999</c:v>
                </c:pt>
                <c:pt idx="114">
                  <c:v>138.89366200000001</c:v>
                </c:pt>
                <c:pt idx="115">
                  <c:v>155.247983</c:v>
                </c:pt>
                <c:pt idx="116">
                  <c:v>156.65377100000001</c:v>
                </c:pt>
                <c:pt idx="117">
                  <c:v>158.62268499999999</c:v>
                </c:pt>
                <c:pt idx="118">
                  <c:v>157.046764</c:v>
                </c:pt>
                <c:pt idx="119">
                  <c:v>158.83909</c:v>
                </c:pt>
                <c:pt idx="120">
                  <c:v>161.702191</c:v>
                </c:pt>
                <c:pt idx="121">
                  <c:v>163.11997500000001</c:v>
                </c:pt>
                <c:pt idx="122">
                  <c:v>163.17266799999999</c:v>
                </c:pt>
                <c:pt idx="123">
                  <c:v>164.64790400000001</c:v>
                </c:pt>
                <c:pt idx="124">
                  <c:v>166.803755</c:v>
                </c:pt>
                <c:pt idx="125">
                  <c:v>170.43507199999999</c:v>
                </c:pt>
                <c:pt idx="126">
                  <c:v>170.76117600000001</c:v>
                </c:pt>
                <c:pt idx="127">
                  <c:v>171.43043499999999</c:v>
                </c:pt>
                <c:pt idx="128">
                  <c:v>174.52116000000001</c:v>
                </c:pt>
                <c:pt idx="129">
                  <c:v>174.786315</c:v>
                </c:pt>
                <c:pt idx="130">
                  <c:v>186.50064</c:v>
                </c:pt>
                <c:pt idx="131">
                  <c:v>184.34132299999999</c:v>
                </c:pt>
                <c:pt idx="132">
                  <c:v>185.688029</c:v>
                </c:pt>
                <c:pt idx="133">
                  <c:v>179.95194000000001</c:v>
                </c:pt>
                <c:pt idx="134">
                  <c:v>180.80958000000001</c:v>
                </c:pt>
                <c:pt idx="135">
                  <c:v>186.42696599999999</c:v>
                </c:pt>
                <c:pt idx="136">
                  <c:v>187.35834</c:v>
                </c:pt>
                <c:pt idx="137">
                  <c:v>226.27830599999999</c:v>
                </c:pt>
                <c:pt idx="138">
                  <c:v>236.28298100000001</c:v>
                </c:pt>
                <c:pt idx="139">
                  <c:v>227.587267</c:v>
                </c:pt>
                <c:pt idx="140">
                  <c:v>259.53598299999999</c:v>
                </c:pt>
                <c:pt idx="141">
                  <c:v>230.78175400000001</c:v>
                </c:pt>
                <c:pt idx="142">
                  <c:v>222.16166899999999</c:v>
                </c:pt>
                <c:pt idx="143">
                  <c:v>200.845901</c:v>
                </c:pt>
                <c:pt idx="144">
                  <c:v>195.08367100000001</c:v>
                </c:pt>
                <c:pt idx="145">
                  <c:v>201.48506399999999</c:v>
                </c:pt>
                <c:pt idx="146">
                  <c:v>195.94764799999999</c:v>
                </c:pt>
                <c:pt idx="147">
                  <c:v>200.72251700000001</c:v>
                </c:pt>
                <c:pt idx="148">
                  <c:v>208.04792499999999</c:v>
                </c:pt>
                <c:pt idx="149">
                  <c:v>232.753525</c:v>
                </c:pt>
                <c:pt idx="150">
                  <c:v>261.52988499999998</c:v>
                </c:pt>
                <c:pt idx="151">
                  <c:v>379.324927</c:v>
                </c:pt>
                <c:pt idx="152">
                  <c:v>336.34062599999999</c:v>
                </c:pt>
                <c:pt idx="153">
                  <c:v>310.587963</c:v>
                </c:pt>
                <c:pt idx="154">
                  <c:v>368.36598300000003</c:v>
                </c:pt>
                <c:pt idx="155">
                  <c:v>342.50229300000001</c:v>
                </c:pt>
                <c:pt idx="156">
                  <c:v>397.20836800000001</c:v>
                </c:pt>
                <c:pt idx="157">
                  <c:v>403.65626900000001</c:v>
                </c:pt>
                <c:pt idx="158">
                  <c:v>414.74711200000002</c:v>
                </c:pt>
                <c:pt idx="159">
                  <c:v>407.46582899999999</c:v>
                </c:pt>
                <c:pt idx="160">
                  <c:v>417.47271499999999</c:v>
                </c:pt>
                <c:pt idx="161">
                  <c:v>424.25915099999997</c:v>
                </c:pt>
                <c:pt idx="162">
                  <c:v>427.31718599999999</c:v>
                </c:pt>
                <c:pt idx="163">
                  <c:v>428.66283199999998</c:v>
                </c:pt>
                <c:pt idx="164">
                  <c:v>438.40417500000001</c:v>
                </c:pt>
                <c:pt idx="165">
                  <c:v>430.08681300000001</c:v>
                </c:pt>
                <c:pt idx="166">
                  <c:v>439.00479000000001</c:v>
                </c:pt>
                <c:pt idx="167">
                  <c:v>443.52866599999999</c:v>
                </c:pt>
                <c:pt idx="168">
                  <c:v>444.27571999999998</c:v>
                </c:pt>
                <c:pt idx="169">
                  <c:v>454.60348299999998</c:v>
                </c:pt>
                <c:pt idx="170">
                  <c:v>451.01871999999997</c:v>
                </c:pt>
                <c:pt idx="171">
                  <c:v>485.07703800000002</c:v>
                </c:pt>
                <c:pt idx="172">
                  <c:v>480.301806</c:v>
                </c:pt>
                <c:pt idx="173">
                  <c:v>486.98173400000002</c:v>
                </c:pt>
                <c:pt idx="174">
                  <c:v>497.25888700000002</c:v>
                </c:pt>
                <c:pt idx="175">
                  <c:v>497.01530100000002</c:v>
                </c:pt>
                <c:pt idx="176">
                  <c:v>492.52371499999998</c:v>
                </c:pt>
                <c:pt idx="177">
                  <c:v>502.10662100000002</c:v>
                </c:pt>
                <c:pt idx="178">
                  <c:v>506.17300699999998</c:v>
                </c:pt>
                <c:pt idx="179">
                  <c:v>507.80968799999999</c:v>
                </c:pt>
                <c:pt idx="180">
                  <c:v>514.51745200000005</c:v>
                </c:pt>
                <c:pt idx="181">
                  <c:v>513.22067700000002</c:v>
                </c:pt>
                <c:pt idx="182">
                  <c:v>520.64122099999997</c:v>
                </c:pt>
                <c:pt idx="183">
                  <c:v>521.96810900000003</c:v>
                </c:pt>
                <c:pt idx="184">
                  <c:v>522.03985999999998</c:v>
                </c:pt>
                <c:pt idx="185">
                  <c:v>520.61614299999997</c:v>
                </c:pt>
                <c:pt idx="186">
                  <c:v>516.41009199999996</c:v>
                </c:pt>
                <c:pt idx="187">
                  <c:v>523.86990200000002</c:v>
                </c:pt>
                <c:pt idx="188">
                  <c:v>530.219964</c:v>
                </c:pt>
                <c:pt idx="189">
                  <c:v>531.192679</c:v>
                </c:pt>
                <c:pt idx="190">
                  <c:v>532.57539699999995</c:v>
                </c:pt>
                <c:pt idx="191">
                  <c:v>533.44937800000002</c:v>
                </c:pt>
                <c:pt idx="192">
                  <c:v>534.45667200000003</c:v>
                </c:pt>
                <c:pt idx="193">
                  <c:v>540.738337</c:v>
                </c:pt>
                <c:pt idx="194">
                  <c:v>541.90601800000002</c:v>
                </c:pt>
                <c:pt idx="195">
                  <c:v>546.13655800000004</c:v>
                </c:pt>
                <c:pt idx="196">
                  <c:v>551.73787700000003</c:v>
                </c:pt>
                <c:pt idx="197">
                  <c:v>552.42051600000002</c:v>
                </c:pt>
                <c:pt idx="198">
                  <c:v>552.74590699999999</c:v>
                </c:pt>
                <c:pt idx="199">
                  <c:v>556.71224500000005</c:v>
                </c:pt>
                <c:pt idx="200">
                  <c:v>557.10008200000004</c:v>
                </c:pt>
                <c:pt idx="201">
                  <c:v>557.08359199999995</c:v>
                </c:pt>
                <c:pt idx="202">
                  <c:v>556.783456</c:v>
                </c:pt>
                <c:pt idx="203">
                  <c:v>556.51870399999996</c:v>
                </c:pt>
                <c:pt idx="204">
                  <c:v>556.53428499999995</c:v>
                </c:pt>
                <c:pt idx="205">
                  <c:v>556.263732</c:v>
                </c:pt>
                <c:pt idx="206">
                  <c:v>554.72686699999997</c:v>
                </c:pt>
                <c:pt idx="207">
                  <c:v>556.53421900000001</c:v>
                </c:pt>
                <c:pt idx="208">
                  <c:v>557.350864</c:v>
                </c:pt>
                <c:pt idx="209">
                  <c:v>563.76032099999998</c:v>
                </c:pt>
                <c:pt idx="210">
                  <c:v>568.58903499999997</c:v>
                </c:pt>
                <c:pt idx="211">
                  <c:v>569.96027500000002</c:v>
                </c:pt>
                <c:pt idx="212">
                  <c:v>576.77600399999994</c:v>
                </c:pt>
                <c:pt idx="213">
                  <c:v>579.53420100000005</c:v>
                </c:pt>
                <c:pt idx="214">
                  <c:v>580.15767200000005</c:v>
                </c:pt>
                <c:pt idx="215">
                  <c:v>582.71672100000001</c:v>
                </c:pt>
                <c:pt idx="216">
                  <c:v>584.32793700000002</c:v>
                </c:pt>
                <c:pt idx="217">
                  <c:v>587.80446199999994</c:v>
                </c:pt>
                <c:pt idx="218">
                  <c:v>589.34531200000004</c:v>
                </c:pt>
                <c:pt idx="219">
                  <c:v>591.01336600000002</c:v>
                </c:pt>
                <c:pt idx="220">
                  <c:v>593.58209299999999</c:v>
                </c:pt>
                <c:pt idx="221">
                  <c:v>600.25617899999997</c:v>
                </c:pt>
                <c:pt idx="222">
                  <c:v>603.10142699999994</c:v>
                </c:pt>
                <c:pt idx="223">
                  <c:v>611.40381600000001</c:v>
                </c:pt>
                <c:pt idx="224">
                  <c:v>609.44162400000005</c:v>
                </c:pt>
                <c:pt idx="225">
                  <c:v>611.50705900000003</c:v>
                </c:pt>
                <c:pt idx="226">
                  <c:v>610.20931199999995</c:v>
                </c:pt>
                <c:pt idx="227">
                  <c:v>616.01190799999995</c:v>
                </c:pt>
                <c:pt idx="228">
                  <c:v>614.16639299999997</c:v>
                </c:pt>
                <c:pt idx="229">
                  <c:v>614.284042</c:v>
                </c:pt>
                <c:pt idx="230">
                  <c:v>613.80072500000006</c:v>
                </c:pt>
                <c:pt idx="231">
                  <c:v>616.71716800000002</c:v>
                </c:pt>
                <c:pt idx="232">
                  <c:v>614.18769999999995</c:v>
                </c:pt>
                <c:pt idx="233">
                  <c:v>616.26719900000001</c:v>
                </c:pt>
                <c:pt idx="234">
                  <c:v>620.92687999999998</c:v>
                </c:pt>
                <c:pt idx="235">
                  <c:v>625.00446399999998</c:v>
                </c:pt>
                <c:pt idx="236">
                  <c:v>626.37881000000004</c:v>
                </c:pt>
                <c:pt idx="237">
                  <c:v>633.01570700000002</c:v>
                </c:pt>
                <c:pt idx="238">
                  <c:v>633.90592800000002</c:v>
                </c:pt>
                <c:pt idx="239">
                  <c:v>636.35323700000004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81C-418D-998C-46BB52C549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2232992"/>
        <c:axId val="612236320"/>
      </c:scatterChart>
      <c:valAx>
        <c:axId val="612232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12236320"/>
        <c:crosses val="autoZero"/>
        <c:crossBetween val="midCat"/>
      </c:valAx>
      <c:valAx>
        <c:axId val="61223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6122329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1267" y="1621191"/>
            <a:ext cx="13207604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1267" y="5202944"/>
            <a:ext cx="13207604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250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098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1525" y="2469622"/>
            <a:ext cx="15188744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1525" y="6629225"/>
            <a:ext cx="15188744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594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0697" y="2637014"/>
            <a:ext cx="7484309" cy="6285266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15132" y="2637014"/>
            <a:ext cx="7484309" cy="6285266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416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1" y="527404"/>
            <a:ext cx="15188744" cy="191470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2991" y="2428347"/>
            <a:ext cx="744991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2991" y="3618442"/>
            <a:ext cx="7449913" cy="5322183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915133" y="2428347"/>
            <a:ext cx="7486602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915133" y="3618442"/>
            <a:ext cx="7486602" cy="5322183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242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986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6623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2" y="660400"/>
            <a:ext cx="5679727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86603" y="1426281"/>
            <a:ext cx="8915132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2992" y="2971800"/>
            <a:ext cx="5679727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2685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2" y="660400"/>
            <a:ext cx="5679727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6603" y="1426281"/>
            <a:ext cx="8915132" cy="7039681"/>
          </a:xfrm>
        </p:spPr>
        <p:txBody>
          <a:bodyPr anchor="t"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2992" y="2971800"/>
            <a:ext cx="5679727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92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813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602255" y="527403"/>
            <a:ext cx="3797186" cy="839487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0697" y="527403"/>
            <a:ext cx="11171431" cy="8394877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484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0697" y="527404"/>
            <a:ext cx="15188744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0697" y="2637014"/>
            <a:ext cx="15188744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0697" y="9181395"/>
            <a:ext cx="3962281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5F204-2B23-4B6F-BC4F-533EAD39A940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3358" y="9181395"/>
            <a:ext cx="5943422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437160" y="9181395"/>
            <a:ext cx="3962281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C054E-2F9A-4D94-974D-B558A6963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222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13" Type="http://schemas.openxmlformats.org/officeDocument/2006/relationships/chart" Target="../charts/chart12.xml"/><Relationship Id="rId18" Type="http://schemas.openxmlformats.org/officeDocument/2006/relationships/chart" Target="../charts/chart17.xml"/><Relationship Id="rId3" Type="http://schemas.openxmlformats.org/officeDocument/2006/relationships/chart" Target="../charts/chart2.xml"/><Relationship Id="rId21" Type="http://schemas.openxmlformats.org/officeDocument/2006/relationships/chart" Target="../charts/chart20.xml"/><Relationship Id="rId7" Type="http://schemas.openxmlformats.org/officeDocument/2006/relationships/chart" Target="../charts/chart6.xml"/><Relationship Id="rId12" Type="http://schemas.openxmlformats.org/officeDocument/2006/relationships/chart" Target="../charts/chart11.xml"/><Relationship Id="rId17" Type="http://schemas.openxmlformats.org/officeDocument/2006/relationships/chart" Target="../charts/chart16.xml"/><Relationship Id="rId2" Type="http://schemas.openxmlformats.org/officeDocument/2006/relationships/chart" Target="../charts/chart1.xml"/><Relationship Id="rId16" Type="http://schemas.openxmlformats.org/officeDocument/2006/relationships/chart" Target="../charts/chart15.xml"/><Relationship Id="rId20" Type="http://schemas.openxmlformats.org/officeDocument/2006/relationships/chart" Target="../charts/chart19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11" Type="http://schemas.openxmlformats.org/officeDocument/2006/relationships/chart" Target="../charts/chart10.xml"/><Relationship Id="rId5" Type="http://schemas.openxmlformats.org/officeDocument/2006/relationships/chart" Target="../charts/chart4.xml"/><Relationship Id="rId15" Type="http://schemas.openxmlformats.org/officeDocument/2006/relationships/chart" Target="../charts/chart14.xml"/><Relationship Id="rId10" Type="http://schemas.openxmlformats.org/officeDocument/2006/relationships/chart" Target="../charts/chart9.xml"/><Relationship Id="rId19" Type="http://schemas.openxmlformats.org/officeDocument/2006/relationships/chart" Target="../charts/chart18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Relationship Id="rId14" Type="http://schemas.openxmlformats.org/officeDocument/2006/relationships/chart" Target="../charts/chart13.xml"/><Relationship Id="rId22" Type="http://schemas.openxmlformats.org/officeDocument/2006/relationships/chart" Target="../charts/char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2101441" y="1602148"/>
            <a:ext cx="13407256" cy="6701705"/>
            <a:chOff x="734758" y="7556387"/>
            <a:chExt cx="10940813" cy="5369950"/>
          </a:xfrm>
        </p:grpSpPr>
        <p:grpSp>
          <p:nvGrpSpPr>
            <p:cNvPr id="31" name="组合 30"/>
            <p:cNvGrpSpPr/>
            <p:nvPr/>
          </p:nvGrpSpPr>
          <p:grpSpPr>
            <a:xfrm>
              <a:off x="1148621" y="7556387"/>
              <a:ext cx="10526950" cy="4929122"/>
              <a:chOff x="1148621" y="7556387"/>
              <a:chExt cx="10526950" cy="4929122"/>
            </a:xfrm>
          </p:grpSpPr>
          <p:graphicFrame>
            <p:nvGraphicFramePr>
              <p:cNvPr id="2" name="图表 1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507911073"/>
                  </p:ext>
                </p:extLst>
              </p:nvPr>
            </p:nvGraphicFramePr>
            <p:xfrm>
              <a:off x="1148621" y="9360007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graphicFrame>
            <p:nvGraphicFramePr>
              <p:cNvPr id="3" name="图表 2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595488489"/>
                  </p:ext>
                </p:extLst>
              </p:nvPr>
            </p:nvGraphicFramePr>
            <p:xfrm>
              <a:off x="1148621" y="7556387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graphicFrame>
            <p:nvGraphicFramePr>
              <p:cNvPr id="4" name="图表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780475276"/>
                  </p:ext>
                </p:extLst>
              </p:nvPr>
            </p:nvGraphicFramePr>
            <p:xfrm>
              <a:off x="1148621" y="11143236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graphicFrame>
            <p:nvGraphicFramePr>
              <p:cNvPr id="5" name="图表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64740310"/>
                  </p:ext>
                </p:extLst>
              </p:nvPr>
            </p:nvGraphicFramePr>
            <p:xfrm>
              <a:off x="2633106" y="7556387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graphicFrame>
            <p:nvGraphicFramePr>
              <p:cNvPr id="6" name="图表 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76816043"/>
                  </p:ext>
                </p:extLst>
              </p:nvPr>
            </p:nvGraphicFramePr>
            <p:xfrm>
              <a:off x="2633106" y="9360007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graphicFrame>
            <p:nvGraphicFramePr>
              <p:cNvPr id="7" name="图表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807879193"/>
                  </p:ext>
                </p:extLst>
              </p:nvPr>
            </p:nvGraphicFramePr>
            <p:xfrm>
              <a:off x="2633106" y="11143236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graphicFrame>
            <p:nvGraphicFramePr>
              <p:cNvPr id="8" name="图表 7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290320632"/>
                  </p:ext>
                </p:extLst>
              </p:nvPr>
            </p:nvGraphicFramePr>
            <p:xfrm>
              <a:off x="4117591" y="7556387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  <p:graphicFrame>
            <p:nvGraphicFramePr>
              <p:cNvPr id="9" name="图表 8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70852349"/>
                  </p:ext>
                </p:extLst>
              </p:nvPr>
            </p:nvGraphicFramePr>
            <p:xfrm>
              <a:off x="4117591" y="9360007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9"/>
              </a:graphicData>
            </a:graphic>
          </p:graphicFrame>
          <p:graphicFrame>
            <p:nvGraphicFramePr>
              <p:cNvPr id="10" name="图表 9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787640805"/>
                  </p:ext>
                </p:extLst>
              </p:nvPr>
            </p:nvGraphicFramePr>
            <p:xfrm>
              <a:off x="4117591" y="11143236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0"/>
              </a:graphicData>
            </a:graphic>
          </p:graphicFrame>
          <p:graphicFrame>
            <p:nvGraphicFramePr>
              <p:cNvPr id="11" name="图表 10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122792990"/>
                  </p:ext>
                </p:extLst>
              </p:nvPr>
            </p:nvGraphicFramePr>
            <p:xfrm>
              <a:off x="5602076" y="7556387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1"/>
              </a:graphicData>
            </a:graphic>
          </p:graphicFrame>
          <p:graphicFrame>
            <p:nvGraphicFramePr>
              <p:cNvPr id="12" name="图表 11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837303704"/>
                  </p:ext>
                </p:extLst>
              </p:nvPr>
            </p:nvGraphicFramePr>
            <p:xfrm>
              <a:off x="5602076" y="9360007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2"/>
              </a:graphicData>
            </a:graphic>
          </p:graphicFrame>
          <p:graphicFrame>
            <p:nvGraphicFramePr>
              <p:cNvPr id="13" name="图表 12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895485280"/>
                  </p:ext>
                </p:extLst>
              </p:nvPr>
            </p:nvGraphicFramePr>
            <p:xfrm>
              <a:off x="5602076" y="11143236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3"/>
              </a:graphicData>
            </a:graphic>
          </p:graphicFrame>
          <p:graphicFrame>
            <p:nvGraphicFramePr>
              <p:cNvPr id="15" name="图表 1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75684832"/>
                  </p:ext>
                </p:extLst>
              </p:nvPr>
            </p:nvGraphicFramePr>
            <p:xfrm>
              <a:off x="7086561" y="7556387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4"/>
              </a:graphicData>
            </a:graphic>
          </p:graphicFrame>
          <p:graphicFrame>
            <p:nvGraphicFramePr>
              <p:cNvPr id="16" name="图表 1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246864030"/>
                  </p:ext>
                </p:extLst>
              </p:nvPr>
            </p:nvGraphicFramePr>
            <p:xfrm>
              <a:off x="7086561" y="9360007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5"/>
              </a:graphicData>
            </a:graphic>
          </p:graphicFrame>
          <p:graphicFrame>
            <p:nvGraphicFramePr>
              <p:cNvPr id="17" name="图表 1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612358403"/>
                  </p:ext>
                </p:extLst>
              </p:nvPr>
            </p:nvGraphicFramePr>
            <p:xfrm>
              <a:off x="7086561" y="11143236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6"/>
              </a:graphicData>
            </a:graphic>
          </p:graphicFrame>
          <p:graphicFrame>
            <p:nvGraphicFramePr>
              <p:cNvPr id="18" name="图表 17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129628485"/>
                  </p:ext>
                </p:extLst>
              </p:nvPr>
            </p:nvGraphicFramePr>
            <p:xfrm>
              <a:off x="8571046" y="7556387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7"/>
              </a:graphicData>
            </a:graphic>
          </p:graphicFrame>
          <p:graphicFrame>
            <p:nvGraphicFramePr>
              <p:cNvPr id="19" name="图表 18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51780495"/>
                  </p:ext>
                </p:extLst>
              </p:nvPr>
            </p:nvGraphicFramePr>
            <p:xfrm>
              <a:off x="8571046" y="9360007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8"/>
              </a:graphicData>
            </a:graphic>
          </p:graphicFrame>
          <p:graphicFrame>
            <p:nvGraphicFramePr>
              <p:cNvPr id="20" name="图表 19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683424291"/>
                  </p:ext>
                </p:extLst>
              </p:nvPr>
            </p:nvGraphicFramePr>
            <p:xfrm>
              <a:off x="8571046" y="11143236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9"/>
              </a:graphicData>
            </a:graphic>
          </p:graphicFrame>
          <p:graphicFrame>
            <p:nvGraphicFramePr>
              <p:cNvPr id="21" name="图表 20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88401456"/>
                  </p:ext>
                </p:extLst>
              </p:nvPr>
            </p:nvGraphicFramePr>
            <p:xfrm>
              <a:off x="10055531" y="7556387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0"/>
              </a:graphicData>
            </a:graphic>
          </p:graphicFrame>
          <p:graphicFrame>
            <p:nvGraphicFramePr>
              <p:cNvPr id="22" name="图表 21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106866133"/>
                  </p:ext>
                </p:extLst>
              </p:nvPr>
            </p:nvGraphicFramePr>
            <p:xfrm>
              <a:off x="10055531" y="9360007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1"/>
              </a:graphicData>
            </a:graphic>
          </p:graphicFrame>
          <p:graphicFrame>
            <p:nvGraphicFramePr>
              <p:cNvPr id="23" name="图表 22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505217591"/>
                  </p:ext>
                </p:extLst>
              </p:nvPr>
            </p:nvGraphicFramePr>
            <p:xfrm>
              <a:off x="10055531" y="11143236"/>
              <a:ext cx="1620040" cy="13422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2"/>
              </a:graphicData>
            </a:graphic>
          </p:graphicFrame>
        </p:grpSp>
        <p:sp>
          <p:nvSpPr>
            <p:cNvPr id="26" name="文本框 25"/>
            <p:cNvSpPr txBox="1"/>
            <p:nvPr/>
          </p:nvSpPr>
          <p:spPr>
            <a:xfrm>
              <a:off x="5392241" y="12649466"/>
              <a:ext cx="2039706" cy="276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99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Genetic position (</a:t>
              </a:r>
              <a:r>
                <a:rPr lang="en-US" altLang="zh-CN" sz="1199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cM</a:t>
              </a:r>
              <a:r>
                <a:rPr lang="en-US" altLang="zh-CN" sz="1199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zh-CN" altLang="en-US" sz="1199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 rot="16200000">
              <a:off x="-146659" y="9882515"/>
              <a:ext cx="2039706" cy="276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99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Physical position (Mb)</a:t>
              </a:r>
              <a:endParaRPr lang="zh-CN" altLang="en-US" sz="1199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581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6190</TotalTime>
  <Words>31</Words>
  <Application>Microsoft Office PowerPoint</Application>
  <PresentationFormat>自定义</PresentationFormat>
  <Paragraphs>23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等线 Light</vt:lpstr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YQSI</dc:creator>
  <cp:lastModifiedBy>YQSI</cp:lastModifiedBy>
  <cp:revision>78</cp:revision>
  <dcterms:created xsi:type="dcterms:W3CDTF">2022-09-30T06:47:02Z</dcterms:created>
  <dcterms:modified xsi:type="dcterms:W3CDTF">2022-11-30T09:39:13Z</dcterms:modified>
</cp:coreProperties>
</file>