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530" y="-7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0751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9336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4288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8611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387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636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9575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3229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3525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484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3841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92C63-601B-4D83-B107-5DEF5126DE60}" type="datetimeFigureOut">
              <a:rPr lang="en-IN" smtClean="0"/>
              <a:pPr/>
              <a:t>25-11-2022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6DE8A-B96A-4ACA-B84E-45945E66647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58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251" y="945125"/>
            <a:ext cx="6148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FIGURE LEGEND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Supplementary  data: Absolute quantification of IHHNV capsid gene through real time PCR. Fig S1: Standard curve; Fig S2: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mplification plot; Fig S3: Melt curve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1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6775" y="223100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Supplementary data S1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0129" y="683568"/>
            <a:ext cx="5470579" cy="5343525"/>
            <a:chOff x="330129" y="683568"/>
            <a:chExt cx="5470579" cy="5343525"/>
          </a:xfrm>
        </p:grpSpPr>
        <p:grpSp>
          <p:nvGrpSpPr>
            <p:cNvPr id="4" name="Group 3"/>
            <p:cNvGrpSpPr/>
            <p:nvPr/>
          </p:nvGrpSpPr>
          <p:grpSpPr>
            <a:xfrm>
              <a:off x="1085833" y="683568"/>
              <a:ext cx="4714875" cy="5343525"/>
              <a:chOff x="1085833" y="683568"/>
              <a:chExt cx="4714875" cy="5343525"/>
            </a:xfrm>
          </p:grpSpPr>
          <p:pic>
            <p:nvPicPr>
              <p:cNvPr id="2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5833" y="683568"/>
                <a:ext cx="4714875" cy="5343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4931559" y="899592"/>
                <a:ext cx="848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sz="900" b="1" dirty="0" smtClean="0">
                    <a:latin typeface="Times New Roman" pitchFamily="18" charset="0"/>
                    <a:cs typeface="Times New Roman" pitchFamily="18" charset="0"/>
                  </a:rPr>
                  <a:t>R value : 96</a:t>
                </a:r>
              </a:p>
              <a:p>
                <a:r>
                  <a:rPr lang="en-IN" sz="900" b="1" dirty="0" smtClean="0">
                    <a:latin typeface="Times New Roman" pitchFamily="18" charset="0"/>
                    <a:cs typeface="Times New Roman" pitchFamily="18" charset="0"/>
                  </a:rPr>
                  <a:t>Slope     : -3.6</a:t>
                </a:r>
                <a:endParaRPr lang="en-IN" sz="9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330129" y="714926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latin typeface="Times New Roman" pitchFamily="18" charset="0"/>
                  <a:cs typeface="Times New Roman" pitchFamily="18" charset="0"/>
                </a:rPr>
                <a:t>Fig S1</a:t>
              </a:r>
              <a:r>
                <a:rPr lang="en-IN" dirty="0" smtClean="0"/>
                <a:t>:</a:t>
              </a:r>
              <a:endParaRPr lang="en-IN" dirty="0"/>
            </a:p>
          </p:txBody>
        </p:sp>
      </p:grpSp>
    </p:spTree>
    <p:extLst>
      <p:ext uri="{BB962C8B-B14F-4D97-AF65-F5344CB8AC3E}">
        <p14:creationId xmlns:p14="http://schemas.microsoft.com/office/powerpoint/2010/main" val="114895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0129" y="611560"/>
            <a:ext cx="5384524" cy="5219700"/>
            <a:chOff x="330129" y="611560"/>
            <a:chExt cx="5384524" cy="52197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728" y="611560"/>
              <a:ext cx="4733925" cy="5219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330129" y="714926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latin typeface="Times New Roman" pitchFamily="18" charset="0"/>
                  <a:cs typeface="Times New Roman" pitchFamily="18" charset="0"/>
                </a:rPr>
                <a:t>Fig S2</a:t>
              </a:r>
              <a:r>
                <a:rPr lang="en-IN" dirty="0" smtClean="0"/>
                <a:t>:</a:t>
              </a:r>
              <a:endParaRPr lang="en-IN" dirty="0"/>
            </a:p>
          </p:txBody>
        </p:sp>
      </p:grpSp>
    </p:spTree>
    <p:extLst>
      <p:ext uri="{BB962C8B-B14F-4D97-AF65-F5344CB8AC3E}">
        <p14:creationId xmlns:p14="http://schemas.microsoft.com/office/powerpoint/2010/main" val="92353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0129" y="714926"/>
            <a:ext cx="5742059" cy="6703958"/>
            <a:chOff x="330129" y="714926"/>
            <a:chExt cx="5742059" cy="670395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813" y="827584"/>
              <a:ext cx="5286375" cy="6591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330129" y="714926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latin typeface="Times New Roman" pitchFamily="18" charset="0"/>
                  <a:cs typeface="Times New Roman" pitchFamily="18" charset="0"/>
                </a:rPr>
                <a:t>Fig S3</a:t>
              </a:r>
              <a:r>
                <a:rPr lang="en-IN" dirty="0" smtClean="0"/>
                <a:t>:</a:t>
              </a:r>
              <a:endParaRPr lang="en-IN" dirty="0"/>
            </a:p>
          </p:txBody>
        </p:sp>
      </p:grpSp>
    </p:spTree>
    <p:extLst>
      <p:ext uri="{BB962C8B-B14F-4D97-AF65-F5344CB8AC3E}">
        <p14:creationId xmlns:p14="http://schemas.microsoft.com/office/powerpoint/2010/main" val="39100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5709</TotalTime>
  <Words>53</Words>
  <Application>Microsoft Office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Diya Tinu Sebastian</dc:creator>
  <cp:lastModifiedBy>Diya Tinu Sebastian</cp:lastModifiedBy>
  <cp:revision>6</cp:revision>
  <dcterms:created xsi:type="dcterms:W3CDTF">2022-07-17T05:36:50Z</dcterms:created>
  <dcterms:modified xsi:type="dcterms:W3CDTF">2022-11-25T08:11:06Z</dcterms:modified>
</cp:coreProperties>
</file>