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0" autoAdjust="0"/>
    <p:restoredTop sz="94660"/>
  </p:normalViewPr>
  <p:slideViewPr>
    <p:cSldViewPr snapToGrid="0">
      <p:cViewPr varScale="1">
        <p:scale>
          <a:sx n="94" d="100"/>
          <a:sy n="94" d="100"/>
        </p:scale>
        <p:origin x="56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3AE922-7C17-42DC-BD1E-4FA74F6C0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83FC0D6-E7CB-476D-8318-D6EA52333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51FC04-652C-4088-9796-4B441D74E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76215D-D0D9-458F-8010-B895E130C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AA40EB-0588-4DA9-9B91-BFCFABEFC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62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7668E1-004A-42C2-B6C7-6AD72C355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D25F438-695B-4C1F-8645-04789AA4BB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CD6B3F5-F2C6-4064-AFED-CB7A420AA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BFFB6F-FF52-4AEF-9EF3-0C33B7F64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9D3425-0C20-4A3C-AA77-0C4E5F9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458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FC5B3FC-E878-4FD1-A2AF-A116F5F842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EAD7A5E-FBE3-4357-8F7F-6F72BC5DE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920A9E-549F-45ED-ABBB-937FAC995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97F2D8-6206-464B-8787-7205BA2D1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305C7D-0E3E-4035-B51C-1830E9094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591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0827F1-B529-41AE-AF9D-39502C909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835F10-B85B-4853-ADA9-133FF755C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83DA9A-6B16-416B-B986-263A40838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948DA2-E9A5-4295-952E-7B520762E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DD75A8-6C6E-4EE7-88EA-6C6AC732B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277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8E76AD-D41F-4F1D-9780-7FB61FCC3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5C2251-0E65-45F3-A3A7-984FD966A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66E9E6-7136-4B31-BD8A-A9E6B6577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39A6B4-17F3-4A5B-9E09-7E798838F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DC6C2D-948B-4ABA-BCCD-27B229002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529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9449DE-4D6A-4898-9D61-A74DF257F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E20EEFC-7FE4-47BA-BD53-B8C4CAC1C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D91C193-9646-4A13-B88B-8145836F7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4146E63-1BD9-4C64-BC48-440BD5F4E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ABD875-3B73-4580-8D9F-376D6B7EC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2612945-DC45-483A-9BF8-40EB7030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3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B303C7-5E59-4F98-8357-1475995DA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E68FF2-CE9C-49E9-8A7D-9D8D65CE6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06F033D-F945-4224-8DA8-FCC319D8A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246909F-A872-4C07-A71B-9BC122DB0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7FCD836-2DA1-49DB-8482-F53DC77556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93DA2B-ECCF-4F99-AD6C-725AA06B0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D75C853-D376-4E19-A770-0FD39D5B2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376DD33-351C-455C-BE7F-04F389A63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2894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76A85E-6EC8-455A-B812-6ED07F8AA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A9C8022-0114-4576-B467-EA2477274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8542D5D-3549-489B-9416-A1E1CD287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6C71060-D2DD-43E3-87D9-47360D475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815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0B73CDD-B53D-4033-B968-81C192455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86A9129-3CCE-4FAE-BBE0-C79C392EA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3B38C9-E16D-4136-B0A0-E28EFF315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672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E8EA3C-A220-4FB2-9827-798FE9C31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642368-1A76-410B-AF7D-F0F0BFA5B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5DA769-BE89-442A-B91A-FB60B3C53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1BF965C-A22A-4799-96D9-9AD94B235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8CCDF5-0AB6-43B2-A72A-BAAE1EA57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8DF594-BC4D-4253-971C-7153A6721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64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C66A12-BEE4-4A4F-B186-4A2EE214C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E48225B-C093-4AA5-B166-B1A702321D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4E62E6-A1D2-4AB6-A35E-ADDB7BBE6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8841B8-AA60-4141-944A-0FFB46FCF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F9FC882-2699-4F6B-92EA-E465B2D1F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9C79FBF-DD8C-4D78-BAB9-455406EA1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2131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1A291F5-8375-47B0-9E00-C7EAFD7B8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F481AF6-7532-4746-B0D0-C1B3FA175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5D947F-C2E6-42B7-9C24-31DA86D25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BEE02-A69B-48CE-B27D-3CE83F5FC6E1}" type="datetimeFigureOut">
              <a:rPr lang="zh-CN" altLang="en-US" smtClean="0"/>
              <a:t>2022/12/12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9BBC42-DE5D-43C0-A443-C2EE2D85FA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5C3E56-5540-4115-B905-6005B56936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5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BD8A6C-58F3-49EB-AA6C-490A0A4663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75ED3C-B23F-4ABE-9032-91164853A5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8197345-96B1-496E-9FF6-B55277581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20" y="-184891"/>
            <a:ext cx="9232053" cy="692404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C04AD80-49AA-4FED-8A4D-918E06101CD7}"/>
              </a:ext>
            </a:extLst>
          </p:cNvPr>
          <p:cNvSpPr txBox="1"/>
          <p:nvPr/>
        </p:nvSpPr>
        <p:spPr>
          <a:xfrm>
            <a:off x="914400" y="5662506"/>
            <a:ext cx="1060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Supplementary figure 1. </a:t>
            </a:r>
            <a:r>
              <a:rPr lang="en-US" altLang="zh-CN" dirty="0"/>
              <a:t>Sensitivity Analysis of combined OR between CPFE patients and IPF.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4190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BD8A6C-58F3-49EB-AA6C-490A0A4663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75ED3C-B23F-4ABE-9032-91164853A5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2C8A4FB-05D6-4287-A625-1C9CB3B00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19" y="-298343"/>
            <a:ext cx="9238827" cy="692912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C2D9362-2F23-4470-8DC5-8137A7D888AB}"/>
              </a:ext>
            </a:extLst>
          </p:cNvPr>
          <p:cNvSpPr txBox="1"/>
          <p:nvPr/>
        </p:nvSpPr>
        <p:spPr>
          <a:xfrm>
            <a:off x="914400" y="6075670"/>
            <a:ext cx="1060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Supplementary figure 2. </a:t>
            </a:r>
            <a:r>
              <a:rPr lang="en-US" altLang="zh-CN" dirty="0"/>
              <a:t>Sensitivity Analysis of pooled SMD between CPFE patients and IPF.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89325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BD8A6C-58F3-49EB-AA6C-490A0A4663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75ED3C-B23F-4ABE-9032-91164853A5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5641AAB-9F89-4996-B6FB-562641E1A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8A9E8B0-2A95-4B57-BB9B-4EAD67264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000" y="-53198"/>
            <a:ext cx="9144000" cy="685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5B19182-E866-4729-8E79-AECCE2FEE96E}"/>
              </a:ext>
            </a:extLst>
          </p:cNvPr>
          <p:cNvSpPr txBox="1"/>
          <p:nvPr/>
        </p:nvSpPr>
        <p:spPr>
          <a:xfrm>
            <a:off x="914400" y="5648960"/>
            <a:ext cx="1060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Supplementary figure 3. </a:t>
            </a:r>
            <a:r>
              <a:rPr lang="en-US" altLang="zh-CN" dirty="0"/>
              <a:t>Sensitivity Analysis of combined OR between CPFE patients and emphysema.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8435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BD8A6C-58F3-49EB-AA6C-490A0A4663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75ED3C-B23F-4ABE-9032-91164853A5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5641AAB-9F89-4996-B6FB-562641E1A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595" y="0"/>
            <a:ext cx="9251951" cy="693896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A5A0580C-6946-45BE-9017-F1CC61B18871}"/>
              </a:ext>
            </a:extLst>
          </p:cNvPr>
          <p:cNvSpPr txBox="1"/>
          <p:nvPr/>
        </p:nvSpPr>
        <p:spPr>
          <a:xfrm>
            <a:off x="914400" y="5648960"/>
            <a:ext cx="1060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Supplementary figure 4. </a:t>
            </a:r>
            <a:r>
              <a:rPr lang="en-US" altLang="zh-CN" dirty="0"/>
              <a:t>Sensitivity Analysis of pooled SMD between CPFE patients and emphysema.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3063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60</Words>
  <Application>Microsoft Office PowerPoint</Application>
  <PresentationFormat>宽屏</PresentationFormat>
  <Paragraphs>4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nihangqi</dc:creator>
  <cp:lastModifiedBy>nihangqi</cp:lastModifiedBy>
  <cp:revision>5</cp:revision>
  <dcterms:created xsi:type="dcterms:W3CDTF">2022-12-12T07:06:04Z</dcterms:created>
  <dcterms:modified xsi:type="dcterms:W3CDTF">2022-12-12T07:26:34Z</dcterms:modified>
</cp:coreProperties>
</file>