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10" d="100"/>
          <a:sy n="110" d="100"/>
        </p:scale>
        <p:origin x="-864" y="-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EB638-CC25-483B-B722-63F6D043CD86}" type="datetimeFigureOut">
              <a:rPr lang="en-AU" smtClean="0"/>
              <a:t>30/12/2020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EB998-CDEF-4584-94C5-15C68A4FDD3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72326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EB638-CC25-483B-B722-63F6D043CD86}" type="datetimeFigureOut">
              <a:rPr lang="en-AU" smtClean="0"/>
              <a:t>30/12/2020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EB998-CDEF-4584-94C5-15C68A4FDD3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82229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EB638-CC25-483B-B722-63F6D043CD86}" type="datetimeFigureOut">
              <a:rPr lang="en-AU" smtClean="0"/>
              <a:t>30/12/2020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EB998-CDEF-4584-94C5-15C68A4FDD3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91529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EB638-CC25-483B-B722-63F6D043CD86}" type="datetimeFigureOut">
              <a:rPr lang="en-AU" smtClean="0"/>
              <a:t>30/12/2020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EB998-CDEF-4584-94C5-15C68A4FDD3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89027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EB638-CC25-483B-B722-63F6D043CD86}" type="datetimeFigureOut">
              <a:rPr lang="en-AU" smtClean="0"/>
              <a:t>30/12/2020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EB998-CDEF-4584-94C5-15C68A4FDD3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75167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EB638-CC25-483B-B722-63F6D043CD86}" type="datetimeFigureOut">
              <a:rPr lang="en-AU" smtClean="0"/>
              <a:t>30/12/2020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EB998-CDEF-4584-94C5-15C68A4FDD3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58405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EB638-CC25-483B-B722-63F6D043CD86}" type="datetimeFigureOut">
              <a:rPr lang="en-AU" smtClean="0"/>
              <a:t>30/12/2020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EB998-CDEF-4584-94C5-15C68A4FDD3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47907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EB638-CC25-483B-B722-63F6D043CD86}" type="datetimeFigureOut">
              <a:rPr lang="en-AU" smtClean="0"/>
              <a:t>30/12/2020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EB998-CDEF-4584-94C5-15C68A4FDD3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09928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EB638-CC25-483B-B722-63F6D043CD86}" type="datetimeFigureOut">
              <a:rPr lang="en-AU" smtClean="0"/>
              <a:t>30/12/2020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EB998-CDEF-4584-94C5-15C68A4FDD3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61632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EB638-CC25-483B-B722-63F6D043CD86}" type="datetimeFigureOut">
              <a:rPr lang="en-AU" smtClean="0"/>
              <a:t>30/12/2020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EB998-CDEF-4584-94C5-15C68A4FDD3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78035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EB638-CC25-483B-B722-63F6D043CD86}" type="datetimeFigureOut">
              <a:rPr lang="en-AU" smtClean="0"/>
              <a:t>30/12/2020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EB998-CDEF-4584-94C5-15C68A4FDD3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66435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EB638-CC25-483B-B722-63F6D043CD86}" type="datetimeFigureOut">
              <a:rPr lang="en-AU" smtClean="0"/>
              <a:t>30/12/2020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EB998-CDEF-4584-94C5-15C68A4FDD3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84145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30E8F94-F42C-471D-A588-7642108679E8}"/>
              </a:ext>
            </a:extLst>
          </p:cNvPr>
          <p:cNvSpPr txBox="1"/>
          <p:nvPr/>
        </p:nvSpPr>
        <p:spPr>
          <a:xfrm>
            <a:off x="2254102" y="749594"/>
            <a:ext cx="818747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b="1" dirty="0" smtClean="0"/>
              <a:t>Supplementary Figure </a:t>
            </a:r>
            <a:r>
              <a:rPr lang="en-AU" sz="1100" b="1" dirty="0"/>
              <a:t>2</a:t>
            </a:r>
            <a:r>
              <a:rPr lang="en-AU" sz="1100" b="1" dirty="0" smtClean="0"/>
              <a:t> </a:t>
            </a:r>
            <a:r>
              <a:rPr lang="en-AU" sz="1100" dirty="0"/>
              <a:t>Genome wide association scans for adjusted mean PGAD scores </a:t>
            </a:r>
            <a:r>
              <a:rPr lang="en-AU" sz="1100" dirty="0" smtClean="0"/>
              <a:t>from </a:t>
            </a:r>
            <a:r>
              <a:rPr lang="en-AU" sz="1100" dirty="0"/>
              <a:t>four </a:t>
            </a:r>
            <a:r>
              <a:rPr lang="en-AU" sz="1100" dirty="0" smtClean="0"/>
              <a:t>environments </a:t>
            </a:r>
            <a:r>
              <a:rPr lang="en-AU" sz="1100" dirty="0"/>
              <a:t>in 2018-2020.  Q-Q and Manhattan plots  are shown to the left and right, respectively.  Horizontal dotted lines in </a:t>
            </a:r>
            <a:r>
              <a:rPr lang="en-AU" sz="1100"/>
              <a:t>each </a:t>
            </a:r>
            <a:r>
              <a:rPr lang="en-AU" sz="1100" smtClean="0"/>
              <a:t>Manhattan </a:t>
            </a:r>
            <a:r>
              <a:rPr lang="en-AU" sz="1100" dirty="0" smtClean="0"/>
              <a:t>plot represents </a:t>
            </a:r>
            <a:r>
              <a:rPr lang="en-AU" sz="1100" dirty="0"/>
              <a:t>suggestive (bottom), significant (middle) and highly significant (top) threshold levels for marker-trait associations.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FD788A9-2F13-465A-A919-D6A586CDF28F}"/>
              </a:ext>
            </a:extLst>
          </p:cNvPr>
          <p:cNvGrpSpPr/>
          <p:nvPr/>
        </p:nvGrpSpPr>
        <p:grpSpPr>
          <a:xfrm>
            <a:off x="2088637" y="1433457"/>
            <a:ext cx="8433878" cy="4790401"/>
            <a:chOff x="2088637" y="747655"/>
            <a:chExt cx="8433878" cy="479040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7C0406D-77B5-496D-A1A8-C670ECE95E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659" b="12562"/>
            <a:stretch/>
          </p:blipFill>
          <p:spPr>
            <a:xfrm>
              <a:off x="4478902" y="747655"/>
              <a:ext cx="6043613" cy="1077675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BA9752E-82F4-47EB-9A2D-8FC2E294CD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886" b="13339"/>
            <a:stretch/>
          </p:blipFill>
          <p:spPr>
            <a:xfrm>
              <a:off x="4478902" y="1930737"/>
              <a:ext cx="6043613" cy="104626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DB75485-B3DC-41AA-AFE6-311328792D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334"/>
            <a:stretch/>
          </p:blipFill>
          <p:spPr>
            <a:xfrm>
              <a:off x="4478902" y="4289791"/>
              <a:ext cx="6043613" cy="124826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9FD4695-30C7-416A-BADA-EA38DDA6E3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151" b="11520"/>
            <a:stretch/>
          </p:blipFill>
          <p:spPr>
            <a:xfrm>
              <a:off x="4478902" y="3082412"/>
              <a:ext cx="6043613" cy="1101971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017CDE1-8F53-47C6-94F0-F50AD93C5A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229" b="15088"/>
            <a:stretch/>
          </p:blipFill>
          <p:spPr>
            <a:xfrm>
              <a:off x="2986518" y="791200"/>
              <a:ext cx="1500188" cy="985367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D6F8CB7-8C53-4603-B12F-A6EE1B6AF1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229" b="15088"/>
            <a:stretch/>
          </p:blipFill>
          <p:spPr>
            <a:xfrm>
              <a:off x="2986518" y="1951272"/>
              <a:ext cx="1500188" cy="985367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A5DE9FA-22E3-4E63-873F-2FF9F7E834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229" b="15088"/>
            <a:stretch/>
          </p:blipFill>
          <p:spPr>
            <a:xfrm>
              <a:off x="2986518" y="3137942"/>
              <a:ext cx="1500188" cy="98536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876041C-B69E-4847-93DB-A295988E1E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229" b="15088"/>
            <a:stretch/>
          </p:blipFill>
          <p:spPr>
            <a:xfrm>
              <a:off x="2986518" y="4307209"/>
              <a:ext cx="1500188" cy="985369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ECD1820-777A-448D-B14E-141CE0D377AE}"/>
                </a:ext>
              </a:extLst>
            </p:cNvPr>
            <p:cNvSpPr txBox="1"/>
            <p:nvPr/>
          </p:nvSpPr>
          <p:spPr>
            <a:xfrm>
              <a:off x="2088637" y="2141815"/>
              <a:ext cx="99575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100" dirty="0"/>
                <a:t>Manjimup</a:t>
              </a:r>
            </a:p>
            <a:p>
              <a:r>
                <a:rPr lang="en-AU" sz="1100" dirty="0"/>
                <a:t>2019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13A8119-AB10-4436-9779-CDB3A44874C4}"/>
                </a:ext>
              </a:extLst>
            </p:cNvPr>
            <p:cNvSpPr txBox="1"/>
            <p:nvPr/>
          </p:nvSpPr>
          <p:spPr>
            <a:xfrm>
              <a:off x="2088637" y="3321573"/>
              <a:ext cx="99575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100" dirty="0"/>
                <a:t>Manjimup</a:t>
              </a:r>
            </a:p>
            <a:p>
              <a:r>
                <a:rPr lang="en-AU" sz="1100" dirty="0"/>
                <a:t>2020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1A751E4-CCB8-4E81-BA5B-7083F8C66C2D}"/>
                </a:ext>
              </a:extLst>
            </p:cNvPr>
            <p:cNvSpPr txBox="1"/>
            <p:nvPr/>
          </p:nvSpPr>
          <p:spPr>
            <a:xfrm>
              <a:off x="2088637" y="4450549"/>
              <a:ext cx="99575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100" dirty="0"/>
                <a:t>South Perth</a:t>
              </a:r>
            </a:p>
            <a:p>
              <a:r>
                <a:rPr lang="en-AU" sz="1100" dirty="0"/>
                <a:t>2020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F641039-280B-4701-BA2B-15F9E35942C2}"/>
                </a:ext>
              </a:extLst>
            </p:cNvPr>
            <p:cNvSpPr txBox="1"/>
            <p:nvPr/>
          </p:nvSpPr>
          <p:spPr>
            <a:xfrm>
              <a:off x="2088637" y="1022762"/>
              <a:ext cx="99575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100" dirty="0"/>
                <a:t>Manjimup</a:t>
              </a:r>
            </a:p>
            <a:p>
              <a:r>
                <a:rPr lang="en-AU" sz="1100" dirty="0"/>
                <a:t>2018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51488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69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Department of Agriculture and Food WA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Francki</dc:creator>
  <cp:lastModifiedBy>Michael Francki</cp:lastModifiedBy>
  <cp:revision>2</cp:revision>
  <dcterms:created xsi:type="dcterms:W3CDTF">2020-12-26T07:06:46Z</dcterms:created>
  <dcterms:modified xsi:type="dcterms:W3CDTF">2020-12-30T04:36:11Z</dcterms:modified>
</cp:coreProperties>
</file>