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-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650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400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551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096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655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692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377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807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1214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094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3506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80F27-A96D-44C7-8CE1-1A7673513FD5}" type="datetimeFigureOut">
              <a:rPr lang="en-AU" smtClean="0"/>
              <a:t>30/12/2020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FD55F-6398-42A3-BCC2-2D402F3581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492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E42AE9-A04A-4BB8-AB39-22BBCE9B1BC7}"/>
              </a:ext>
            </a:extLst>
          </p:cNvPr>
          <p:cNvSpPr txBox="1"/>
          <p:nvPr/>
        </p:nvSpPr>
        <p:spPr>
          <a:xfrm>
            <a:off x="2123470" y="667947"/>
            <a:ext cx="8325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/>
              <a:t>Supplementary Figure </a:t>
            </a:r>
            <a:r>
              <a:rPr lang="en-AU" sz="1100" b="1" dirty="0"/>
              <a:t>3</a:t>
            </a:r>
            <a:r>
              <a:rPr lang="en-AU" sz="1100" b="1" dirty="0" smtClean="0"/>
              <a:t> </a:t>
            </a:r>
            <a:r>
              <a:rPr lang="en-AU" sz="1100" dirty="0"/>
              <a:t>Genome wide association scans for adjusted mean PLAD scores for four individual environments in 2018-2020.  Q-Q and Manhattan plots  are shown to the left and right, respectively.  Horizontal dotted lines in each </a:t>
            </a:r>
            <a:r>
              <a:rPr lang="en-AU" sz="1100" dirty="0" smtClean="0"/>
              <a:t>Manhattan plot </a:t>
            </a:r>
            <a:r>
              <a:rPr lang="en-AU" sz="1100" dirty="0"/>
              <a:t>represent suggestive (bottom), significant (middle) and highly significant (top) threshold levels for marker-trait associations. † Data previously published in </a:t>
            </a:r>
            <a:r>
              <a:rPr lang="en-AU" sz="1100" dirty="0" err="1"/>
              <a:t>Francki</a:t>
            </a:r>
            <a:r>
              <a:rPr lang="en-AU" sz="1100" dirty="0"/>
              <a:t> et al. 2020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EFFF28-9F75-49BE-90B3-31F965E5C8AA}"/>
              </a:ext>
            </a:extLst>
          </p:cNvPr>
          <p:cNvGrpSpPr/>
          <p:nvPr/>
        </p:nvGrpSpPr>
        <p:grpSpPr>
          <a:xfrm>
            <a:off x="1958005" y="1351810"/>
            <a:ext cx="8423730" cy="4762830"/>
            <a:chOff x="2088637" y="747655"/>
            <a:chExt cx="8423730" cy="47628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F0368F6-3F80-45FB-8550-DFFB819247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74" b="13176"/>
            <a:stretch/>
          </p:blipFill>
          <p:spPr>
            <a:xfrm>
              <a:off x="2988304" y="1935908"/>
              <a:ext cx="1500188" cy="102237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007B0FE-53CF-4FAB-865C-5F9B4467F5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20" b="13024"/>
            <a:stretch/>
          </p:blipFill>
          <p:spPr>
            <a:xfrm>
              <a:off x="2988304" y="3131174"/>
              <a:ext cx="1500188" cy="9864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BD7F5B8-BB5B-4D09-BB57-8386C9A7F1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55"/>
            <a:stretch/>
          </p:blipFill>
          <p:spPr>
            <a:xfrm>
              <a:off x="2988304" y="4291116"/>
              <a:ext cx="1500188" cy="12053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1B68CA-0624-4A45-A9CC-6596E02678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25" b="15225"/>
            <a:stretch/>
          </p:blipFill>
          <p:spPr>
            <a:xfrm>
              <a:off x="4468754" y="1927199"/>
              <a:ext cx="6043613" cy="102237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E2DFFC5-3445-4013-80C8-017915C766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90" b="11110"/>
            <a:stretch/>
          </p:blipFill>
          <p:spPr>
            <a:xfrm>
              <a:off x="4468754" y="3009249"/>
              <a:ext cx="6043613" cy="114381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38A96B4-EADD-4B43-A2B9-EA59AED788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75"/>
            <a:stretch/>
          </p:blipFill>
          <p:spPr>
            <a:xfrm>
              <a:off x="4468754" y="4212735"/>
              <a:ext cx="6043613" cy="12977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D136D1-CABA-443E-88F0-43EA7AD77BE2}"/>
                </a:ext>
              </a:extLst>
            </p:cNvPr>
            <p:cNvSpPr txBox="1"/>
            <p:nvPr/>
          </p:nvSpPr>
          <p:spPr>
            <a:xfrm>
              <a:off x="2088637" y="2150283"/>
              <a:ext cx="995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Manjimup</a:t>
              </a:r>
            </a:p>
            <a:p>
              <a:r>
                <a:rPr lang="en-AU" sz="1100" dirty="0"/>
                <a:t>2019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8F019D-F839-4A78-9FBB-0AF0092B841E}"/>
                </a:ext>
              </a:extLst>
            </p:cNvPr>
            <p:cNvSpPr txBox="1"/>
            <p:nvPr/>
          </p:nvSpPr>
          <p:spPr>
            <a:xfrm>
              <a:off x="2088637" y="3303919"/>
              <a:ext cx="995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Manjimup</a:t>
              </a:r>
            </a:p>
            <a:p>
              <a:r>
                <a:rPr lang="en-AU" sz="1100" dirty="0"/>
                <a:t>2020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5EE500-59B3-4D98-938E-2DBA3BC6B7C0}"/>
                </a:ext>
              </a:extLst>
            </p:cNvPr>
            <p:cNvSpPr txBox="1"/>
            <p:nvPr/>
          </p:nvSpPr>
          <p:spPr>
            <a:xfrm>
              <a:off x="2088637" y="4450308"/>
              <a:ext cx="995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South Perth</a:t>
              </a:r>
            </a:p>
            <a:p>
              <a:r>
                <a:rPr lang="en-AU" sz="1100" dirty="0"/>
                <a:t>2020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5139AB-E51A-408A-B2B3-E71D8D85C809}"/>
                </a:ext>
              </a:extLst>
            </p:cNvPr>
            <p:cNvSpPr txBox="1"/>
            <p:nvPr/>
          </p:nvSpPr>
          <p:spPr>
            <a:xfrm>
              <a:off x="2088637" y="1022762"/>
              <a:ext cx="995759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Manjimup †</a:t>
              </a:r>
            </a:p>
            <a:p>
              <a:r>
                <a:rPr lang="en-AU" sz="1100" dirty="0"/>
                <a:t>2018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9B1DC25-2FA1-481C-A14B-89B7B63F6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03"/>
            <a:stretch/>
          </p:blipFill>
          <p:spPr>
            <a:xfrm>
              <a:off x="4481799" y="747655"/>
              <a:ext cx="5967508" cy="107767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4EA56DE-5BAB-44CB-A6A7-BBACAE79D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114"/>
            <a:stretch/>
          </p:blipFill>
          <p:spPr>
            <a:xfrm>
              <a:off x="2996567" y="775648"/>
              <a:ext cx="1494795" cy="10455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563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Department of Agriculture and Food 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Francki</dc:creator>
  <cp:lastModifiedBy>Michael Francki</cp:lastModifiedBy>
  <cp:revision>2</cp:revision>
  <dcterms:created xsi:type="dcterms:W3CDTF">2020-12-26T07:07:48Z</dcterms:created>
  <dcterms:modified xsi:type="dcterms:W3CDTF">2020-12-30T04:37:02Z</dcterms:modified>
</cp:coreProperties>
</file>