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3581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692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9854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1881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36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5123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358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710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1431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380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377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3C2AA-6A23-4B5D-8C2D-52C004200A41}" type="datetimeFigureOut">
              <a:rPr lang="en-AU" smtClean="0"/>
              <a:t>26/12/2020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D582D-ECF2-497D-95A4-6C0BD461FC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560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5" y="1424214"/>
            <a:ext cx="5885089" cy="51004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3386" y="440871"/>
            <a:ext cx="10205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Supplementary Figure 1  Linkage disequilibrium decay based on </a:t>
            </a:r>
            <a:r>
              <a:rPr lang="en-AU" dirty="0"/>
              <a:t>20,563 SNP markers for the A</a:t>
            </a:r>
          </a:p>
          <a:p>
            <a:r>
              <a:rPr lang="en-AU" dirty="0"/>
              <a:t>(blue), B (orange), and D (green) genomes. Red dashed lines indicates </a:t>
            </a:r>
            <a:r>
              <a:rPr lang="en-AU" dirty="0" smtClean="0"/>
              <a:t>LD decay </a:t>
            </a:r>
            <a:r>
              <a:rPr lang="en-AU" dirty="0"/>
              <a:t>level (R</a:t>
            </a:r>
            <a:r>
              <a:rPr lang="en-AU" baseline="30000" dirty="0"/>
              <a:t>2</a:t>
            </a:r>
            <a:r>
              <a:rPr lang="en-AU" dirty="0"/>
              <a:t> = 0.2</a:t>
            </a:r>
            <a:r>
              <a:rPr lang="en-AU" dirty="0" smtClean="0"/>
              <a:t>).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55733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Department of Agriculture and Food 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Francki</dc:creator>
  <cp:lastModifiedBy>Michael Francki</cp:lastModifiedBy>
  <cp:revision>1</cp:revision>
  <dcterms:created xsi:type="dcterms:W3CDTF">2020-12-26T05:20:52Z</dcterms:created>
  <dcterms:modified xsi:type="dcterms:W3CDTF">2020-12-26T05:21:27Z</dcterms:modified>
</cp:coreProperties>
</file>