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lita Rosas Ferreira" userId="203446b8-bb11-4a2b-931e-1812d2e7d7b9" providerId="ADAL" clId="{68945FC3-2D58-4698-B489-E2BC01ADF8C7}"/>
    <pc:docChg chg="modSld">
      <pc:chgData name="Talita Rosas Ferreira" userId="203446b8-bb11-4a2b-931e-1812d2e7d7b9" providerId="ADAL" clId="{68945FC3-2D58-4698-B489-E2BC01ADF8C7}" dt="2022-11-21T20:05:28.114" v="31" actId="6549"/>
      <pc:docMkLst>
        <pc:docMk/>
      </pc:docMkLst>
      <pc:sldChg chg="addSp modSp mod">
        <pc:chgData name="Talita Rosas Ferreira" userId="203446b8-bb11-4a2b-931e-1812d2e7d7b9" providerId="ADAL" clId="{68945FC3-2D58-4698-B489-E2BC01ADF8C7}" dt="2022-11-21T20:05:28.114" v="31" actId="6549"/>
        <pc:sldMkLst>
          <pc:docMk/>
          <pc:sldMk cId="319202351" sldId="256"/>
        </pc:sldMkLst>
        <pc:spChg chg="add mod">
          <ac:chgData name="Talita Rosas Ferreira" userId="203446b8-bb11-4a2b-931e-1812d2e7d7b9" providerId="ADAL" clId="{68945FC3-2D58-4698-B489-E2BC01ADF8C7}" dt="2022-11-21T14:52:40.575" v="28" actId="1036"/>
          <ac:spMkLst>
            <pc:docMk/>
            <pc:sldMk cId="319202351" sldId="256"/>
            <ac:spMk id="3" creationId="{B6A347F9-A4C4-023D-75A5-57844CAB2504}"/>
          </ac:spMkLst>
        </pc:spChg>
        <pc:spChg chg="mod">
          <ac:chgData name="Talita Rosas Ferreira" userId="203446b8-bb11-4a2b-931e-1812d2e7d7b9" providerId="ADAL" clId="{68945FC3-2D58-4698-B489-E2BC01ADF8C7}" dt="2022-11-21T20:05:28.114" v="31" actId="6549"/>
          <ac:spMkLst>
            <pc:docMk/>
            <pc:sldMk cId="319202351" sldId="256"/>
            <ac:spMk id="6" creationId="{7C9B52A4-944C-C487-DD21-1950E24AA68C}"/>
          </ac:spMkLst>
        </pc:spChg>
        <pc:picChg chg="mod">
          <ac:chgData name="Talita Rosas Ferreira" userId="203446b8-bb11-4a2b-931e-1812d2e7d7b9" providerId="ADAL" clId="{68945FC3-2D58-4698-B489-E2BC01ADF8C7}" dt="2022-11-21T14:52:28.962" v="18" actId="1036"/>
          <ac:picMkLst>
            <pc:docMk/>
            <pc:sldMk cId="319202351" sldId="256"/>
            <ac:picMk id="4" creationId="{24CC8488-F666-0B65-4EB4-622526647EC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9C78C4-2BA4-DE64-FB4E-6ACFF38DF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C9D5A5-238E-111C-36A7-8ED3F0007D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231478-3890-49F0-152D-1A4E9B6B3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D7FA9-28AE-9CC7-85BA-5BFA128FE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B296B-2471-75CB-6B6F-66407A0FD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737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BF318-2613-9152-CAC2-C331792CE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78312A-AC74-4E34-9ADB-ED2A1199C1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13737B-2433-0DDC-7711-78BC244D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69AACD-314B-EA30-AAD9-16BBE7F8D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395626-A35A-2ADD-8CFB-8A3D8F87A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573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521BCE-F269-1013-0688-5B826E563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917D7D-B97E-534C-FDFE-24D049354C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360C0-369D-0D1B-C7D1-2003D7612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D43876-A75F-ECEF-565A-795E6F3BF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8D842-4F78-BD77-AC8B-305D37D32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555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3036-0C84-7C52-DD1D-304CD65FD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A9B22F-575C-A39D-F4D3-016DA9DAD3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2737B-8443-B77D-285C-0572D8884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47E73-37AC-5C3D-25FC-D9F021E23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3AE06-86DE-CDA4-1341-965288906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82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1CFA1-43E2-62D8-F5EF-2EAF9BFC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15D9B2-979C-EAD4-A769-EE6A26782D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825755-B800-5E4A-561D-18B0B39A6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24CF3-EABD-2CAE-36F4-7ACCA62DC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2B391E-50B9-53AE-B501-8436FEC28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96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83DE5-07D2-5FD1-6953-8C1902361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D1F37-C519-FACF-5C42-7E2824FA18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92C04E-8B13-03B2-A4D8-2C1006ABF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48098-74D9-C328-FF66-6486BDA36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48CBDA-BFDD-1618-C66C-41E4BFDBB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74DD8F-2DBE-39B9-5603-F108C06BA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06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A54EE-ECA1-4839-9B1D-4A1ACE56A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C1A478-7D00-F293-9978-4A944C3AD0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7A34C-C821-77E1-3A0E-8D39721F4F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3D231C-39DD-5EA4-48E7-F42136AB0E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5F3EA7-C5D5-7992-70FD-C7978B3200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76DA99-2EDA-448F-08F6-3C9BA934C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F6EA70-2849-4C6F-F7D4-058186AC5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697B1D-F0E3-27F7-4B87-DACAC5528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31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22236-8E91-176C-BEB9-5F629C5F0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58ED1A-D1BD-C761-6E12-48BC0E952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A9E0C8-EFFD-3F57-F22E-C18F20562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48649-3ADF-C568-C85D-2AEC6C9F5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859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880720-5FB1-595F-087E-9C6997A14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FB8CC8-A7FB-2E0E-3F05-C75F77557C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2A9E2-3540-B5DB-B8AE-3550E717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956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B914E-E430-B951-D993-3D888B5EF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B0F14-E28D-63E3-9AA5-0D4B1BF9B8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F8A0A0-0F8E-EE62-B0EF-DD1B3AA0C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1467DC-EC55-6CAF-9D98-788D98BC1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82F08-18C1-9A04-C069-41E8DB241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52178-8B29-55EA-8611-15CD8ACF9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09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404343-CDA6-A7B0-1B1D-D6DB20FED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199286-A1FB-033F-40D7-ECDE95BDCD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499942-971A-B54F-3380-177111C9C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F389A7-C537-36A5-22B5-5E8FE872A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B026E2-A7ED-82C6-08D0-A7763DE5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65C6ED-F3F4-9B72-6534-88C3D855C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72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47699B-4726-DD74-F96C-1E521A328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A8B191-A731-6571-2078-E07DB942E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27893-F179-C35C-013B-817BFB4D60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92964-C6FC-44EC-B4B0-EF0D9D740505}" type="datetimeFigureOut">
              <a:rPr lang="en-US" smtClean="0"/>
              <a:t>11/21/2022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1EC33-0911-6ED2-52BA-1C1DB6C166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F0AD20-148E-E5FB-6173-1BCCF510C0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D030F-5755-4150-B931-C4AAE644D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031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pplementary_video_S1_E2_TP6">
            <a:hlinkClick r:id="" action="ppaction://media"/>
            <a:extLst>
              <a:ext uri="{FF2B5EF4-FFF2-40B4-BE49-F238E27FC236}">
                <a16:creationId xmlns:a16="http://schemas.microsoft.com/office/drawing/2014/main" id="{24CC8488-F666-0B65-4EB4-622526647E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9984" y="967379"/>
            <a:ext cx="9741347" cy="54389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9B52A4-944C-C487-DD21-1950E24AA68C}"/>
              </a:ext>
            </a:extLst>
          </p:cNvPr>
          <p:cNvSpPr txBox="1"/>
          <p:nvPr/>
        </p:nvSpPr>
        <p:spPr>
          <a:xfrm>
            <a:off x="606104" y="770484"/>
            <a:ext cx="6094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Video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E2-TP6)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A347F9-A4C4-023D-75A5-57844CAB2504}"/>
              </a:ext>
            </a:extLst>
          </p:cNvPr>
          <p:cNvSpPr txBox="1"/>
          <p:nvPr/>
        </p:nvSpPr>
        <p:spPr>
          <a:xfrm>
            <a:off x="606104" y="232155"/>
            <a:ext cx="11482431" cy="458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Monte Carlo simulations of synchrotron X-ray dose effects on root growth during </a:t>
            </a:r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in-vivo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tomographic imaging</a:t>
            </a:r>
            <a:endParaRPr lang="en-US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D2F91500DCEF54C967088176D29B28B" ma:contentTypeVersion="17" ma:contentTypeDescription="Create a new document." ma:contentTypeScope="" ma:versionID="e816bdd6754151b199b4fba2613c3168">
  <xsd:schema xmlns:xsd="http://www.w3.org/2001/XMLSchema" xmlns:xs="http://www.w3.org/2001/XMLSchema" xmlns:p="http://schemas.microsoft.com/office/2006/metadata/properties" xmlns:ns2="17cbcd28-a7dd-43eb-a365-f477e597d5ce" xmlns:ns3="b6162c22-fa0f-4838-90d8-68e2fb3041f2" targetNamespace="http://schemas.microsoft.com/office/2006/metadata/properties" ma:root="true" ma:fieldsID="dc5dd1b037cfb55dee09b4959fb7ba32" ns2:_="" ns3:_="">
    <xsd:import namespace="17cbcd28-a7dd-43eb-a365-f477e597d5ce"/>
    <xsd:import namespace="b6162c22-fa0f-4838-90d8-68e2fb3041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bcd28-a7dd-43eb-a365-f477e597d5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Flow_SignoffStatus" ma:index="20" nillable="true" ma:displayName="Status de liberação" ma:internalName="Status_x0020_de_x0020_libera_x00e7__x00e3_o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9107bda-5398-40d8-849a-0587795007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162c22-fa0f-4838-90d8-68e2fb3041f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c6de0d1e-8c73-4ba9-9b73-68e6cd3fc520}" ma:internalName="TaxCatchAll" ma:showField="CatchAllData" ma:web="b6162c22-fa0f-4838-90d8-68e2fb3041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7cbcd28-a7dd-43eb-a365-f477e597d5ce">
      <Terms xmlns="http://schemas.microsoft.com/office/infopath/2007/PartnerControls"/>
    </lcf76f155ced4ddcb4097134ff3c332f>
    <_Flow_SignoffStatus xmlns="17cbcd28-a7dd-43eb-a365-f477e597d5ce" xsi:nil="true"/>
    <TaxCatchAll xmlns="b6162c22-fa0f-4838-90d8-68e2fb3041f2" xsi:nil="true"/>
  </documentManagement>
</p:properties>
</file>

<file path=customXml/itemProps1.xml><?xml version="1.0" encoding="utf-8"?>
<ds:datastoreItem xmlns:ds="http://schemas.openxmlformats.org/officeDocument/2006/customXml" ds:itemID="{748F535C-D94B-4F37-A664-F5A86494351D}"/>
</file>

<file path=customXml/itemProps2.xml><?xml version="1.0" encoding="utf-8"?>
<ds:datastoreItem xmlns:ds="http://schemas.openxmlformats.org/officeDocument/2006/customXml" ds:itemID="{45EDCE79-DF89-4C1F-B75D-9F65D578BC6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C958274-C06B-4402-87FB-5556672B52EC}">
  <ds:schemaRefs>
    <ds:schemaRef ds:uri="http://schemas.microsoft.com/office/2006/metadata/properties"/>
    <ds:schemaRef ds:uri="http://schemas.microsoft.com/office/infopath/2007/PartnerControls"/>
    <ds:schemaRef ds:uri="17cbcd28-a7dd-43eb-a365-f477e597d5ce"/>
    <ds:schemaRef ds:uri="b6162c22-fa0f-4838-90d8-68e2fb3041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20</Words>
  <Application>Microsoft Office PowerPoint</Application>
  <PresentationFormat>Widescreen</PresentationFormat>
  <Paragraphs>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Talita Rosas Ferreira</dc:creator>
  <cp:lastModifiedBy>Talita Rosas Ferreira</cp:lastModifiedBy>
  <cp:revision>1</cp:revision>
  <dcterms:created xsi:type="dcterms:W3CDTF">2022-11-21T14:38:59Z</dcterms:created>
  <dcterms:modified xsi:type="dcterms:W3CDTF">2022-11-21T20:05:30Z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0x0101002D2F91500DCEF54C967088176D29B28B</vt:lpwstr>
  </property>
  <property fmtid="{D5CDD505-2E9C-101B-9397-08002B2CF9AE}" pid="3" name="MediaServiceImageTags">
    <vt:lpwstr/>
  </property>
</Properties>
</file>