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979E8F-F1B0-A7C0-2CB3-910232A53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EB6ACA-E552-6D89-817F-3880E7FBE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428B1C-6C88-66A0-96A9-639F86D26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328EC1-5363-E74E-26AE-65B03339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99B2B2-DF89-006F-8405-626E00FE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2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95BD64-0A65-B5D1-6D2D-94FAC113F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1995576-CC60-9F3F-C7A4-AAEF5DDDE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BA079B-A176-ABAD-8EAF-870BA9BA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8DE583-42FE-7BB6-B4D1-24EE5D1E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6E2E09-C86E-D49A-3532-081DD707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495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78E2481-0DDE-EC94-1CCE-8A475D399F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A31CA3-D970-B403-33E9-C9A387245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B2D696-2C4C-E936-4B0B-95584784F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785409-3EE4-D17D-B66F-23E3289A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361987-3021-12DF-CE33-70F45EBB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18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23F6C5-72AD-EC59-E447-AF644A49A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CF7083-4D9B-3683-E0D5-7A3C7C5D1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DFFD0D-AD4B-BE30-FB57-F9771B7E2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F38EC1-9FE5-4D1D-ABFD-A39D92CEC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73CE07-8727-3935-85D6-8CF61C3CB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15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F400FB-1FD5-FA38-FD5E-50E2C511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B43CBC-2D51-A948-1826-A0612176D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EAE40D-5EB1-34F5-FE2E-752CA3E22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9304FA-9088-4729-2231-F3E281DC6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286088-4ACC-FF9B-0CFB-A2B6B2CC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81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160496-9326-7408-7672-EAD9E2864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CC3103-B3F8-7744-7853-67334F8E9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2C3E1AB-4F0E-28C5-986D-B8DBBC78D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A4940E-B083-C348-D935-72C70BACD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DA17BD-71AF-64A0-AF14-7A4FFFC0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CE63E7F-E9C1-53B3-5556-21477D2C2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575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352A20-2DF5-1A83-6AF8-1B89BBACF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1BBB10E-1575-5808-6770-8E3B699B2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43B9A7A-EB61-6E55-C17A-F34C58E44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B07AB0-0A16-7203-0BDF-B4084EB46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C95217C-3383-33AA-08B7-0E8F33930A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3B02DF4-42D7-01FA-3028-90DF1C290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F73805C-579F-7C6A-976C-8F7675F6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AABDB05-1D4C-50EC-2FDF-0320453D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19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6B5671-9426-C399-7A33-CD505DF59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800D738-96E0-8938-2F9B-E0549643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839517-1B22-25C5-C603-E9243B89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0A614BE-756D-072B-7215-2549E4D03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51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6209521-2270-9B86-AC88-C5EAD81D8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4C6F4E5-343B-E311-0DE8-CD981E3F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59F5E97-A73F-1CA6-6FC9-0A0ED4DA1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94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070112-2FDC-441A-2A72-499A34D0C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7D0ED7-2F18-8E7E-CBE5-06DC487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372D5BE-E0D4-271C-0D74-B88002B21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2A91229-39D7-D59F-B939-C34B4C444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94EE2A0-5C6F-646A-1456-1E57A6A0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2DD81CB-D01A-A852-19CC-5CC066AB2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47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980088-4329-BA83-D187-56DE64A3C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097FDFA-69A5-7646-CBC1-E26A7FB24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B202711-6094-2CB7-FD7E-6A8C8DB0E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2C22A66-1A97-2FC5-34F7-71FE68094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40D4AAA-D979-E261-9BF4-4B18A5083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E48637-2532-A42F-E3CD-492C5EFF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74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1B2FE2A-252C-30DF-7DFB-134D428A8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D6EF6E-C4AF-F44B-0DF6-A4D77C4E3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A49783-F4EF-5C40-CEFF-AEBB2D541D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56A97-9D45-4B13-82B4-9FF7D91E9D74}" type="datetimeFigureOut">
              <a:rPr lang="tr-TR" smtClean="0"/>
              <a:t>22.11.2022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B39494-AC0D-7025-4EEE-90A9D34176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BB5E5C-2D6C-2A6D-AF7C-E4A34F79F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6E0-CF51-4F90-A925-4D823D14EF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15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DD18591-7081-CC2F-7DD3-4B5F91D57CE0}"/>
              </a:ext>
            </a:extLst>
          </p:cNvPr>
          <p:cNvSpPr/>
          <p:nvPr/>
        </p:nvSpPr>
        <p:spPr>
          <a:xfrm>
            <a:off x="3006047" y="1359516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1E7B63-A71C-41A7-1F5B-CAA99503D7AA}"/>
              </a:ext>
            </a:extLst>
          </p:cNvPr>
          <p:cNvSpPr/>
          <p:nvPr/>
        </p:nvSpPr>
        <p:spPr>
          <a:xfrm>
            <a:off x="3049821" y="1191405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C4917DA-D824-985F-958C-553D3BF826F7}"/>
              </a:ext>
            </a:extLst>
          </p:cNvPr>
          <p:cNvSpPr/>
          <p:nvPr/>
        </p:nvSpPr>
        <p:spPr>
          <a:xfrm>
            <a:off x="3137370" y="1315741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3F78AD-5CC3-87F2-2146-E1041EF65B68}"/>
              </a:ext>
            </a:extLst>
          </p:cNvPr>
          <p:cNvSpPr/>
          <p:nvPr/>
        </p:nvSpPr>
        <p:spPr>
          <a:xfrm>
            <a:off x="2831652" y="1460102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580989-B6C5-6678-FC86-A467F3387454}"/>
              </a:ext>
            </a:extLst>
          </p:cNvPr>
          <p:cNvSpPr/>
          <p:nvPr/>
        </p:nvSpPr>
        <p:spPr>
          <a:xfrm>
            <a:off x="3006047" y="1503876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75F3BDE-963D-F020-6844-9BD5FF46FFD2}"/>
              </a:ext>
            </a:extLst>
          </p:cNvPr>
          <p:cNvSpPr/>
          <p:nvPr/>
        </p:nvSpPr>
        <p:spPr>
          <a:xfrm>
            <a:off x="3121909" y="1441933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AF6C629-DD8E-6F11-BA7D-960B36876666}"/>
              </a:ext>
            </a:extLst>
          </p:cNvPr>
          <p:cNvSpPr/>
          <p:nvPr/>
        </p:nvSpPr>
        <p:spPr>
          <a:xfrm>
            <a:off x="2932889" y="1243561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0B4A297-A779-5685-97A9-7A42A0DE6570}"/>
              </a:ext>
            </a:extLst>
          </p:cNvPr>
          <p:cNvSpPr/>
          <p:nvPr/>
        </p:nvSpPr>
        <p:spPr>
          <a:xfrm>
            <a:off x="2869001" y="1358607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C0281E-3C9F-4737-5175-31BE081AE2E8}"/>
              </a:ext>
            </a:extLst>
          </p:cNvPr>
          <p:cNvSpPr/>
          <p:nvPr/>
        </p:nvSpPr>
        <p:spPr>
          <a:xfrm>
            <a:off x="2889114" y="1591425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B689898-3BE6-04E6-D138-9746FF4F6484}"/>
              </a:ext>
            </a:extLst>
          </p:cNvPr>
          <p:cNvSpPr/>
          <p:nvPr/>
        </p:nvSpPr>
        <p:spPr>
          <a:xfrm>
            <a:off x="3049820" y="1635199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A611422-BC3E-BC61-5AD6-C63F20CF3534}"/>
              </a:ext>
            </a:extLst>
          </p:cNvPr>
          <p:cNvSpPr/>
          <p:nvPr/>
        </p:nvSpPr>
        <p:spPr>
          <a:xfrm>
            <a:off x="3137370" y="1556191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FB9E98B-67C8-1144-7054-47114AC5B357}"/>
              </a:ext>
            </a:extLst>
          </p:cNvPr>
          <p:cNvSpPr/>
          <p:nvPr/>
        </p:nvSpPr>
        <p:spPr>
          <a:xfrm>
            <a:off x="3252529" y="1416327"/>
            <a:ext cx="87549" cy="87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7" name="Grafik 16" descr="Ekle ana hat">
            <a:extLst>
              <a:ext uri="{FF2B5EF4-FFF2-40B4-BE49-F238E27FC236}">
                <a16:creationId xmlns:a16="http://schemas.microsoft.com/office/drawing/2014/main" id="{287BD56F-120C-B768-66A8-9353B689A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9011" y="1283969"/>
            <a:ext cx="339366" cy="339366"/>
          </a:xfrm>
          <a:prstGeom prst="rect">
            <a:avLst/>
          </a:prstGeom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054C9828-67EB-6EFA-3BD6-506296B2BF0E}"/>
              </a:ext>
            </a:extLst>
          </p:cNvPr>
          <p:cNvSpPr txBox="1"/>
          <p:nvPr/>
        </p:nvSpPr>
        <p:spPr>
          <a:xfrm>
            <a:off x="3931070" y="1275435"/>
            <a:ext cx="114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</a:t>
            </a:r>
            <a:r>
              <a:rPr lang="tr-TR" baseline="-25000" dirty="0"/>
              <a:t>3</a:t>
            </a:r>
            <a:r>
              <a:rPr lang="tr-TR" dirty="0"/>
              <a:t>H</a:t>
            </a:r>
            <a:r>
              <a:rPr lang="tr-TR" baseline="-25000" dirty="0"/>
              <a:t>7</a:t>
            </a:r>
            <a:r>
              <a:rPr lang="tr-TR" dirty="0"/>
              <a:t>NO</a:t>
            </a:r>
            <a:r>
              <a:rPr lang="tr-TR" baseline="-25000" dirty="0"/>
              <a:t>2</a:t>
            </a:r>
            <a:r>
              <a:rPr lang="tr-TR" dirty="0"/>
              <a:t>S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42F8B30C-1611-446E-62F8-78FE42A1A0D4}"/>
              </a:ext>
            </a:extLst>
          </p:cNvPr>
          <p:cNvSpPr txBox="1"/>
          <p:nvPr/>
        </p:nvSpPr>
        <p:spPr>
          <a:xfrm>
            <a:off x="2537414" y="1883650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Cu</a:t>
            </a:r>
            <a:r>
              <a:rPr lang="tr-TR" baseline="30000" dirty="0"/>
              <a:t>+2</a:t>
            </a:r>
            <a:r>
              <a:rPr lang="tr-TR" dirty="0"/>
              <a:t> ions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85E9E43C-36AB-26A5-5ACB-F12592D1F513}"/>
              </a:ext>
            </a:extLst>
          </p:cNvPr>
          <p:cNvSpPr txBox="1"/>
          <p:nvPr/>
        </p:nvSpPr>
        <p:spPr>
          <a:xfrm>
            <a:off x="3930976" y="1883650"/>
            <a:ext cx="125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L- Cysteine</a:t>
            </a:r>
          </a:p>
        </p:txBody>
      </p: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4924F140-91CA-060A-59FA-58A8BB95A90D}"/>
              </a:ext>
            </a:extLst>
          </p:cNvPr>
          <p:cNvCxnSpPr/>
          <p:nvPr/>
        </p:nvCxnSpPr>
        <p:spPr>
          <a:xfrm>
            <a:off x="5184741" y="1453667"/>
            <a:ext cx="942681" cy="0"/>
          </a:xfrm>
          <a:prstGeom prst="straightConnector1">
            <a:avLst/>
          </a:prstGeom>
          <a:ln w="254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2D133701-5769-8E70-302D-20B8BAD11523}"/>
              </a:ext>
            </a:extLst>
          </p:cNvPr>
          <p:cNvSpPr txBox="1"/>
          <p:nvPr/>
        </p:nvSpPr>
        <p:spPr>
          <a:xfrm>
            <a:off x="5184741" y="1046994"/>
            <a:ext cx="810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NaOH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AC06A49E-92AB-C799-021F-94E75925E7A0}"/>
              </a:ext>
            </a:extLst>
          </p:cNvPr>
          <p:cNvSpPr txBox="1"/>
          <p:nvPr/>
        </p:nvSpPr>
        <p:spPr>
          <a:xfrm>
            <a:off x="5043339" y="1483993"/>
            <a:ext cx="1376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55°C 4 hour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539B876-F3DB-7AD8-8343-DA43E7DADC80}"/>
              </a:ext>
            </a:extLst>
          </p:cNvPr>
          <p:cNvSpPr/>
          <p:nvPr/>
        </p:nvSpPr>
        <p:spPr>
          <a:xfrm rot="5573901">
            <a:off x="6705181" y="1361673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B5E4C66-E54B-E2B1-D135-DD35441E6D4E}"/>
              </a:ext>
            </a:extLst>
          </p:cNvPr>
          <p:cNvSpPr/>
          <p:nvPr/>
        </p:nvSpPr>
        <p:spPr>
          <a:xfrm rot="5573901">
            <a:off x="6737926" y="1287778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767B87A-FBEB-D6A3-657E-EB20EB796963}"/>
              </a:ext>
            </a:extLst>
          </p:cNvPr>
          <p:cNvSpPr/>
          <p:nvPr/>
        </p:nvSpPr>
        <p:spPr>
          <a:xfrm rot="5573901">
            <a:off x="6836504" y="1317898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AE5D9E5-FE28-0A46-113F-3AFECF1B86E3}"/>
              </a:ext>
            </a:extLst>
          </p:cNvPr>
          <p:cNvSpPr/>
          <p:nvPr/>
        </p:nvSpPr>
        <p:spPr>
          <a:xfrm rot="5573901">
            <a:off x="6530786" y="1462259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EE519-1C06-7F8F-1BDA-13E6242AC9C5}"/>
              </a:ext>
            </a:extLst>
          </p:cNvPr>
          <p:cNvSpPr/>
          <p:nvPr/>
        </p:nvSpPr>
        <p:spPr>
          <a:xfrm rot="5573901">
            <a:off x="6705181" y="1506033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ED5E0EE-C158-CD0E-668F-FAEB8F6C73BA}"/>
              </a:ext>
            </a:extLst>
          </p:cNvPr>
          <p:cNvSpPr/>
          <p:nvPr/>
        </p:nvSpPr>
        <p:spPr>
          <a:xfrm rot="5573901">
            <a:off x="6821043" y="1444090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4D37973-7241-DCC5-4FAA-4D91B657F440}"/>
              </a:ext>
            </a:extLst>
          </p:cNvPr>
          <p:cNvSpPr/>
          <p:nvPr/>
        </p:nvSpPr>
        <p:spPr>
          <a:xfrm rot="5573901">
            <a:off x="6632958" y="1341080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F6AC545-EB56-21E8-B947-5DF52C600ADC}"/>
              </a:ext>
            </a:extLst>
          </p:cNvPr>
          <p:cNvSpPr/>
          <p:nvPr/>
        </p:nvSpPr>
        <p:spPr>
          <a:xfrm rot="5573901">
            <a:off x="6568135" y="1360764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1B97466-6D33-D9AE-4843-83B4620A3AD5}"/>
              </a:ext>
            </a:extLst>
          </p:cNvPr>
          <p:cNvSpPr/>
          <p:nvPr/>
        </p:nvSpPr>
        <p:spPr>
          <a:xfrm rot="5573901">
            <a:off x="6607132" y="1517350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60AB3E4-ECFD-5808-CF12-47C03C5525D7}"/>
              </a:ext>
            </a:extLst>
          </p:cNvPr>
          <p:cNvSpPr/>
          <p:nvPr/>
        </p:nvSpPr>
        <p:spPr>
          <a:xfrm rot="5573901">
            <a:off x="6738455" y="1524066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20FB910-9B0B-29AE-4FC4-311B3A19EFC9}"/>
              </a:ext>
            </a:extLst>
          </p:cNvPr>
          <p:cNvSpPr/>
          <p:nvPr/>
        </p:nvSpPr>
        <p:spPr>
          <a:xfrm rot="5573901">
            <a:off x="6744640" y="1482581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1EBD9AA-B3D0-A243-5B8E-14952A2E4882}"/>
              </a:ext>
            </a:extLst>
          </p:cNvPr>
          <p:cNvSpPr/>
          <p:nvPr/>
        </p:nvSpPr>
        <p:spPr>
          <a:xfrm rot="5573901">
            <a:off x="6716810" y="1408002"/>
            <a:ext cx="87549" cy="87549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0" name="Grafik 39" descr="Ekle ana hat">
            <a:extLst>
              <a:ext uri="{FF2B5EF4-FFF2-40B4-BE49-F238E27FC236}">
                <a16:creationId xmlns:a16="http://schemas.microsoft.com/office/drawing/2014/main" id="{00905D38-0AC1-C5F5-AC52-82639E401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3334" y="2068316"/>
            <a:ext cx="339366" cy="339366"/>
          </a:xfrm>
          <a:prstGeom prst="rect">
            <a:avLst/>
          </a:prstGeom>
        </p:spPr>
      </p:pic>
      <p:pic>
        <p:nvPicPr>
          <p:cNvPr id="42" name="Resim 41" descr="iç mekan, bardak, portakal, içecek içeren bir resim&#10;&#10;Açıklama otomatik olarak oluşturuldu">
            <a:extLst>
              <a:ext uri="{FF2B5EF4-FFF2-40B4-BE49-F238E27FC236}">
                <a16:creationId xmlns:a16="http://schemas.microsoft.com/office/drawing/2014/main" id="{5BA929D5-2845-1A85-8341-DC8056728D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4" t="16064" r="1824" b="12395"/>
          <a:stretch/>
        </p:blipFill>
        <p:spPr>
          <a:xfrm>
            <a:off x="6343934" y="2439414"/>
            <a:ext cx="718178" cy="669305"/>
          </a:xfrm>
          <a:prstGeom prst="ellipse">
            <a:avLst/>
          </a:prstGeom>
        </p:spPr>
      </p:pic>
      <p:pic>
        <p:nvPicPr>
          <p:cNvPr id="44" name="Resim 43" descr="yiyecek, içecek içeren bir resim&#10;&#10;Açıklama otomatik olarak oluşturuldu">
            <a:extLst>
              <a:ext uri="{FF2B5EF4-FFF2-40B4-BE49-F238E27FC236}">
                <a16:creationId xmlns:a16="http://schemas.microsoft.com/office/drawing/2014/main" id="{4D15C1B8-07D5-8D76-985D-9F8F576EB7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3" r="14322" b="2268"/>
          <a:stretch/>
        </p:blipFill>
        <p:spPr>
          <a:xfrm>
            <a:off x="5679683" y="2515631"/>
            <a:ext cx="617879" cy="584230"/>
          </a:xfrm>
          <a:prstGeom prst="rect">
            <a:avLst/>
          </a:prstGeom>
        </p:spPr>
      </p:pic>
      <p:pic>
        <p:nvPicPr>
          <p:cNvPr id="46" name="Resim 45" descr="kırmızı içeren bir resim&#10;&#10;Açıklama otomatik olarak oluşturuldu">
            <a:extLst>
              <a:ext uri="{FF2B5EF4-FFF2-40B4-BE49-F238E27FC236}">
                <a16:creationId xmlns:a16="http://schemas.microsoft.com/office/drawing/2014/main" id="{BF161716-A75F-33B7-48A4-8B71F167D9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2" b="9709"/>
          <a:stretch/>
        </p:blipFill>
        <p:spPr>
          <a:xfrm flipV="1">
            <a:off x="7112060" y="2515631"/>
            <a:ext cx="527221" cy="550550"/>
          </a:xfrm>
          <a:prstGeom prst="rect">
            <a:avLst/>
          </a:prstGeom>
        </p:spPr>
      </p:pic>
      <p:cxnSp>
        <p:nvCxnSpPr>
          <p:cNvPr id="47" name="Düz Ok Bağlayıcısı 46">
            <a:extLst>
              <a:ext uri="{FF2B5EF4-FFF2-40B4-BE49-F238E27FC236}">
                <a16:creationId xmlns:a16="http://schemas.microsoft.com/office/drawing/2014/main" id="{5D994BBB-F87B-A251-AE1E-430CA3A6CCF7}"/>
              </a:ext>
            </a:extLst>
          </p:cNvPr>
          <p:cNvCxnSpPr>
            <a:cxnSpLocks/>
          </p:cNvCxnSpPr>
          <p:nvPr/>
        </p:nvCxnSpPr>
        <p:spPr>
          <a:xfrm>
            <a:off x="6742481" y="3429000"/>
            <a:ext cx="0" cy="744717"/>
          </a:xfrm>
          <a:prstGeom prst="straightConnector1">
            <a:avLst/>
          </a:prstGeom>
          <a:ln w="254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FFB33C6-B87D-8924-82F7-704E34B30C8C}"/>
              </a:ext>
            </a:extLst>
          </p:cNvPr>
          <p:cNvSpPr/>
          <p:nvPr/>
        </p:nvSpPr>
        <p:spPr>
          <a:xfrm rot="5573901">
            <a:off x="6681886" y="4408100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2F14421-95A8-7A2A-6E97-132D53D8A5F3}"/>
              </a:ext>
            </a:extLst>
          </p:cNvPr>
          <p:cNvSpPr/>
          <p:nvPr/>
        </p:nvSpPr>
        <p:spPr>
          <a:xfrm rot="5573901">
            <a:off x="6725659" y="4323294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68EB032-5CFF-1E33-7BF6-443672A835CF}"/>
              </a:ext>
            </a:extLst>
          </p:cNvPr>
          <p:cNvSpPr/>
          <p:nvPr/>
        </p:nvSpPr>
        <p:spPr>
          <a:xfrm rot="5573901">
            <a:off x="6813209" y="4364325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6115788-327E-A24F-1C16-26C2FB4FEAF6}"/>
              </a:ext>
            </a:extLst>
          </p:cNvPr>
          <p:cNvSpPr/>
          <p:nvPr/>
        </p:nvSpPr>
        <p:spPr>
          <a:xfrm rot="5573901">
            <a:off x="6602057" y="4604067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84C8D31-F0C8-AF8C-D7D8-8DD526DEE005}"/>
              </a:ext>
            </a:extLst>
          </p:cNvPr>
          <p:cNvSpPr/>
          <p:nvPr/>
        </p:nvSpPr>
        <p:spPr>
          <a:xfrm rot="5573901">
            <a:off x="6681886" y="4552460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5539EBC-8EF7-73D6-2BFE-6CA73CFD4E93}"/>
              </a:ext>
            </a:extLst>
          </p:cNvPr>
          <p:cNvSpPr/>
          <p:nvPr/>
        </p:nvSpPr>
        <p:spPr>
          <a:xfrm rot="5573901">
            <a:off x="6759194" y="4453123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8200014-07BF-20DA-9297-9D8E892CEF18}"/>
              </a:ext>
            </a:extLst>
          </p:cNvPr>
          <p:cNvSpPr/>
          <p:nvPr/>
        </p:nvSpPr>
        <p:spPr>
          <a:xfrm rot="5573901">
            <a:off x="6635951" y="4386299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C771826-BFD0-36E8-C86B-AD03EC42CC26}"/>
              </a:ext>
            </a:extLst>
          </p:cNvPr>
          <p:cNvSpPr/>
          <p:nvPr/>
        </p:nvSpPr>
        <p:spPr>
          <a:xfrm rot="5573901">
            <a:off x="6581938" y="4493428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A5C1ADC-7363-AEF3-7C90-664B0BB0CFDA}"/>
              </a:ext>
            </a:extLst>
          </p:cNvPr>
          <p:cNvSpPr/>
          <p:nvPr/>
        </p:nvSpPr>
        <p:spPr>
          <a:xfrm rot="5573901">
            <a:off x="6602154" y="4526260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5C1AB3C-4F57-7E89-77B9-44772EC469F8}"/>
              </a:ext>
            </a:extLst>
          </p:cNvPr>
          <p:cNvSpPr/>
          <p:nvPr/>
        </p:nvSpPr>
        <p:spPr>
          <a:xfrm rot="5573901">
            <a:off x="6744639" y="4598392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5BF9B68-BBAB-C9E0-D3CF-DEA2358CAC79}"/>
              </a:ext>
            </a:extLst>
          </p:cNvPr>
          <p:cNvSpPr/>
          <p:nvPr/>
        </p:nvSpPr>
        <p:spPr>
          <a:xfrm rot="5573901">
            <a:off x="6841544" y="4508685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53EA803-4A94-3115-4058-8149196F5BA6}"/>
              </a:ext>
            </a:extLst>
          </p:cNvPr>
          <p:cNvSpPr/>
          <p:nvPr/>
        </p:nvSpPr>
        <p:spPr>
          <a:xfrm rot="5573901">
            <a:off x="6852668" y="4433894"/>
            <a:ext cx="87549" cy="87549"/>
          </a:xfrm>
          <a:prstGeom prst="ellips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Metin kutusu 61">
            <a:extLst>
              <a:ext uri="{FF2B5EF4-FFF2-40B4-BE49-F238E27FC236}">
                <a16:creationId xmlns:a16="http://schemas.microsoft.com/office/drawing/2014/main" id="{25D7D497-9F81-453C-3528-7CF8ADD4126D}"/>
              </a:ext>
            </a:extLst>
          </p:cNvPr>
          <p:cNvSpPr txBox="1"/>
          <p:nvPr/>
        </p:nvSpPr>
        <p:spPr>
          <a:xfrm>
            <a:off x="6130694" y="1724592"/>
            <a:ext cx="149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L-cys-CuNCs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B611A7A0-BD29-089E-2368-86AE1AEA0EB7}"/>
              </a:ext>
            </a:extLst>
          </p:cNvPr>
          <p:cNvSpPr txBox="1"/>
          <p:nvPr/>
        </p:nvSpPr>
        <p:spPr>
          <a:xfrm>
            <a:off x="5856565" y="3110762"/>
            <a:ext cx="1602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Sunset Yellow</a:t>
            </a:r>
          </a:p>
        </p:txBody>
      </p:sp>
    </p:spTree>
    <p:extLst>
      <p:ext uri="{BB962C8B-B14F-4D97-AF65-F5344CB8AC3E}">
        <p14:creationId xmlns:p14="http://schemas.microsoft.com/office/powerpoint/2010/main" val="623409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</Words>
  <Application>Microsoft Office PowerPoint</Application>
  <PresentationFormat>Geniş ekran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MEHMETCAN BİLKAY</dc:creator>
  <cp:lastModifiedBy>MEHMETCAN BİLKAY</cp:lastModifiedBy>
  <cp:revision>2</cp:revision>
  <dcterms:created xsi:type="dcterms:W3CDTF">2022-10-26T07:17:31Z</dcterms:created>
  <dcterms:modified xsi:type="dcterms:W3CDTF">2022-11-22T14:08:05Z</dcterms:modified>
</cp:coreProperties>
</file>