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7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</p:sldIdLst>
  <p:sldSz cx="10058400" cy="7772400"/>
  <p:notesSz cx="10058400" cy="7772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viewProps" Target="viewProps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notesMaster" Target="notesMasters/notesMaster1.xml"/><Relationship Id="rId40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4359275" cy="38893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5697538" y="0"/>
            <a:ext cx="4359275" cy="38893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31AABC4-791A-4D8A-A9AB-256A92C30B60}" type="datetimeFigureOut">
              <a:t>12/14/2022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332163" y="971550"/>
            <a:ext cx="3394075" cy="26225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1006475" y="3740150"/>
            <a:ext cx="8045450" cy="30607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7383463"/>
            <a:ext cx="4359275" cy="38893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5697538" y="7383463"/>
            <a:ext cx="4359275" cy="38893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A98F535-9F68-423C-8529-822984A38B95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799167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otes Placeholder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754380" y="2409444"/>
            <a:ext cx="8549640" cy="163220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508760" y="4352544"/>
            <a:ext cx="7040879" cy="19431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12/14/2022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12/14/2022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502920" y="1787652"/>
            <a:ext cx="4375404" cy="51297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5180075" y="1787652"/>
            <a:ext cx="4375404" cy="51297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12/14/2022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12/14/2022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12/14/2022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502920" y="310895"/>
            <a:ext cx="9052559" cy="1243583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502920" y="1787652"/>
            <a:ext cx="9052559" cy="512978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3554857" y="6080630"/>
            <a:ext cx="1303020" cy="1397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9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502920" y="7228332"/>
            <a:ext cx="2313432" cy="3886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12/14/2022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7242048" y="7228332"/>
            <a:ext cx="2313432" cy="38862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3.png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6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8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0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9.xml"/><Relationship Id="rId13" Type="http://schemas.openxmlformats.org/officeDocument/2006/relationships/slide" Target="slide14.xml"/><Relationship Id="rId18" Type="http://schemas.openxmlformats.org/officeDocument/2006/relationships/slide" Target="slide19.xml"/><Relationship Id="rId26" Type="http://schemas.openxmlformats.org/officeDocument/2006/relationships/slide" Target="slide27.xml"/><Relationship Id="rId3" Type="http://schemas.openxmlformats.org/officeDocument/2006/relationships/slide" Target="slide4.xml"/><Relationship Id="rId21" Type="http://schemas.openxmlformats.org/officeDocument/2006/relationships/slide" Target="slide22.xml"/><Relationship Id="rId7" Type="http://schemas.openxmlformats.org/officeDocument/2006/relationships/slide" Target="slide8.xml"/><Relationship Id="rId12" Type="http://schemas.openxmlformats.org/officeDocument/2006/relationships/slide" Target="slide13.xml"/><Relationship Id="rId17" Type="http://schemas.openxmlformats.org/officeDocument/2006/relationships/slide" Target="slide18.xml"/><Relationship Id="rId25" Type="http://schemas.openxmlformats.org/officeDocument/2006/relationships/slide" Target="slide26.xml"/><Relationship Id="rId2" Type="http://schemas.openxmlformats.org/officeDocument/2006/relationships/notesSlide" Target="../notesSlides/notesSlide2.xml"/><Relationship Id="rId16" Type="http://schemas.openxmlformats.org/officeDocument/2006/relationships/slide" Target="slide17.xml"/><Relationship Id="rId20" Type="http://schemas.openxmlformats.org/officeDocument/2006/relationships/slide" Target="slide21.xml"/><Relationship Id="rId29" Type="http://schemas.openxmlformats.org/officeDocument/2006/relationships/slide" Target="slide30.xml"/><Relationship Id="rId1" Type="http://schemas.openxmlformats.org/officeDocument/2006/relationships/slideLayout" Target="../slideLayouts/slideLayout5.xml"/><Relationship Id="rId6" Type="http://schemas.openxmlformats.org/officeDocument/2006/relationships/slide" Target="slide7.xml"/><Relationship Id="rId11" Type="http://schemas.openxmlformats.org/officeDocument/2006/relationships/slide" Target="slide12.xml"/><Relationship Id="rId24" Type="http://schemas.openxmlformats.org/officeDocument/2006/relationships/slide" Target="slide25.xml"/><Relationship Id="rId32" Type="http://schemas.openxmlformats.org/officeDocument/2006/relationships/slide" Target="slide33.xml"/><Relationship Id="rId5" Type="http://schemas.openxmlformats.org/officeDocument/2006/relationships/slide" Target="slide6.xml"/><Relationship Id="rId15" Type="http://schemas.openxmlformats.org/officeDocument/2006/relationships/slide" Target="slide16.xml"/><Relationship Id="rId23" Type="http://schemas.openxmlformats.org/officeDocument/2006/relationships/slide" Target="slide24.xml"/><Relationship Id="rId28" Type="http://schemas.openxmlformats.org/officeDocument/2006/relationships/slide" Target="slide29.xml"/><Relationship Id="rId10" Type="http://schemas.openxmlformats.org/officeDocument/2006/relationships/slide" Target="slide11.xml"/><Relationship Id="rId19" Type="http://schemas.openxmlformats.org/officeDocument/2006/relationships/slide" Target="slide20.xml"/><Relationship Id="rId31" Type="http://schemas.openxmlformats.org/officeDocument/2006/relationships/slide" Target="slide32.xml"/><Relationship Id="rId4" Type="http://schemas.openxmlformats.org/officeDocument/2006/relationships/slide" Target="slide5.xml"/><Relationship Id="rId9" Type="http://schemas.openxmlformats.org/officeDocument/2006/relationships/slide" Target="slide10.xml"/><Relationship Id="rId14" Type="http://schemas.openxmlformats.org/officeDocument/2006/relationships/slide" Target="slide15.xml"/><Relationship Id="rId22" Type="http://schemas.openxmlformats.org/officeDocument/2006/relationships/slide" Target="slide23.xml"/><Relationship Id="rId27" Type="http://schemas.openxmlformats.org/officeDocument/2006/relationships/slide" Target="slide28.xml"/><Relationship Id="rId30" Type="http://schemas.openxmlformats.org/officeDocument/2006/relationships/slide" Target="slide3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4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6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5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5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3.png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7" Type="http://schemas.openxmlformats.org/officeDocument/2006/relationships/image" Target="../media/image48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" Target="slide34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Relationship Id="rId4" Type="http://schemas.openxmlformats.org/officeDocument/2006/relationships/slide" Target="slide3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51.png"/><Relationship Id="rId4" Type="http://schemas.openxmlformats.org/officeDocument/2006/relationships/image" Target="../media/image50.pn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5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openxmlformats.org/officeDocument/2006/relationships/image" Target="../media/image54.png"/><Relationship Id="rId7" Type="http://schemas.openxmlformats.org/officeDocument/2006/relationships/image" Target="../media/image58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7.png"/><Relationship Id="rId11" Type="http://schemas.openxmlformats.org/officeDocument/2006/relationships/image" Target="../media/image62.png"/><Relationship Id="rId5" Type="http://schemas.openxmlformats.org/officeDocument/2006/relationships/image" Target="../media/image56.png"/><Relationship Id="rId10" Type="http://schemas.openxmlformats.org/officeDocument/2006/relationships/image" Target="../media/image61.png"/><Relationship Id="rId4" Type="http://schemas.openxmlformats.org/officeDocument/2006/relationships/image" Target="../media/image55.png"/><Relationship Id="rId9" Type="http://schemas.openxmlformats.org/officeDocument/2006/relationships/image" Target="../media/image60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64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66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9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01700" y="932532"/>
            <a:ext cx="8173084" cy="19304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135255">
              <a:lnSpc>
                <a:spcPct val="117000"/>
              </a:lnSpc>
            </a:pP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ddi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ion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File</a:t>
            </a:r>
            <a:r>
              <a:rPr sz="1100" spc="-5" dirty="0">
                <a:latin typeface="Calibri"/>
                <a:cs typeface="Calibri"/>
              </a:rPr>
              <a:t> 5</a:t>
            </a:r>
            <a:r>
              <a:rPr sz="1100" dirty="0">
                <a:latin typeface="Calibri"/>
                <a:cs typeface="Calibri"/>
              </a:rPr>
              <a:t>:</a:t>
            </a:r>
            <a:r>
              <a:rPr sz="1100" spc="-5" dirty="0">
                <a:latin typeface="Calibri"/>
                <a:cs typeface="Calibri"/>
              </a:rPr>
              <a:t> N</a:t>
            </a:r>
            <a:r>
              <a:rPr sz="1100" dirty="0">
                <a:latin typeface="Calibri"/>
                <a:cs typeface="Calibri"/>
              </a:rPr>
              <a:t>u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id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-l</a:t>
            </a:r>
            <a:r>
              <a:rPr sz="1100" spc="-10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l </a:t>
            </a:r>
            <a:r>
              <a:rPr sz="1100" spc="-5" dirty="0">
                <a:latin typeface="Calibri"/>
                <a:cs typeface="Calibri"/>
              </a:rPr>
              <a:t>sm</a:t>
            </a:r>
            <a:r>
              <a:rPr sz="1100" dirty="0">
                <a:latin typeface="Calibri"/>
                <a:cs typeface="Calibri"/>
              </a:rPr>
              <a:t>oo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eg</a:t>
            </a:r>
            <a:r>
              <a:rPr sz="1100" dirty="0">
                <a:latin typeface="Calibri"/>
                <a:cs typeface="Calibri"/>
              </a:rPr>
              <a:t>ion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di</a:t>
            </a:r>
            <a:r>
              <a:rPr sz="1100" spc="-5" dirty="0">
                <a:latin typeface="Calibri"/>
                <a:cs typeface="Calibri"/>
              </a:rPr>
              <a:t>seas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5" dirty="0">
                <a:latin typeface="Calibri"/>
                <a:cs typeface="Calibri"/>
              </a:rPr>
              <a:t>ef</a:t>
            </a:r>
            <a:r>
              <a:rPr sz="1100" spc="-30" dirty="0">
                <a:latin typeface="Calibri"/>
                <a:cs typeface="Calibri"/>
              </a:rPr>
              <a:t>f</a:t>
            </a:r>
            <a:r>
              <a:rPr sz="1100" spc="-5" dirty="0">
                <a:latin typeface="Calibri"/>
                <a:cs typeface="Calibri"/>
              </a:rPr>
              <a:t>ec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15" dirty="0">
                <a:latin typeface="Calibri"/>
                <a:cs typeface="Calibri"/>
              </a:rPr>
              <a:t>ef</a:t>
            </a:r>
            <a:r>
              <a:rPr sz="1100" dirty="0">
                <a:latin typeface="Calibri"/>
                <a:cs typeface="Calibri"/>
              </a:rPr>
              <a:t>fi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5" dirty="0">
                <a:latin typeface="Calibri"/>
                <a:cs typeface="Calibri"/>
              </a:rPr>
              <a:t>f</a:t>
            </a:r>
            <a:r>
              <a:rPr sz="1100" dirty="0">
                <a:latin typeface="Calibri"/>
                <a:cs typeface="Calibri"/>
              </a:rPr>
              <a:t>or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ll 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pG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eg</a:t>
            </a:r>
            <a:r>
              <a:rPr sz="1100" dirty="0">
                <a:latin typeface="Calibri"/>
                <a:cs typeface="Calibri"/>
              </a:rPr>
              <a:t>ions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id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ifi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10" dirty="0">
                <a:latin typeface="Calibri"/>
                <a:cs typeface="Calibri"/>
              </a:rPr>
              <a:t>b</a:t>
            </a:r>
            <a:r>
              <a:rPr sz="1100" dirty="0">
                <a:latin typeface="Calibri"/>
                <a:cs typeface="Calibri"/>
              </a:rPr>
              <a:t>y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SOMN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5" dirty="0">
                <a:latin typeface="Calibri"/>
                <a:cs typeface="Calibri"/>
              </a:rPr>
              <a:t>BU</a:t>
            </a:r>
            <a:r>
              <a:rPr sz="1100" i="1" dirty="0">
                <a:latin typeface="Calibri"/>
                <a:cs typeface="Calibri"/>
              </a:rPr>
              <a:t>S</a:t>
            </a:r>
            <a:r>
              <a:rPr sz="1100" i="1" spc="-5" dirty="0">
                <a:latin typeface="Calibri"/>
                <a:cs typeface="Calibri"/>
              </a:rPr>
              <a:t> </a:t>
            </a:r>
            <a:r>
              <a:rPr sz="1100" spc="-5" dirty="0">
                <a:latin typeface="Calibri"/>
                <a:cs typeface="Calibri"/>
              </a:rPr>
              <a:t>w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 p</a:t>
            </a:r>
            <a:r>
              <a:rPr sz="1100" spc="-10" dirty="0">
                <a:latin typeface="Calibri"/>
                <a:cs typeface="Calibri"/>
              </a:rPr>
              <a:t>-</a:t>
            </a:r>
            <a:r>
              <a:rPr sz="1100" spc="-20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lu</a:t>
            </a:r>
            <a:r>
              <a:rPr sz="1100" spc="-5" dirty="0">
                <a:latin typeface="Calibri"/>
                <a:cs typeface="Calibri"/>
              </a:rPr>
              <a:t>e&lt;0</a:t>
            </a:r>
            <a:r>
              <a:rPr sz="1100" dirty="0">
                <a:latin typeface="Calibri"/>
                <a:cs typeface="Calibri"/>
              </a:rPr>
              <a:t>.</a:t>
            </a:r>
            <a:r>
              <a:rPr sz="1100" spc="-5" dirty="0">
                <a:latin typeface="Calibri"/>
                <a:cs typeface="Calibri"/>
              </a:rPr>
              <a:t>0</a:t>
            </a:r>
            <a:r>
              <a:rPr sz="1100" dirty="0">
                <a:latin typeface="Calibri"/>
                <a:cs typeface="Calibri"/>
              </a:rPr>
              <a:t>5 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nd id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ifi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10" dirty="0">
                <a:latin typeface="Calibri"/>
                <a:cs typeface="Calibri"/>
              </a:rPr>
              <a:t>b</a:t>
            </a:r>
            <a:r>
              <a:rPr sz="1100" dirty="0">
                <a:latin typeface="Calibri"/>
                <a:cs typeface="Calibri"/>
              </a:rPr>
              <a:t>y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bumphu</a:t>
            </a:r>
            <a:r>
              <a:rPr sz="1100" i="1" spc="-15" dirty="0">
                <a:latin typeface="Calibri"/>
                <a:cs typeface="Calibri"/>
              </a:rPr>
              <a:t>nt</a:t>
            </a:r>
            <a:r>
              <a:rPr sz="1100" i="1" spc="-5" dirty="0">
                <a:latin typeface="Calibri"/>
                <a:cs typeface="Calibri"/>
              </a:rPr>
              <a:t>e</a:t>
            </a:r>
            <a:r>
              <a:rPr sz="1100" i="1" dirty="0">
                <a:latin typeface="Calibri"/>
                <a:cs typeface="Calibri"/>
              </a:rPr>
              <a:t>r</a:t>
            </a:r>
            <a:r>
              <a:rPr sz="1100" i="1" spc="-5" dirty="0">
                <a:latin typeface="Calibri"/>
                <a:cs typeface="Calibri"/>
              </a:rPr>
              <a:t> </a:t>
            </a:r>
            <a:r>
              <a:rPr sz="1100" spc="-5" dirty="0">
                <a:latin typeface="Calibri"/>
                <a:cs typeface="Calibri"/>
              </a:rPr>
              <a:t>w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 q</a:t>
            </a:r>
            <a:r>
              <a:rPr sz="1100" spc="-10" dirty="0">
                <a:latin typeface="Calibri"/>
                <a:cs typeface="Calibri"/>
              </a:rPr>
              <a:t>-</a:t>
            </a:r>
            <a:r>
              <a:rPr sz="1100" spc="-20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lu</a:t>
            </a:r>
            <a:r>
              <a:rPr sz="1100" spc="-5" dirty="0">
                <a:latin typeface="Calibri"/>
                <a:cs typeface="Calibri"/>
              </a:rPr>
              <a:t>e&lt;0</a:t>
            </a:r>
            <a:r>
              <a:rPr sz="1100" dirty="0">
                <a:latin typeface="Calibri"/>
                <a:cs typeface="Calibri"/>
              </a:rPr>
              <a:t>.</a:t>
            </a:r>
            <a:r>
              <a:rPr sz="1100" spc="-5" dirty="0">
                <a:latin typeface="Calibri"/>
                <a:cs typeface="Calibri"/>
              </a:rPr>
              <a:t>0</a:t>
            </a:r>
            <a:r>
              <a:rPr sz="1100" dirty="0">
                <a:latin typeface="Calibri"/>
                <a:cs typeface="Calibri"/>
              </a:rPr>
              <a:t>5</a:t>
            </a:r>
            <a:endParaRPr sz="11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9"/>
              </a:spcBef>
            </a:pPr>
            <a:endParaRPr sz="1300">
              <a:latin typeface="Times New Roman"/>
              <a:cs typeface="Times New Roman"/>
            </a:endParaRPr>
          </a:p>
          <a:p>
            <a:pPr marL="12700" marR="83185">
              <a:lnSpc>
                <a:spcPct val="117000"/>
              </a:lnSpc>
            </a:pPr>
            <a:r>
              <a:rPr sz="1100" spc="-5" dirty="0">
                <a:latin typeface="Calibri"/>
                <a:cs typeface="Calibri"/>
              </a:rPr>
              <a:t>Descr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pt</a:t>
            </a:r>
            <a:r>
              <a:rPr sz="1100" dirty="0">
                <a:latin typeface="Calibri"/>
                <a:cs typeface="Calibri"/>
              </a:rPr>
              <a:t>ion: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Sin</a:t>
            </a:r>
            <a:r>
              <a:rPr sz="1100" spc="-5" dirty="0">
                <a:latin typeface="Calibri"/>
                <a:cs typeface="Calibri"/>
              </a:rPr>
              <a:t>g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-nu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ide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10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l plo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of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di</a:t>
            </a:r>
            <a:r>
              <a:rPr sz="1100" spc="-15" dirty="0">
                <a:latin typeface="Calibri"/>
                <a:cs typeface="Calibri"/>
              </a:rPr>
              <a:t>f</a:t>
            </a:r>
            <a:r>
              <a:rPr sz="1100" spc="-30" dirty="0">
                <a:latin typeface="Calibri"/>
                <a:cs typeface="Calibri"/>
              </a:rPr>
              <a:t>f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lly</a:t>
            </a:r>
            <a:r>
              <a:rPr sz="1100" spc="-5" dirty="0">
                <a:latin typeface="Calibri"/>
                <a:cs typeface="Calibri"/>
              </a:rPr>
              <a:t> m</a:t>
            </a:r>
            <a:r>
              <a:rPr sz="1100" spc="-1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spc="-25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y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15" dirty="0">
                <a:latin typeface="Calibri"/>
                <a:cs typeface="Calibri"/>
              </a:rPr>
              <a:t>at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pG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eg</a:t>
            </a:r>
            <a:r>
              <a:rPr sz="1100" dirty="0">
                <a:latin typeface="Calibri"/>
                <a:cs typeface="Calibri"/>
              </a:rPr>
              <a:t>ions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(</a:t>
            </a:r>
            <a:r>
              <a:rPr sz="1100" spc="-5" dirty="0">
                <a:latin typeface="Calibri"/>
                <a:cs typeface="Calibri"/>
              </a:rPr>
              <a:t>DMRs</a:t>
            </a:r>
            <a:r>
              <a:rPr sz="1100" dirty="0">
                <a:latin typeface="Calibri"/>
                <a:cs typeface="Calibri"/>
              </a:rPr>
              <a:t>) id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ifi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10" dirty="0">
                <a:latin typeface="Calibri"/>
                <a:cs typeface="Calibri"/>
              </a:rPr>
              <a:t>b</a:t>
            </a:r>
            <a:r>
              <a:rPr sz="1100" dirty="0">
                <a:latin typeface="Calibri"/>
                <a:cs typeface="Calibri"/>
              </a:rPr>
              <a:t>y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SOMN</a:t>
            </a:r>
            <a:r>
              <a:rPr sz="1100" i="1" dirty="0">
                <a:latin typeface="Calibri"/>
                <a:cs typeface="Calibri"/>
              </a:rPr>
              <a:t>i</a:t>
            </a:r>
            <a:r>
              <a:rPr sz="1100" i="1" spc="-5" dirty="0">
                <a:latin typeface="Calibri"/>
                <a:cs typeface="Calibri"/>
              </a:rPr>
              <a:t>BU</a:t>
            </a:r>
            <a:r>
              <a:rPr sz="1100" i="1" dirty="0">
                <a:latin typeface="Calibri"/>
                <a:cs typeface="Calibri"/>
              </a:rPr>
              <a:t>S</a:t>
            </a:r>
            <a:r>
              <a:rPr sz="1100" i="1" spc="-5" dirty="0">
                <a:latin typeface="Calibri"/>
                <a:cs typeface="Calibri"/>
              </a:rPr>
              <a:t> </a:t>
            </a:r>
            <a:r>
              <a:rPr sz="1100" spc="-5" dirty="0">
                <a:latin typeface="Calibri"/>
                <a:cs typeface="Calibri"/>
              </a:rPr>
              <a:t>w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 p</a:t>
            </a:r>
            <a:r>
              <a:rPr sz="1100" spc="-10" dirty="0">
                <a:latin typeface="Calibri"/>
                <a:cs typeface="Calibri"/>
              </a:rPr>
              <a:t>-</a:t>
            </a:r>
            <a:r>
              <a:rPr sz="1100" spc="-20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lu</a:t>
            </a:r>
            <a:r>
              <a:rPr sz="1100" spc="-5" dirty="0">
                <a:latin typeface="Calibri"/>
                <a:cs typeface="Calibri"/>
              </a:rPr>
              <a:t>e&lt;0</a:t>
            </a:r>
            <a:r>
              <a:rPr sz="1100" dirty="0">
                <a:latin typeface="Calibri"/>
                <a:cs typeface="Calibri"/>
              </a:rPr>
              <a:t>.</a:t>
            </a:r>
            <a:r>
              <a:rPr sz="1100" spc="-5" dirty="0">
                <a:latin typeface="Calibri"/>
                <a:cs typeface="Calibri"/>
              </a:rPr>
              <a:t>0</a:t>
            </a:r>
            <a:r>
              <a:rPr sz="1100" dirty="0">
                <a:latin typeface="Calibri"/>
                <a:cs typeface="Calibri"/>
              </a:rPr>
              <a:t>5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nd id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ifi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10" dirty="0">
                <a:latin typeface="Calibri"/>
                <a:cs typeface="Calibri"/>
              </a:rPr>
              <a:t>b</a:t>
            </a:r>
            <a:r>
              <a:rPr sz="1100" dirty="0">
                <a:latin typeface="Calibri"/>
                <a:cs typeface="Calibri"/>
              </a:rPr>
              <a:t>y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i="1" spc="-5" dirty="0">
                <a:latin typeface="Calibri"/>
                <a:cs typeface="Calibri"/>
              </a:rPr>
              <a:t>bumphu</a:t>
            </a:r>
            <a:r>
              <a:rPr sz="1100" i="1" spc="-15" dirty="0">
                <a:latin typeface="Calibri"/>
                <a:cs typeface="Calibri"/>
              </a:rPr>
              <a:t>nt</a:t>
            </a:r>
            <a:r>
              <a:rPr sz="1100" i="1" spc="-5" dirty="0">
                <a:latin typeface="Calibri"/>
                <a:cs typeface="Calibri"/>
              </a:rPr>
              <a:t>e</a:t>
            </a:r>
            <a:r>
              <a:rPr sz="1100" i="1" dirty="0">
                <a:latin typeface="Calibri"/>
                <a:cs typeface="Calibri"/>
              </a:rPr>
              <a:t>r</a:t>
            </a:r>
            <a:r>
              <a:rPr sz="1100" i="1" spc="-5" dirty="0">
                <a:latin typeface="Calibri"/>
                <a:cs typeface="Calibri"/>
              </a:rPr>
              <a:t> </a:t>
            </a:r>
            <a:r>
              <a:rPr sz="1100" spc="-5" dirty="0">
                <a:latin typeface="Calibri"/>
                <a:cs typeface="Calibri"/>
              </a:rPr>
              <a:t>w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 q</a:t>
            </a:r>
            <a:r>
              <a:rPr sz="1100" spc="-10" dirty="0">
                <a:latin typeface="Calibri"/>
                <a:cs typeface="Calibri"/>
              </a:rPr>
              <a:t>-</a:t>
            </a:r>
            <a:r>
              <a:rPr sz="1100" spc="-20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lu</a:t>
            </a:r>
            <a:r>
              <a:rPr sz="1100" spc="-5" dirty="0">
                <a:latin typeface="Calibri"/>
                <a:cs typeface="Calibri"/>
              </a:rPr>
              <a:t>e&lt;0</a:t>
            </a:r>
            <a:r>
              <a:rPr sz="1100" dirty="0">
                <a:latin typeface="Calibri"/>
                <a:cs typeface="Calibri"/>
              </a:rPr>
              <a:t>.</a:t>
            </a:r>
            <a:r>
              <a:rPr sz="1100" spc="-5" dirty="0">
                <a:latin typeface="Calibri"/>
                <a:cs typeface="Calibri"/>
              </a:rPr>
              <a:t>05</a:t>
            </a:r>
            <a:r>
              <a:rPr sz="1100" dirty="0">
                <a:latin typeface="Calibri"/>
                <a:cs typeface="Calibri"/>
              </a:rPr>
              <a:t>. The</a:t>
            </a:r>
            <a:r>
              <a:rPr sz="1100" spc="-5" dirty="0">
                <a:latin typeface="Calibri"/>
                <a:cs typeface="Calibri"/>
              </a:rPr>
              <a:t> e</a:t>
            </a:r>
            <a:r>
              <a:rPr sz="1100" spc="-15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m</a:t>
            </a:r>
            <a:r>
              <a:rPr sz="1100" spc="-15" dirty="0">
                <a:latin typeface="Calibri"/>
                <a:cs typeface="Calibri"/>
              </a:rPr>
              <a:t>at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5" dirty="0">
                <a:latin typeface="Calibri"/>
                <a:cs typeface="Calibri"/>
              </a:rPr>
              <a:t>sm</a:t>
            </a:r>
            <a:r>
              <a:rPr sz="1100" dirty="0">
                <a:latin typeface="Calibri"/>
                <a:cs typeface="Calibri"/>
              </a:rPr>
              <a:t>oo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eg</a:t>
            </a:r>
            <a:r>
              <a:rPr sz="1100" dirty="0">
                <a:latin typeface="Calibri"/>
                <a:cs typeface="Calibri"/>
              </a:rPr>
              <a:t>ion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15" dirty="0">
                <a:latin typeface="Calibri"/>
                <a:cs typeface="Calibri"/>
              </a:rPr>
              <a:t>ef</a:t>
            </a:r>
            <a:r>
              <a:rPr sz="1100" dirty="0">
                <a:latin typeface="Calibri"/>
                <a:cs typeface="Calibri"/>
              </a:rPr>
              <a:t>fi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ts</a:t>
            </a:r>
            <a:r>
              <a:rPr sz="1100" dirty="0">
                <a:latin typeface="Calibri"/>
                <a:cs typeface="Calibri"/>
              </a:rPr>
              <a:t>,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5" dirty="0">
                <a:latin typeface="Arial"/>
                <a:cs typeface="Arial"/>
              </a:rPr>
              <a:t>β</a:t>
            </a:r>
            <a:r>
              <a:rPr sz="1100" dirty="0">
                <a:latin typeface="Calibri"/>
                <a:cs typeface="Calibri"/>
              </a:rPr>
              <a:t>(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),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5" dirty="0">
                <a:latin typeface="Calibri"/>
                <a:cs typeface="Calibri"/>
              </a:rPr>
              <a:t>f</a:t>
            </a:r>
            <a:r>
              <a:rPr sz="1100" dirty="0">
                <a:latin typeface="Calibri"/>
                <a:cs typeface="Calibri"/>
              </a:rPr>
              <a:t>or</a:t>
            </a:r>
            <a:r>
              <a:rPr sz="1100" spc="-5" dirty="0">
                <a:latin typeface="Calibri"/>
                <a:cs typeface="Calibri"/>
              </a:rPr>
              <a:t> t</a:t>
            </a:r>
            <a:r>
              <a:rPr sz="1100" dirty="0">
                <a:latin typeface="Calibri"/>
                <a:cs typeface="Calibri"/>
              </a:rPr>
              <a:t>he</a:t>
            </a:r>
            <a:r>
              <a:rPr sz="1100" spc="-5" dirty="0">
                <a:latin typeface="Calibri"/>
                <a:cs typeface="Calibri"/>
              </a:rPr>
              <a:t> ass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15" dirty="0">
                <a:latin typeface="Calibri"/>
                <a:cs typeface="Calibri"/>
              </a:rPr>
              <a:t>a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ion b</a:t>
            </a:r>
            <a:r>
              <a:rPr sz="1100" spc="-1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spc="-15" dirty="0">
                <a:latin typeface="Calibri"/>
                <a:cs typeface="Calibri"/>
              </a:rPr>
              <a:t>w</a:t>
            </a:r>
            <a:r>
              <a:rPr sz="1100" spc="-5" dirty="0">
                <a:latin typeface="Calibri"/>
                <a:cs typeface="Calibri"/>
              </a:rPr>
              <a:t>ee</a:t>
            </a:r>
            <a:r>
              <a:rPr sz="1100" dirty="0">
                <a:latin typeface="Calibri"/>
                <a:cs typeface="Calibri"/>
              </a:rPr>
              <a:t>n SSc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nd </a:t>
            </a:r>
            <a:r>
              <a:rPr sz="1100" spc="-5" dirty="0">
                <a:latin typeface="Calibri"/>
                <a:cs typeface="Calibri"/>
              </a:rPr>
              <a:t>m</a:t>
            </a:r>
            <a:r>
              <a:rPr sz="1100" spc="-1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spc="-25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y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15" dirty="0">
                <a:latin typeface="Calibri"/>
                <a:cs typeface="Calibri"/>
              </a:rPr>
              <a:t>a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ion (p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ov</a:t>
            </a:r>
            <a:r>
              <a:rPr sz="1100" dirty="0">
                <a:latin typeface="Calibri"/>
                <a:cs typeface="Calibri"/>
              </a:rPr>
              <a:t>id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on 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lo</a:t>
            </a:r>
            <a:r>
              <a:rPr sz="1100" spc="-5" dirty="0">
                <a:latin typeface="Calibri"/>
                <a:cs typeface="Calibri"/>
              </a:rPr>
              <a:t>g</a:t>
            </a:r>
            <a:r>
              <a:rPr sz="1100" dirty="0">
                <a:latin typeface="Calibri"/>
                <a:cs typeface="Calibri"/>
              </a:rPr>
              <a:t>it</a:t>
            </a:r>
            <a:r>
              <a:rPr sz="1100" spc="-5" dirty="0">
                <a:latin typeface="Calibri"/>
                <a:cs typeface="Calibri"/>
              </a:rPr>
              <a:t> s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) 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s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ow</a:t>
            </a:r>
            <a:r>
              <a:rPr sz="1100" dirty="0">
                <a:latin typeface="Calibri"/>
                <a:cs typeface="Calibri"/>
              </a:rPr>
              <a:t>n </a:t>
            </a:r>
            <a:r>
              <a:rPr sz="1100" spc="-25" dirty="0">
                <a:latin typeface="Calibri"/>
                <a:cs typeface="Calibri"/>
              </a:rPr>
              <a:t>f</a:t>
            </a:r>
            <a:r>
              <a:rPr sz="1100" dirty="0">
                <a:latin typeface="Calibri"/>
                <a:cs typeface="Calibri"/>
              </a:rPr>
              <a:t>or</a:t>
            </a:r>
            <a:r>
              <a:rPr sz="1100" spc="-5" dirty="0">
                <a:latin typeface="Calibri"/>
                <a:cs typeface="Calibri"/>
              </a:rPr>
              <a:t> eac</a:t>
            </a:r>
            <a:r>
              <a:rPr sz="1100" dirty="0">
                <a:latin typeface="Calibri"/>
                <a:cs typeface="Calibri"/>
              </a:rPr>
              <a:t>h of</a:t>
            </a:r>
            <a:r>
              <a:rPr sz="1100" spc="-5" dirty="0">
                <a:latin typeface="Calibri"/>
                <a:cs typeface="Calibri"/>
              </a:rPr>
              <a:t> t</a:t>
            </a:r>
            <a:r>
              <a:rPr sz="1100" dirty="0">
                <a:latin typeface="Calibri"/>
                <a:cs typeface="Calibri"/>
              </a:rPr>
              <a:t>he</a:t>
            </a:r>
            <a:r>
              <a:rPr sz="1100" spc="-5" dirty="0">
                <a:latin typeface="Calibri"/>
                <a:cs typeface="Calibri"/>
              </a:rPr>
              <a:t> DMGs</a:t>
            </a:r>
            <a:r>
              <a:rPr sz="1100" dirty="0">
                <a:latin typeface="Calibri"/>
                <a:cs typeface="Calibri"/>
              </a:rPr>
              <a:t>;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l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 s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ow</a:t>
            </a:r>
            <a:r>
              <a:rPr sz="1100" dirty="0">
                <a:latin typeface="Calibri"/>
                <a:cs typeface="Calibri"/>
              </a:rPr>
              <a:t>n 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t</a:t>
            </a:r>
            <a:r>
              <a:rPr sz="1100" dirty="0">
                <a:latin typeface="Calibri"/>
                <a:cs typeface="Calibri"/>
              </a:rPr>
              <a:t>he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r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es</a:t>
            </a:r>
            <a:r>
              <a:rPr sz="1100" dirty="0">
                <a:latin typeface="Calibri"/>
                <a:cs typeface="Calibri"/>
              </a:rPr>
              <a:t>ponding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0" dirty="0">
                <a:latin typeface="Calibri"/>
                <a:cs typeface="Calibri"/>
              </a:rPr>
              <a:t>g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ne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eg</a:t>
            </a:r>
            <a:r>
              <a:rPr sz="1100" dirty="0">
                <a:latin typeface="Calibri"/>
                <a:cs typeface="Calibri"/>
              </a:rPr>
              <a:t>ion 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nno</a:t>
            </a:r>
            <a:r>
              <a:rPr sz="1100" spc="-15" dirty="0">
                <a:latin typeface="Calibri"/>
                <a:cs typeface="Calibri"/>
              </a:rPr>
              <a:t>ta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ion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. Th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is one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ma</a:t>
            </a:r>
            <a:r>
              <a:rPr sz="1100" spc="-10" dirty="0">
                <a:latin typeface="Calibri"/>
                <a:cs typeface="Calibri"/>
              </a:rPr>
              <a:t>g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p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 DMR</a:t>
            </a:r>
            <a:r>
              <a:rPr sz="1100" dirty="0">
                <a:latin typeface="Calibri"/>
                <a:cs typeface="Calibri"/>
              </a:rPr>
              <a:t>/</a:t>
            </a:r>
            <a:r>
              <a:rPr sz="1100" spc="-5" dirty="0">
                <a:latin typeface="Calibri"/>
                <a:cs typeface="Calibri"/>
              </a:rPr>
              <a:t>DM</a:t>
            </a:r>
            <a:r>
              <a:rPr sz="1100" dirty="0">
                <a:latin typeface="Calibri"/>
                <a:cs typeface="Calibri"/>
              </a:rPr>
              <a:t>G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p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114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. </a:t>
            </a:r>
            <a:r>
              <a:rPr sz="1100" spc="-25" dirty="0">
                <a:latin typeface="Calibri"/>
                <a:cs typeface="Calibri"/>
              </a:rPr>
              <a:t>P</a:t>
            </a:r>
            <a:r>
              <a:rPr sz="1100" dirty="0">
                <a:latin typeface="Calibri"/>
                <a:cs typeface="Calibri"/>
              </a:rPr>
              <a:t>oi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indi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spc="-15" dirty="0">
                <a:latin typeface="Calibri"/>
                <a:cs typeface="Calibri"/>
              </a:rPr>
              <a:t>at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t</a:t>
            </a:r>
            <a:r>
              <a:rPr sz="1100" dirty="0">
                <a:latin typeface="Calibri"/>
                <a:cs typeface="Calibri"/>
              </a:rPr>
              <a:t>he</a:t>
            </a:r>
            <a:r>
              <a:rPr sz="1100" spc="-5" dirty="0">
                <a:latin typeface="Calibri"/>
                <a:cs typeface="Calibri"/>
              </a:rPr>
              <a:t> e</a:t>
            </a:r>
            <a:r>
              <a:rPr sz="1100" spc="-15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m</a:t>
            </a:r>
            <a:r>
              <a:rPr sz="1100" spc="-15" dirty="0">
                <a:latin typeface="Calibri"/>
                <a:cs typeface="Calibri"/>
              </a:rPr>
              <a:t>at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5" dirty="0">
                <a:latin typeface="Calibri"/>
                <a:cs typeface="Calibri"/>
              </a:rPr>
              <a:t>sm</a:t>
            </a:r>
            <a:r>
              <a:rPr sz="1100" dirty="0">
                <a:latin typeface="Calibri"/>
                <a:cs typeface="Calibri"/>
              </a:rPr>
              <a:t>oo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15" dirty="0">
                <a:latin typeface="Calibri"/>
                <a:cs typeface="Calibri"/>
              </a:rPr>
              <a:t>ef</a:t>
            </a:r>
            <a:r>
              <a:rPr sz="1100" dirty="0">
                <a:latin typeface="Calibri"/>
                <a:cs typeface="Calibri"/>
              </a:rPr>
              <a:t>fi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0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lue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(</a:t>
            </a:r>
            <a:r>
              <a:rPr sz="1100" spc="-15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ert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</a:t>
            </a:r>
            <a:r>
              <a:rPr sz="1100" spc="-15" dirty="0">
                <a:latin typeface="Calibri"/>
                <a:cs typeface="Calibri"/>
              </a:rPr>
              <a:t>a</a:t>
            </a:r>
            <a:r>
              <a:rPr sz="1100" spc="-5" dirty="0">
                <a:latin typeface="Calibri"/>
                <a:cs typeface="Calibri"/>
              </a:rPr>
              <a:t>x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) </a:t>
            </a:r>
            <a:r>
              <a:rPr sz="1100" spc="-1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 eac</a:t>
            </a:r>
            <a:r>
              <a:rPr sz="1100" dirty="0">
                <a:latin typeface="Calibri"/>
                <a:cs typeface="Calibri"/>
              </a:rPr>
              <a:t>h indi</a:t>
            </a:r>
            <a:r>
              <a:rPr sz="1100" spc="-5" dirty="0">
                <a:latin typeface="Calibri"/>
                <a:cs typeface="Calibri"/>
              </a:rPr>
              <a:t>v</a:t>
            </a:r>
            <a:r>
              <a:rPr sz="1100" dirty="0">
                <a:latin typeface="Calibri"/>
                <a:cs typeface="Calibri"/>
              </a:rPr>
              <a:t>idu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pG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in 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eg</a:t>
            </a:r>
            <a:r>
              <a:rPr sz="1100" dirty="0">
                <a:latin typeface="Calibri"/>
                <a:cs typeface="Calibri"/>
              </a:rPr>
              <a:t>ion</a:t>
            </a:r>
            <a:endParaRPr sz="1100">
              <a:latin typeface="Calibri"/>
              <a:cs typeface="Calibri"/>
            </a:endParaRPr>
          </a:p>
          <a:p>
            <a:pPr marL="12700" marR="5080">
              <a:lnSpc>
                <a:spcPct val="117000"/>
              </a:lnSpc>
            </a:pPr>
            <a:r>
              <a:rPr sz="1100" dirty="0">
                <a:latin typeface="Calibri"/>
                <a:cs typeface="Calibri"/>
              </a:rPr>
              <a:t>(</a:t>
            </a:r>
            <a:r>
              <a:rPr sz="1100" spc="-35" dirty="0">
                <a:latin typeface="Calibri"/>
                <a:cs typeface="Calibri"/>
              </a:rPr>
              <a:t>x</a:t>
            </a:r>
            <a:r>
              <a:rPr sz="1100" dirty="0">
                <a:latin typeface="Calibri"/>
                <a:cs typeface="Calibri"/>
              </a:rPr>
              <a:t>-</a:t>
            </a:r>
            <a:r>
              <a:rPr sz="1100" spc="-15" dirty="0">
                <a:latin typeface="Calibri"/>
                <a:cs typeface="Calibri"/>
              </a:rPr>
              <a:t>a</a:t>
            </a:r>
            <a:r>
              <a:rPr sz="1100" spc="-5" dirty="0">
                <a:latin typeface="Calibri"/>
                <a:cs typeface="Calibri"/>
              </a:rPr>
              <a:t>x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),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nd poi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tw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10" dirty="0">
                <a:latin typeface="Calibri"/>
                <a:cs typeface="Calibri"/>
              </a:rPr>
              <a:t>n</a:t>
            </a:r>
            <a:r>
              <a:rPr sz="1100" dirty="0">
                <a:latin typeface="Calibri"/>
                <a:cs typeface="Calibri"/>
              </a:rPr>
              <a:t>fid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15" dirty="0">
                <a:latin typeface="Calibri"/>
                <a:cs typeface="Calibri"/>
              </a:rPr>
              <a:t>nt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5" dirty="0">
                <a:latin typeface="Calibri"/>
                <a:cs typeface="Calibri"/>
              </a:rPr>
              <a:t>r</a:t>
            </a:r>
            <a:r>
              <a:rPr sz="1100" spc="-20" dirty="0">
                <a:latin typeface="Calibri"/>
                <a:cs typeface="Calibri"/>
              </a:rPr>
              <a:t>v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ls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s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ow</a:t>
            </a:r>
            <a:r>
              <a:rPr sz="1100" dirty="0">
                <a:latin typeface="Calibri"/>
                <a:cs typeface="Calibri"/>
              </a:rPr>
              <a:t>n in li</a:t>
            </a:r>
            <a:r>
              <a:rPr sz="1100" spc="-5" dirty="0">
                <a:latin typeface="Calibri"/>
                <a:cs typeface="Calibri"/>
              </a:rPr>
              <a:t>g</a:t>
            </a:r>
            <a:r>
              <a:rPr sz="1100" spc="-15" dirty="0">
                <a:latin typeface="Calibri"/>
                <a:cs typeface="Calibri"/>
              </a:rPr>
              <a:t>h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 g</a:t>
            </a:r>
            <a:r>
              <a:rPr sz="1100" spc="-25" dirty="0">
                <a:latin typeface="Calibri"/>
                <a:cs typeface="Calibri"/>
              </a:rPr>
              <a:t>ra</a:t>
            </a:r>
            <a:r>
              <a:rPr sz="1100" spc="-75" dirty="0">
                <a:latin typeface="Calibri"/>
                <a:cs typeface="Calibri"/>
              </a:rPr>
              <a:t>y</a:t>
            </a:r>
            <a:r>
              <a:rPr sz="1100" dirty="0">
                <a:latin typeface="Calibri"/>
                <a:cs typeface="Calibri"/>
              </a:rPr>
              <a:t>. S</a:t>
            </a:r>
            <a:r>
              <a:rPr sz="1100" spc="-5" dirty="0">
                <a:latin typeface="Calibri"/>
                <a:cs typeface="Calibri"/>
              </a:rPr>
              <a:t>tr</a:t>
            </a:r>
            <a:r>
              <a:rPr sz="1100" dirty="0">
                <a:latin typeface="Calibri"/>
                <a:cs typeface="Calibri"/>
              </a:rPr>
              <a:t>u</a:t>
            </a:r>
            <a:r>
              <a:rPr sz="1100" spc="-5" dirty="0">
                <a:latin typeface="Calibri"/>
                <a:cs typeface="Calibri"/>
              </a:rPr>
              <a:t>ct</a:t>
            </a:r>
            <a:r>
              <a:rPr sz="1100" dirty="0">
                <a:latin typeface="Calibri"/>
                <a:cs typeface="Calibri"/>
              </a:rPr>
              <a:t>u</a:t>
            </a:r>
            <a:r>
              <a:rPr sz="1100" spc="-25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</a:t>
            </a:r>
            <a:r>
              <a:rPr sz="1100" spc="-10" dirty="0">
                <a:latin typeface="Calibri"/>
                <a:cs typeface="Calibri"/>
              </a:rPr>
              <a:t>g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ne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nno</a:t>
            </a:r>
            <a:r>
              <a:rPr sz="1100" spc="-15" dirty="0">
                <a:latin typeface="Calibri"/>
                <a:cs typeface="Calibri"/>
              </a:rPr>
              <a:t>ta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ions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s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ow</a:t>
            </a:r>
            <a:r>
              <a:rPr sz="1100" dirty="0">
                <a:latin typeface="Calibri"/>
                <a:cs typeface="Calibri"/>
              </a:rPr>
              <a:t>n </a:t>
            </a:r>
            <a:r>
              <a:rPr sz="1100" spc="-5" dirty="0">
                <a:latin typeface="Calibri"/>
                <a:cs typeface="Calibri"/>
              </a:rPr>
              <a:t>w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 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h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din</a:t>
            </a:r>
            <a:r>
              <a:rPr sz="1100" spc="-5" dirty="0">
                <a:latin typeface="Calibri"/>
                <a:cs typeface="Calibri"/>
              </a:rPr>
              <a:t>g</a:t>
            </a:r>
            <a:r>
              <a:rPr sz="1100" dirty="0">
                <a:latin typeface="Calibri"/>
                <a:cs typeface="Calibri"/>
              </a:rPr>
              <a:t>: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li</a:t>
            </a:r>
            <a:r>
              <a:rPr sz="1100" spc="-5" dirty="0">
                <a:latin typeface="Calibri"/>
                <a:cs typeface="Calibri"/>
              </a:rPr>
              <a:t>g</a:t>
            </a:r>
            <a:r>
              <a:rPr sz="1100" spc="-15" dirty="0">
                <a:latin typeface="Calibri"/>
                <a:cs typeface="Calibri"/>
              </a:rPr>
              <a:t>h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blue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(i</a:t>
            </a:r>
            <a:r>
              <a:rPr sz="1100" spc="-15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on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),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lil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c (</a:t>
            </a:r>
            <a:r>
              <a:rPr sz="1100" spc="-20" dirty="0">
                <a:latin typeface="Calibri"/>
                <a:cs typeface="Calibri"/>
              </a:rPr>
              <a:t>e</a:t>
            </a:r>
            <a:r>
              <a:rPr sz="1100" spc="-30" dirty="0">
                <a:latin typeface="Calibri"/>
                <a:cs typeface="Calibri"/>
              </a:rPr>
              <a:t>x</a:t>
            </a:r>
            <a:r>
              <a:rPr sz="1100" dirty="0">
                <a:latin typeface="Calibri"/>
                <a:cs typeface="Calibri"/>
              </a:rPr>
              <a:t>on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,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0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oding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eg</a:t>
            </a:r>
            <a:r>
              <a:rPr sz="1100" dirty="0">
                <a:latin typeface="Calibri"/>
                <a:cs typeface="Calibri"/>
              </a:rPr>
              <a:t>ion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,</a:t>
            </a:r>
            <a:r>
              <a:rPr sz="1100" spc="-5" dirty="0">
                <a:latin typeface="Calibri"/>
                <a:cs typeface="Calibri"/>
              </a:rPr>
              <a:t> 5</a:t>
            </a:r>
            <a:r>
              <a:rPr sz="1100" spc="30" dirty="0">
                <a:latin typeface="Calibri"/>
                <a:cs typeface="Calibri"/>
              </a:rPr>
              <a:t>'</a:t>
            </a:r>
            <a:r>
              <a:rPr sz="1100" spc="-5" dirty="0">
                <a:latin typeface="Calibri"/>
                <a:cs typeface="Calibri"/>
              </a:rPr>
              <a:t> U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Rs</a:t>
            </a:r>
            <a:r>
              <a:rPr sz="1100" dirty="0">
                <a:latin typeface="Calibri"/>
                <a:cs typeface="Calibri"/>
              </a:rPr>
              <a:t>,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nd </a:t>
            </a:r>
            <a:r>
              <a:rPr sz="1100" spc="-5" dirty="0">
                <a:latin typeface="Calibri"/>
                <a:cs typeface="Calibri"/>
              </a:rPr>
              <a:t>3</a:t>
            </a:r>
            <a:r>
              <a:rPr sz="1100" spc="30" dirty="0">
                <a:latin typeface="Calibri"/>
                <a:cs typeface="Calibri"/>
              </a:rPr>
              <a:t>'</a:t>
            </a:r>
            <a:r>
              <a:rPr sz="1100" spc="-5" dirty="0">
                <a:latin typeface="Calibri"/>
                <a:cs typeface="Calibri"/>
              </a:rPr>
              <a:t> U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Rs</a:t>
            </a:r>
            <a:r>
              <a:rPr sz="1100" dirty="0">
                <a:latin typeface="Calibri"/>
                <a:cs typeface="Calibri"/>
              </a:rPr>
              <a:t>),</a:t>
            </a:r>
            <a:r>
              <a:rPr sz="1100" spc="-5" dirty="0">
                <a:latin typeface="Calibri"/>
                <a:cs typeface="Calibri"/>
              </a:rPr>
              <a:t> g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ee</a:t>
            </a:r>
            <a:r>
              <a:rPr sz="1100" dirty="0">
                <a:latin typeface="Calibri"/>
                <a:cs typeface="Calibri"/>
              </a:rPr>
              <a:t>n (p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m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15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 a</a:t>
            </a:r>
            <a:r>
              <a:rPr sz="1100" dirty="0">
                <a:latin typeface="Calibri"/>
                <a:cs typeface="Calibri"/>
              </a:rPr>
              <a:t>nd fi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1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t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20" dirty="0">
                <a:latin typeface="Calibri"/>
                <a:cs typeface="Calibri"/>
              </a:rPr>
              <a:t>e</a:t>
            </a:r>
            <a:r>
              <a:rPr sz="1100" spc="-30" dirty="0">
                <a:latin typeface="Calibri"/>
                <a:cs typeface="Calibri"/>
              </a:rPr>
              <a:t>x</a:t>
            </a:r>
            <a:r>
              <a:rPr sz="1100" dirty="0">
                <a:latin typeface="Calibri"/>
                <a:cs typeface="Calibri"/>
              </a:rPr>
              <a:t>on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;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bo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h of</a:t>
            </a:r>
            <a:r>
              <a:rPr sz="1100" spc="-5" dirty="0">
                <a:latin typeface="Calibri"/>
                <a:cs typeface="Calibri"/>
              </a:rPr>
              <a:t> w</a:t>
            </a:r>
            <a:r>
              <a:rPr sz="1100" dirty="0">
                <a:latin typeface="Calibri"/>
                <a:cs typeface="Calibri"/>
              </a:rPr>
              <a:t>hi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h 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dirty="0">
                <a:latin typeface="Calibri"/>
                <a:cs typeface="Calibri"/>
              </a:rPr>
              <a:t>e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dirty="0">
                <a:latin typeface="Calibri"/>
                <a:cs typeface="Calibri"/>
              </a:rPr>
              <a:t>lin</a:t>
            </a:r>
            <a:r>
              <a:rPr sz="1100" spc="-40" dirty="0">
                <a:latin typeface="Calibri"/>
                <a:cs typeface="Calibri"/>
              </a:rPr>
              <a:t>k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d </a:t>
            </a:r>
            <a:r>
              <a:rPr sz="1100" spc="-15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o</a:t>
            </a:r>
            <a:r>
              <a:rPr sz="1100" spc="-5" dirty="0">
                <a:latin typeface="Calibri"/>
                <a:cs typeface="Calibri"/>
              </a:rPr>
              <a:t> t</a:t>
            </a:r>
            <a:r>
              <a:rPr sz="1100" spc="-25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scr</a:t>
            </a:r>
            <a:r>
              <a:rPr sz="1100" dirty="0">
                <a:latin typeface="Calibri"/>
                <a:cs typeface="Calibri"/>
              </a:rPr>
              <a:t>i</a:t>
            </a:r>
            <a:r>
              <a:rPr sz="1100" spc="-5" dirty="0">
                <a:latin typeface="Calibri"/>
                <a:cs typeface="Calibri"/>
              </a:rPr>
              <a:t>pt</a:t>
            </a:r>
            <a:r>
              <a:rPr sz="1100" dirty="0">
                <a:latin typeface="Calibri"/>
                <a:cs typeface="Calibri"/>
              </a:rPr>
              <a:t>ion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l </a:t>
            </a:r>
            <a:r>
              <a:rPr sz="1100" spc="-5" dirty="0">
                <a:latin typeface="Calibri"/>
                <a:cs typeface="Calibri"/>
              </a:rPr>
              <a:t>s</a:t>
            </a:r>
            <a:r>
              <a:rPr sz="1100" dirty="0">
                <a:latin typeface="Calibri"/>
                <a:cs typeface="Calibri"/>
              </a:rPr>
              <a:t>il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n</a:t>
            </a:r>
            <a:r>
              <a:rPr sz="1100" spc="-5" dirty="0">
                <a:latin typeface="Calibri"/>
                <a:cs typeface="Calibri"/>
              </a:rPr>
              <a:t>c</a:t>
            </a:r>
            <a:r>
              <a:rPr sz="1100" dirty="0">
                <a:latin typeface="Calibri"/>
                <a:cs typeface="Calibri"/>
              </a:rPr>
              <a:t>in</a:t>
            </a:r>
            <a:r>
              <a:rPr sz="1100" spc="-5" dirty="0">
                <a:latin typeface="Calibri"/>
                <a:cs typeface="Calibri"/>
              </a:rPr>
              <a:t>g</a:t>
            </a:r>
            <a:r>
              <a:rPr sz="1100" dirty="0">
                <a:latin typeface="Calibri"/>
                <a:cs typeface="Calibri"/>
              </a:rPr>
              <a:t>) </a:t>
            </a:r>
            <a:r>
              <a:rPr sz="1100" spc="-5" dirty="0">
                <a:latin typeface="Calibri"/>
                <a:cs typeface="Calibri"/>
              </a:rPr>
              <a:t>a</a:t>
            </a:r>
            <a:r>
              <a:rPr sz="1100" dirty="0">
                <a:latin typeface="Calibri"/>
                <a:cs typeface="Calibri"/>
              </a:rPr>
              <a:t>nd </a:t>
            </a:r>
            <a:r>
              <a:rPr sz="1100" spc="-15" dirty="0">
                <a:latin typeface="Calibri"/>
                <a:cs typeface="Calibri"/>
              </a:rPr>
              <a:t>y</a:t>
            </a:r>
            <a:r>
              <a:rPr sz="1100" spc="-5" dirty="0">
                <a:latin typeface="Calibri"/>
                <a:cs typeface="Calibri"/>
              </a:rPr>
              <a:t>e</a:t>
            </a:r>
            <a:r>
              <a:rPr sz="1100" dirty="0">
                <a:latin typeface="Calibri"/>
                <a:cs typeface="Calibri"/>
              </a:rPr>
              <a:t>ll</a:t>
            </a:r>
            <a:r>
              <a:rPr sz="1100" spc="-5" dirty="0">
                <a:latin typeface="Calibri"/>
                <a:cs typeface="Calibri"/>
              </a:rPr>
              <a:t>o</a:t>
            </a:r>
            <a:r>
              <a:rPr sz="1100" dirty="0">
                <a:latin typeface="Calibri"/>
                <a:cs typeface="Calibri"/>
              </a:rPr>
              <a:t>w (</a:t>
            </a:r>
            <a:r>
              <a:rPr sz="1100" spc="-5" dirty="0">
                <a:latin typeface="Calibri"/>
                <a:cs typeface="Calibri"/>
              </a:rPr>
              <a:t>1</a:t>
            </a:r>
            <a:r>
              <a:rPr sz="1100" spc="-5" dirty="0">
                <a:latin typeface="Arial"/>
                <a:cs typeface="Arial"/>
              </a:rPr>
              <a:t>−</a:t>
            </a:r>
            <a:r>
              <a:rPr sz="1100" spc="-5" dirty="0">
                <a:latin typeface="Calibri"/>
                <a:cs typeface="Calibri"/>
              </a:rPr>
              <a:t>5k</a:t>
            </a:r>
            <a:r>
              <a:rPr sz="1100" dirty="0">
                <a:latin typeface="Calibri"/>
                <a:cs typeface="Calibri"/>
              </a:rPr>
              <a:t>b u</a:t>
            </a:r>
            <a:r>
              <a:rPr sz="1100" spc="-10" dirty="0">
                <a:latin typeface="Calibri"/>
                <a:cs typeface="Calibri"/>
              </a:rPr>
              <a:t>p</a:t>
            </a:r>
            <a:r>
              <a:rPr sz="1100" spc="-15" dirty="0">
                <a:latin typeface="Calibri"/>
                <a:cs typeface="Calibri"/>
              </a:rPr>
              <a:t>s</a:t>
            </a:r>
            <a:r>
              <a:rPr sz="1100" spc="-5" dirty="0">
                <a:latin typeface="Calibri"/>
                <a:cs typeface="Calibri"/>
              </a:rPr>
              <a:t>t</a:t>
            </a:r>
            <a:r>
              <a:rPr sz="1100" spc="-20" dirty="0">
                <a:latin typeface="Calibri"/>
                <a:cs typeface="Calibri"/>
              </a:rPr>
              <a:t>r</a:t>
            </a:r>
            <a:r>
              <a:rPr sz="1100" spc="-5" dirty="0">
                <a:latin typeface="Calibri"/>
                <a:cs typeface="Calibri"/>
              </a:rPr>
              <a:t>ea</a:t>
            </a:r>
            <a:r>
              <a:rPr sz="1100" dirty="0">
                <a:latin typeface="Calibri"/>
                <a:cs typeface="Calibri"/>
              </a:rPr>
              <a:t>m</a:t>
            </a:r>
            <a:r>
              <a:rPr sz="1100" spc="-5" dirty="0">
                <a:latin typeface="Calibri"/>
                <a:cs typeface="Calibri"/>
              </a:rPr>
              <a:t> </a:t>
            </a:r>
            <a:r>
              <a:rPr sz="1100" spc="-10" dirty="0">
                <a:latin typeface="Calibri"/>
                <a:cs typeface="Calibri"/>
              </a:rPr>
              <a:t>T</a:t>
            </a:r>
            <a:r>
              <a:rPr sz="1100" dirty="0">
                <a:latin typeface="Calibri"/>
                <a:cs typeface="Calibri"/>
              </a:rPr>
              <a:t>SS).</a:t>
            </a:r>
            <a:endParaRPr sz="11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893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893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923160" y="4351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923160" y="4351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51050" y="4264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051050" y="4264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064257" y="4255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064257" y="4255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83383" y="4175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83383" y="41752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373122" y="404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373122" y="404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487802" y="3975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487802" y="3975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501010" y="3966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501010" y="3966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668651" y="386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668651" y="386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769997" y="3797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769997" y="3797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955289" y="3685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955289" y="3685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056763" y="3625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056763" y="3625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074416" y="3615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74416" y="3615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18485" y="3589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118485" y="3589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127375" y="3584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127375" y="3584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211195" y="3537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211195" y="3537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219957" y="3532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219957" y="3532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255264" y="3512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255264" y="3512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308222" y="3483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308222" y="3483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47846" y="346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47846" y="346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69945" y="3449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69945" y="3449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71417" y="3396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71417" y="3396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97834" y="338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97834" y="338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550792" y="3355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550792" y="3355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77209" y="3341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77209" y="3341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03726" y="3185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03726" y="3185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916934" y="3179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916934" y="3179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053713" y="3120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053713" y="3120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208017" y="3058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208017" y="3058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221226" y="3052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221226" y="3052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397755" y="2988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397755" y="2988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428616" y="2977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428616" y="2977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437379" y="2974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437379" y="2974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490339" y="2956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490339" y="2956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52060" y="2936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52060" y="2936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596257" y="2922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596257" y="2922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44771" y="2907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644771" y="2907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684395" y="2896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684395" y="2896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728590" y="2883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728590" y="2883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777104" y="2869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777104" y="2869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16728" y="2859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16728" y="2859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860925" y="2847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60925" y="2847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909439" y="2834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909439" y="2834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949063" y="2824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949063" y="2824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993259" y="2814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993259" y="2814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41772" y="280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41772" y="280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81396" y="2793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81396" y="2793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07940" y="2787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07940" y="2787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60771" y="277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60771" y="2776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91633" y="2769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91633" y="2769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53482" y="2757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53482" y="2757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376926" y="2733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376926" y="2733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385815" y="2732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385815" y="2732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00496" y="2712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00496" y="2712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31358" y="2707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31358" y="2707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93079" y="2697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93079" y="2697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990082" y="2645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90082" y="2645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669405" y="2586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669405" y="2586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136892" y="2558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136892" y="2558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242809" y="2552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242809" y="2552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427352" y="5486400"/>
            <a:ext cx="5293360" cy="0"/>
          </a:xfrm>
          <a:custGeom>
            <a:avLst/>
            <a:gdLst/>
            <a:ahLst/>
            <a:cxnLst/>
            <a:rect l="l" t="t" r="r" b="b"/>
            <a:pathLst>
              <a:path w="5293359">
                <a:moveTo>
                  <a:pt x="0" y="0"/>
                </a:moveTo>
                <a:lnTo>
                  <a:pt x="529310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42735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230949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31917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07390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95604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83831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7204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914400" y="2485644"/>
            <a:ext cx="0" cy="2602865"/>
          </a:xfrm>
          <a:custGeom>
            <a:avLst/>
            <a:gdLst/>
            <a:ahLst/>
            <a:cxnLst/>
            <a:rect l="l" t="t" r="r" b="b"/>
            <a:pathLst>
              <a:path h="2602865">
                <a:moveTo>
                  <a:pt x="0" y="0"/>
                </a:moveTo>
                <a:lnTo>
                  <a:pt x="0" y="260273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22960" y="50883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822960" y="4437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822960" y="3787013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822960" y="31363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822960" y="2485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149730" y="48962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149730" y="49047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153477" y="4904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925954" y="4354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929828" y="43628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2053970" y="42672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053970" y="4271264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353" y="0"/>
                </a:lnTo>
              </a:path>
            </a:pathLst>
          </a:custGeom>
          <a:ln w="184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057717" y="42757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067179" y="42581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070925" y="4266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186304" y="4178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190051" y="41867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375916" y="40526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379789" y="4061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490597" y="3978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490597" y="3982529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352" y="0"/>
                </a:lnTo>
              </a:path>
            </a:pathLst>
          </a:custGeom>
          <a:ln w="1803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494470" y="39867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503804" y="3969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507678" y="3978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671445" y="3863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671445" y="3871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675318" y="3871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772917" y="3800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772917" y="3808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776664" y="3808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958210" y="36879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961957" y="36965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059683" y="36282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059683" y="3631755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798" y="0"/>
                </a:lnTo>
              </a:path>
            </a:pathLst>
          </a:custGeom>
          <a:ln w="1981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063430" y="36368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077336" y="3618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081083" y="36266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121405" y="35925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121405" y="36012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125152" y="36011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130169" y="3587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130169" y="3596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134042" y="3596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213989" y="35399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213989" y="35486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217862" y="35485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222879" y="3535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222879" y="3543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226625" y="3543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258184" y="35154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258184" y="35239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261931" y="35240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311016" y="34862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311016" y="34947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314890" y="34948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350767" y="34646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350767" y="3473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354514" y="34732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372865" y="34527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372865" y="3461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376612" y="34613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474211" y="33989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474211" y="34075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478085" y="34074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500754" y="33851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500754" y="3393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504501" y="3393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553714" y="3357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553714" y="33665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557460" y="3366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580129" y="3344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580129" y="3353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583876" y="3353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906520" y="3188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910393" y="31971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919728" y="3182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923601" y="3191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056507" y="31234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060380" y="31320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210939" y="3060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214685" y="3069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224146" y="3055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227893" y="3064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400550" y="29909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404423" y="29995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431410" y="2980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435284" y="2988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440301" y="29772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444047" y="2985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493259" y="29594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497006" y="29680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554982" y="2939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558728" y="29479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599051" y="29255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602924" y="29341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647565" y="29108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651438" y="2919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687315" y="2899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691062" y="29076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731384" y="2886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735258" y="28949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779898" y="28727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783772" y="28813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819650" y="2861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819650" y="28704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823396" y="28705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863719" y="28502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863719" y="28587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867592" y="2858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912233" y="2837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912233" y="2846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916106" y="2846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951984" y="28279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951984" y="28364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955730" y="28364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996053" y="28171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996053" y="28257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999926" y="28256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044566" y="2805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044566" y="28143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048440" y="28143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084317" y="27966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084317" y="28053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088064" y="2805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110734" y="27908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110734" y="27993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114607" y="27993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163692" y="2779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163692" y="27879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167439" y="27879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194553" y="27729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194553" y="27814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198300" y="27814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256276" y="2760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256276" y="27688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260149" y="27689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379846" y="27368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379846" y="27453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383593" y="27454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388609" y="27351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388609" y="27438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392483" y="27437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503290" y="27155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503290" y="27240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507164" y="27240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534152" y="27104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534152" y="27189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538025" y="2719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596001" y="27006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596001" y="27092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599747" y="27092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993003" y="2648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996749" y="2656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672198" y="2589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672198" y="25980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676072" y="2598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139813" y="25614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139813" y="25700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7143559" y="25700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7245604" y="25557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245604" y="2564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249477" y="256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158239" y="4612259"/>
            <a:ext cx="0" cy="742315"/>
          </a:xfrm>
          <a:custGeom>
            <a:avLst/>
            <a:gdLst/>
            <a:ahLst/>
            <a:cxnLst/>
            <a:rect l="l" t="t" r="r" b="b"/>
            <a:pathLst>
              <a:path h="742314">
                <a:moveTo>
                  <a:pt x="0" y="0"/>
                </a:moveTo>
                <a:lnTo>
                  <a:pt x="0" y="7420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934591" y="3964304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3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934591" y="4612259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90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888870" y="4761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888870" y="39643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062479" y="3883278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062479" y="4612259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016760" y="4668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016760" y="38832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075688" y="3874896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47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075688" y="4612259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0"/>
                </a:moveTo>
                <a:lnTo>
                  <a:pt x="0" y="464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029967" y="46587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029967" y="38748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194814" y="3799585"/>
            <a:ext cx="0" cy="227965"/>
          </a:xfrm>
          <a:custGeom>
            <a:avLst/>
            <a:gdLst/>
            <a:ahLst/>
            <a:cxnLst/>
            <a:rect l="l" t="t" r="r" b="b"/>
            <a:pathLst>
              <a:path h="227964">
                <a:moveTo>
                  <a:pt x="0" y="0"/>
                </a:moveTo>
                <a:lnTo>
                  <a:pt x="0" y="2274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194814" y="4319651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5">
                <a:moveTo>
                  <a:pt x="0" y="0"/>
                </a:moveTo>
                <a:lnTo>
                  <a:pt x="0" y="2541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149094" y="45737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149094" y="3799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384551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384551" y="4319651"/>
            <a:ext cx="0" cy="122555"/>
          </a:xfrm>
          <a:custGeom>
            <a:avLst/>
            <a:gdLst/>
            <a:ahLst/>
            <a:cxnLst/>
            <a:rect l="l" t="t" r="r" b="b"/>
            <a:pathLst>
              <a:path h="122554">
                <a:moveTo>
                  <a:pt x="0" y="0"/>
                </a:moveTo>
                <a:lnTo>
                  <a:pt x="0" y="1221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338832" y="4441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499232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499232" y="4319651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453513" y="43642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512441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512441" y="4319651"/>
            <a:ext cx="0" cy="36195"/>
          </a:xfrm>
          <a:custGeom>
            <a:avLst/>
            <a:gdLst/>
            <a:ahLst/>
            <a:cxnLst/>
            <a:rect l="l" t="t" r="r" b="b"/>
            <a:pathLst>
              <a:path h="36195">
                <a:moveTo>
                  <a:pt x="0" y="0"/>
                </a:moveTo>
                <a:lnTo>
                  <a:pt x="0" y="356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466720" y="4355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680080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776664" y="3439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781426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735707" y="34370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966720" y="3734561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068192" y="3268345"/>
            <a:ext cx="0" cy="737235"/>
          </a:xfrm>
          <a:custGeom>
            <a:avLst/>
            <a:gdLst/>
            <a:ahLst/>
            <a:cxnLst/>
            <a:rect l="l" t="t" r="r" b="b"/>
            <a:pathLst>
              <a:path h="737235">
                <a:moveTo>
                  <a:pt x="0" y="7369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022473" y="4005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041776" y="3268345"/>
            <a:ext cx="72390" cy="0"/>
          </a:xfrm>
          <a:custGeom>
            <a:avLst/>
            <a:gdLst/>
            <a:ahLst/>
            <a:cxnLst/>
            <a:rect l="l" t="t" r="r" b="b"/>
            <a:pathLst>
              <a:path w="72389">
                <a:moveTo>
                  <a:pt x="0" y="0"/>
                </a:moveTo>
                <a:lnTo>
                  <a:pt x="7213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085845" y="3258311"/>
            <a:ext cx="0" cy="737235"/>
          </a:xfrm>
          <a:custGeom>
            <a:avLst/>
            <a:gdLst/>
            <a:ahLst/>
            <a:cxnLst/>
            <a:rect l="l" t="t" r="r" b="b"/>
            <a:pathLst>
              <a:path h="737235">
                <a:moveTo>
                  <a:pt x="0" y="7367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040126" y="39950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040126" y="32583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129914" y="3233166"/>
            <a:ext cx="0" cy="736600"/>
          </a:xfrm>
          <a:custGeom>
            <a:avLst/>
            <a:gdLst/>
            <a:ahLst/>
            <a:cxnLst/>
            <a:rect l="l" t="t" r="r" b="b"/>
            <a:pathLst>
              <a:path h="736600">
                <a:moveTo>
                  <a:pt x="0" y="7360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084195" y="3966717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330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084195" y="3230689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330" y="0"/>
                </a:lnTo>
              </a:path>
            </a:pathLst>
          </a:custGeom>
          <a:ln w="14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138804" y="3228213"/>
            <a:ext cx="0" cy="735965"/>
          </a:xfrm>
          <a:custGeom>
            <a:avLst/>
            <a:gdLst/>
            <a:ahLst/>
            <a:cxnLst/>
            <a:rect l="l" t="t" r="r" b="b"/>
            <a:pathLst>
              <a:path h="735964">
                <a:moveTo>
                  <a:pt x="0" y="7359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222625" y="3181095"/>
            <a:ext cx="0" cy="735330"/>
          </a:xfrm>
          <a:custGeom>
            <a:avLst/>
            <a:gdLst/>
            <a:ahLst/>
            <a:cxnLst/>
            <a:rect l="l" t="t" r="r" b="b"/>
            <a:pathLst>
              <a:path h="735329">
                <a:moveTo>
                  <a:pt x="0" y="7350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176904" y="3913632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3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176904" y="3178682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3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231388" y="3176270"/>
            <a:ext cx="0" cy="735330"/>
          </a:xfrm>
          <a:custGeom>
            <a:avLst/>
            <a:gdLst/>
            <a:ahLst/>
            <a:cxnLst/>
            <a:rect l="l" t="t" r="r" b="b"/>
            <a:pathLst>
              <a:path h="735329">
                <a:moveTo>
                  <a:pt x="0" y="7348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266694" y="3156711"/>
            <a:ext cx="0" cy="734695"/>
          </a:xfrm>
          <a:custGeom>
            <a:avLst/>
            <a:gdLst/>
            <a:ahLst/>
            <a:cxnLst/>
            <a:rect l="l" t="t" r="r" b="b"/>
            <a:pathLst>
              <a:path h="734695">
                <a:moveTo>
                  <a:pt x="0" y="7345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220973" y="38912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220973" y="31567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319653" y="3149345"/>
            <a:ext cx="0" cy="713105"/>
          </a:xfrm>
          <a:custGeom>
            <a:avLst/>
            <a:gdLst/>
            <a:ahLst/>
            <a:cxnLst/>
            <a:rect l="l" t="t" r="r" b="b"/>
            <a:pathLst>
              <a:path h="713104">
                <a:moveTo>
                  <a:pt x="0" y="0"/>
                </a:moveTo>
                <a:lnTo>
                  <a:pt x="0" y="7125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273933" y="3861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359277" y="3149345"/>
            <a:ext cx="0" cy="690880"/>
          </a:xfrm>
          <a:custGeom>
            <a:avLst/>
            <a:gdLst/>
            <a:ahLst/>
            <a:cxnLst/>
            <a:rect l="l" t="t" r="r" b="b"/>
            <a:pathLst>
              <a:path h="690879">
                <a:moveTo>
                  <a:pt x="0" y="0"/>
                </a:moveTo>
                <a:lnTo>
                  <a:pt x="0" y="690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313557" y="38400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381375" y="3149345"/>
            <a:ext cx="0" cy="678815"/>
          </a:xfrm>
          <a:custGeom>
            <a:avLst/>
            <a:gdLst/>
            <a:ahLst/>
            <a:cxnLst/>
            <a:rect l="l" t="t" r="r" b="b"/>
            <a:pathLst>
              <a:path h="678814">
                <a:moveTo>
                  <a:pt x="0" y="0"/>
                </a:moveTo>
                <a:lnTo>
                  <a:pt x="0" y="6788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335654" y="3828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482847" y="3149345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0"/>
                </a:moveTo>
                <a:lnTo>
                  <a:pt x="0" y="624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437128" y="37741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509264" y="3149345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4">
                <a:moveTo>
                  <a:pt x="0" y="0"/>
                </a:moveTo>
                <a:lnTo>
                  <a:pt x="0" y="6109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463544" y="37603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562222" y="3149345"/>
            <a:ext cx="0" cy="584200"/>
          </a:xfrm>
          <a:custGeom>
            <a:avLst/>
            <a:gdLst/>
            <a:ahLst/>
            <a:cxnLst/>
            <a:rect l="l" t="t" r="r" b="b"/>
            <a:pathLst>
              <a:path h="584200">
                <a:moveTo>
                  <a:pt x="0" y="0"/>
                </a:moveTo>
                <a:lnTo>
                  <a:pt x="0" y="5836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516503" y="37330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588639" y="3149345"/>
            <a:ext cx="0" cy="570230"/>
          </a:xfrm>
          <a:custGeom>
            <a:avLst/>
            <a:gdLst/>
            <a:ahLst/>
            <a:cxnLst/>
            <a:rect l="l" t="t" r="r" b="b"/>
            <a:pathLst>
              <a:path h="570229">
                <a:moveTo>
                  <a:pt x="0" y="0"/>
                </a:moveTo>
                <a:lnTo>
                  <a:pt x="0" y="5702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542919" y="37195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915155" y="2830957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915155" y="3441953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869435" y="35632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869435" y="28309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928364" y="2825114"/>
            <a:ext cx="0" cy="31750"/>
          </a:xfrm>
          <a:custGeom>
            <a:avLst/>
            <a:gdLst/>
            <a:ahLst/>
            <a:cxnLst/>
            <a:rect l="l" t="t" r="r" b="b"/>
            <a:pathLst>
              <a:path h="31750">
                <a:moveTo>
                  <a:pt x="0" y="0"/>
                </a:moveTo>
                <a:lnTo>
                  <a:pt x="0" y="31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928364" y="3441953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882644" y="35572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882644" y="28251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065142" y="2765932"/>
            <a:ext cx="0" cy="90805"/>
          </a:xfrm>
          <a:custGeom>
            <a:avLst/>
            <a:gdLst/>
            <a:ahLst/>
            <a:cxnLst/>
            <a:rect l="l" t="t" r="r" b="b"/>
            <a:pathLst>
              <a:path h="90805">
                <a:moveTo>
                  <a:pt x="0" y="0"/>
                </a:moveTo>
                <a:lnTo>
                  <a:pt x="0" y="90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065142" y="3441953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019422" y="34979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019422" y="27659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219447" y="2703702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3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173728" y="34352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173728" y="27037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232655" y="2698623"/>
            <a:ext cx="0" cy="158115"/>
          </a:xfrm>
          <a:custGeom>
            <a:avLst/>
            <a:gdLst/>
            <a:ahLst/>
            <a:cxnLst/>
            <a:rect l="l" t="t" r="r" b="b"/>
            <a:pathLst>
              <a:path h="158114">
                <a:moveTo>
                  <a:pt x="0" y="0"/>
                </a:moveTo>
                <a:lnTo>
                  <a:pt x="0" y="1581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186935" y="34301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186935" y="26986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409185" y="2634107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0"/>
                </a:moveTo>
                <a:lnTo>
                  <a:pt x="0" y="2226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363465" y="26341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440046" y="2623439"/>
            <a:ext cx="0" cy="233679"/>
          </a:xfrm>
          <a:custGeom>
            <a:avLst/>
            <a:gdLst/>
            <a:ahLst/>
            <a:cxnLst/>
            <a:rect l="l" t="t" r="r" b="b"/>
            <a:pathLst>
              <a:path h="233680">
                <a:moveTo>
                  <a:pt x="0" y="0"/>
                </a:moveTo>
                <a:lnTo>
                  <a:pt x="0" y="2332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394327" y="262197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2" y="0"/>
                </a:lnTo>
              </a:path>
            </a:pathLst>
          </a:custGeom>
          <a:ln w="12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448809" y="2620517"/>
            <a:ext cx="0" cy="236220"/>
          </a:xfrm>
          <a:custGeom>
            <a:avLst/>
            <a:gdLst/>
            <a:ahLst/>
            <a:cxnLst/>
            <a:rect l="l" t="t" r="r" b="b"/>
            <a:pathLst>
              <a:path h="236219">
                <a:moveTo>
                  <a:pt x="0" y="0"/>
                </a:moveTo>
                <a:lnTo>
                  <a:pt x="0" y="2362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501769" y="2602738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4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456048" y="26027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563490" y="2582926"/>
            <a:ext cx="0" cy="274320"/>
          </a:xfrm>
          <a:custGeom>
            <a:avLst/>
            <a:gdLst/>
            <a:ahLst/>
            <a:cxnLst/>
            <a:rect l="l" t="t" r="r" b="b"/>
            <a:pathLst>
              <a:path h="274319">
                <a:moveTo>
                  <a:pt x="0" y="0"/>
                </a:moveTo>
                <a:lnTo>
                  <a:pt x="0" y="2738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517771" y="2582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607686" y="2569082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5">
                <a:moveTo>
                  <a:pt x="0" y="0"/>
                </a:moveTo>
                <a:lnTo>
                  <a:pt x="0" y="2876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561966" y="25690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656201" y="2554351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4">
                <a:moveTo>
                  <a:pt x="0" y="0"/>
                </a:moveTo>
                <a:lnTo>
                  <a:pt x="0" y="302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610480" y="2554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695825" y="2542539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41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650104" y="2542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740021" y="2529839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8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694301" y="25298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788534" y="2516123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4">
                <a:moveTo>
                  <a:pt x="0" y="0"/>
                </a:moveTo>
                <a:lnTo>
                  <a:pt x="0" y="340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742815" y="2516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828159" y="2505329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782439" y="2505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872354" y="2493517"/>
            <a:ext cx="0" cy="363220"/>
          </a:xfrm>
          <a:custGeom>
            <a:avLst/>
            <a:gdLst/>
            <a:ahLst/>
            <a:cxnLst/>
            <a:rect l="l" t="t" r="r" b="b"/>
            <a:pathLst>
              <a:path h="363219">
                <a:moveTo>
                  <a:pt x="0" y="0"/>
                </a:moveTo>
                <a:lnTo>
                  <a:pt x="0" y="3632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826634" y="2493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920869" y="2480817"/>
            <a:ext cx="0" cy="375920"/>
          </a:xfrm>
          <a:custGeom>
            <a:avLst/>
            <a:gdLst/>
            <a:ahLst/>
            <a:cxnLst/>
            <a:rect l="l" t="t" r="r" b="b"/>
            <a:pathLst>
              <a:path h="375919">
                <a:moveTo>
                  <a:pt x="0" y="0"/>
                </a:moveTo>
                <a:lnTo>
                  <a:pt x="0" y="3759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875148" y="2480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960492" y="2470785"/>
            <a:ext cx="0" cy="386080"/>
          </a:xfrm>
          <a:custGeom>
            <a:avLst/>
            <a:gdLst/>
            <a:ahLst/>
            <a:cxnLst/>
            <a:rect l="l" t="t" r="r" b="b"/>
            <a:pathLst>
              <a:path h="386080">
                <a:moveTo>
                  <a:pt x="0" y="0"/>
                </a:moveTo>
                <a:lnTo>
                  <a:pt x="0" y="385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914772" y="2470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004689" y="2459735"/>
            <a:ext cx="0" cy="397510"/>
          </a:xfrm>
          <a:custGeom>
            <a:avLst/>
            <a:gdLst/>
            <a:ahLst/>
            <a:cxnLst/>
            <a:rect l="l" t="t" r="r" b="b"/>
            <a:pathLst>
              <a:path h="397510">
                <a:moveTo>
                  <a:pt x="0" y="0"/>
                </a:moveTo>
                <a:lnTo>
                  <a:pt x="0" y="397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958969" y="24597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053203" y="2448051"/>
            <a:ext cx="0" cy="408940"/>
          </a:xfrm>
          <a:custGeom>
            <a:avLst/>
            <a:gdLst/>
            <a:ahLst/>
            <a:cxnLst/>
            <a:rect l="l" t="t" r="r" b="b"/>
            <a:pathLst>
              <a:path h="408939">
                <a:moveTo>
                  <a:pt x="0" y="0"/>
                </a:moveTo>
                <a:lnTo>
                  <a:pt x="0" y="408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007483" y="2448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092827" y="2438654"/>
            <a:ext cx="0" cy="418465"/>
          </a:xfrm>
          <a:custGeom>
            <a:avLst/>
            <a:gdLst/>
            <a:ahLst/>
            <a:cxnLst/>
            <a:rect l="l" t="t" r="r" b="b"/>
            <a:pathLst>
              <a:path h="418464">
                <a:moveTo>
                  <a:pt x="0" y="0"/>
                </a:moveTo>
                <a:lnTo>
                  <a:pt x="0" y="418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047107" y="2438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119370" y="2432557"/>
            <a:ext cx="0" cy="424180"/>
          </a:xfrm>
          <a:custGeom>
            <a:avLst/>
            <a:gdLst/>
            <a:ahLst/>
            <a:cxnLst/>
            <a:rect l="l" t="t" r="r" b="b"/>
            <a:pathLst>
              <a:path h="424180">
                <a:moveTo>
                  <a:pt x="0" y="0"/>
                </a:moveTo>
                <a:lnTo>
                  <a:pt x="0" y="4241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119370" y="3149345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073650" y="2432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172202" y="2420492"/>
            <a:ext cx="0" cy="436245"/>
          </a:xfrm>
          <a:custGeom>
            <a:avLst/>
            <a:gdLst/>
            <a:ahLst/>
            <a:cxnLst/>
            <a:rect l="l" t="t" r="r" b="b"/>
            <a:pathLst>
              <a:path h="436244">
                <a:moveTo>
                  <a:pt x="0" y="0"/>
                </a:moveTo>
                <a:lnTo>
                  <a:pt x="0" y="436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167439" y="3152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126482" y="3155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126482" y="24204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203063" y="2413635"/>
            <a:ext cx="0" cy="443230"/>
          </a:xfrm>
          <a:custGeom>
            <a:avLst/>
            <a:gdLst/>
            <a:ahLst/>
            <a:cxnLst/>
            <a:rect l="l" t="t" r="r" b="b"/>
            <a:pathLst>
              <a:path h="443230">
                <a:moveTo>
                  <a:pt x="0" y="0"/>
                </a:moveTo>
                <a:lnTo>
                  <a:pt x="0" y="4431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157342" y="31492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157342" y="2413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264911" y="2400173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0"/>
                </a:moveTo>
                <a:lnTo>
                  <a:pt x="0" y="4565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219191" y="3137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219191" y="2400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388355" y="2374519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0"/>
                </a:moveTo>
                <a:lnTo>
                  <a:pt x="0" y="4822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342635" y="2373629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329" y="0"/>
                </a:lnTo>
              </a:path>
            </a:pathLst>
          </a:custGeom>
          <a:ln w="113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397246" y="2372741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5">
                <a:moveTo>
                  <a:pt x="0" y="0"/>
                </a:moveTo>
                <a:lnTo>
                  <a:pt x="0" y="4839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511927" y="2350261"/>
            <a:ext cx="0" cy="506730"/>
          </a:xfrm>
          <a:custGeom>
            <a:avLst/>
            <a:gdLst/>
            <a:ahLst/>
            <a:cxnLst/>
            <a:rect l="l" t="t" r="r" b="b"/>
            <a:pathLst>
              <a:path h="506730">
                <a:moveTo>
                  <a:pt x="0" y="0"/>
                </a:moveTo>
                <a:lnTo>
                  <a:pt x="0" y="5064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466207" y="23502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542788" y="2344292"/>
            <a:ext cx="0" cy="512445"/>
          </a:xfrm>
          <a:custGeom>
            <a:avLst/>
            <a:gdLst/>
            <a:ahLst/>
            <a:cxnLst/>
            <a:rect l="l" t="t" r="r" b="b"/>
            <a:pathLst>
              <a:path h="512444">
                <a:moveTo>
                  <a:pt x="0" y="0"/>
                </a:moveTo>
                <a:lnTo>
                  <a:pt x="0" y="5124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497067" y="2344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604509" y="2332735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558790" y="23327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001511" y="2262885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955791" y="22628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680834" y="2150872"/>
            <a:ext cx="0" cy="706120"/>
          </a:xfrm>
          <a:custGeom>
            <a:avLst/>
            <a:gdLst/>
            <a:ahLst/>
            <a:cxnLst/>
            <a:rect l="l" t="t" r="r" b="b"/>
            <a:pathLst>
              <a:path h="706119">
                <a:moveTo>
                  <a:pt x="0" y="0"/>
                </a:moveTo>
                <a:lnTo>
                  <a:pt x="0" y="7058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635115" y="21508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148321" y="2071116"/>
            <a:ext cx="0" cy="786130"/>
          </a:xfrm>
          <a:custGeom>
            <a:avLst/>
            <a:gdLst/>
            <a:ahLst/>
            <a:cxnLst/>
            <a:rect l="l" t="t" r="r" b="b"/>
            <a:pathLst>
              <a:path h="786130">
                <a:moveTo>
                  <a:pt x="0" y="0"/>
                </a:moveTo>
                <a:lnTo>
                  <a:pt x="0" y="785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102602" y="20711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254240" y="2052320"/>
            <a:ext cx="0" cy="804545"/>
          </a:xfrm>
          <a:custGeom>
            <a:avLst/>
            <a:gdLst/>
            <a:ahLst/>
            <a:cxnLst/>
            <a:rect l="l" t="t" r="r" b="b"/>
            <a:pathLst>
              <a:path h="804544">
                <a:moveTo>
                  <a:pt x="0" y="0"/>
                </a:moveTo>
                <a:lnTo>
                  <a:pt x="0" y="804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498080" y="2710560"/>
            <a:ext cx="0" cy="2048510"/>
          </a:xfrm>
          <a:custGeom>
            <a:avLst/>
            <a:gdLst/>
            <a:ahLst/>
            <a:cxnLst/>
            <a:rect l="l" t="t" r="r" b="b"/>
            <a:pathLst>
              <a:path h="2048510">
                <a:moveTo>
                  <a:pt x="0" y="204800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7498080" y="4758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498080" y="4465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498080" y="41733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498080" y="38808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498080" y="3588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7498080" y="32956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7498080" y="30031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7498080" y="27105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 txBox="1"/>
          <p:nvPr/>
        </p:nvSpPr>
        <p:spPr>
          <a:xfrm>
            <a:off x="7668259" y="4698870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7668259" y="4406262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7668259" y="411365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7668259" y="3821173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7668259" y="3528565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7668259" y="3235957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7668259" y="2943476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7668259" y="2650868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5" name="object 455"/>
          <p:cNvSpPr/>
          <p:nvPr/>
        </p:nvSpPr>
        <p:spPr>
          <a:xfrm>
            <a:off x="1143380" y="48898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143380" y="48898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919732" y="4347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919732" y="4347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047620" y="42608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047620" y="42608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060829" y="42519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060829" y="42519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179954" y="41718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179954" y="41718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369692" y="4046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369692" y="4046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484373" y="39719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484373" y="39719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497582" y="3963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497582" y="3963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665222" y="38569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665222" y="38569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766567" y="3793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766567" y="3793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951860" y="3681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951860" y="3681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053333" y="36220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053333" y="36220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070986" y="3611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070986" y="3611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115055" y="35863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115055" y="35863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123945" y="3581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123945" y="3581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207766" y="35337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207766" y="35337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216529" y="3528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216529" y="3528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251834" y="35091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251834" y="35091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304794" y="34799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304794" y="34799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344417" y="34583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344417" y="34583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366515" y="34465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366515" y="34465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467989" y="33926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467989" y="33926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494404" y="3378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494404" y="3378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547364" y="33516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547364" y="33516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573779" y="33381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573779" y="33381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900296" y="3182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900296" y="3182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913504" y="3176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913504" y="3176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050284" y="3117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050284" y="3117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204589" y="3054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204589" y="3054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217796" y="3049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217796" y="3049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394327" y="29846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394327" y="29846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425188" y="29739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425188" y="29739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433951" y="2970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433951" y="2970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486909" y="29531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486909" y="29531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548632" y="2933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548632" y="2933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592828" y="2919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592828" y="2919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641341" y="29044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641341" y="29044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680965" y="28928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680965" y="28928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725161" y="28799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725161" y="28799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773676" y="28663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773676" y="28663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813300" y="28555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813300" y="28555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857496" y="2843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857496" y="2843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906009" y="2831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906009" y="2831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945634" y="28215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945634" y="28215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989829" y="28108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989829" y="28108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038344" y="27994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038344" y="27994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077967" y="27904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077967" y="27904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104510" y="27844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104510" y="27844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157342" y="27730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157342" y="27730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188203" y="27665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188203" y="27665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250053" y="27539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250053" y="27539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373496" y="27305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373496" y="27305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382386" y="27289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382386" y="27289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497067" y="27091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497067" y="27091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527928" y="27040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527928" y="27040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589651" y="26944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589651" y="26944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986653" y="26419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986653" y="26419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665976" y="25831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665976" y="25831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7133463" y="2555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7133463" y="2555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7239381" y="25493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239381" y="25493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 txBox="1"/>
          <p:nvPr/>
        </p:nvSpPr>
        <p:spPr>
          <a:xfrm>
            <a:off x="116039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39543400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6" name="object 576"/>
          <p:cNvSpPr txBox="1"/>
          <p:nvPr/>
        </p:nvSpPr>
        <p:spPr>
          <a:xfrm>
            <a:off x="204266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39543600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7" name="object 577"/>
          <p:cNvSpPr txBox="1"/>
          <p:nvPr/>
        </p:nvSpPr>
        <p:spPr>
          <a:xfrm>
            <a:off x="292481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8" name="object 578"/>
          <p:cNvSpPr txBox="1"/>
          <p:nvPr/>
        </p:nvSpPr>
        <p:spPr>
          <a:xfrm>
            <a:off x="380695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9" name="object 579"/>
          <p:cNvSpPr txBox="1"/>
          <p:nvPr/>
        </p:nvSpPr>
        <p:spPr>
          <a:xfrm>
            <a:off x="468922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0" name="object 580"/>
          <p:cNvSpPr txBox="1"/>
          <p:nvPr/>
        </p:nvSpPr>
        <p:spPr>
          <a:xfrm>
            <a:off x="557136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1" name="object 581"/>
          <p:cNvSpPr txBox="1"/>
          <p:nvPr/>
        </p:nvSpPr>
        <p:spPr>
          <a:xfrm>
            <a:off x="645363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39544600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2" name="object 582"/>
          <p:cNvSpPr txBox="1"/>
          <p:nvPr/>
        </p:nvSpPr>
        <p:spPr>
          <a:xfrm>
            <a:off x="594230" y="496286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3" name="object 583"/>
          <p:cNvSpPr txBox="1"/>
          <p:nvPr/>
        </p:nvSpPr>
        <p:spPr>
          <a:xfrm>
            <a:off x="594230" y="431224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84" name="object 584"/>
          <p:cNvSpPr txBox="1"/>
          <p:nvPr/>
        </p:nvSpPr>
        <p:spPr>
          <a:xfrm>
            <a:off x="594230" y="369497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5" name="object 585"/>
          <p:cNvSpPr txBox="1"/>
          <p:nvPr/>
        </p:nvSpPr>
        <p:spPr>
          <a:xfrm>
            <a:off x="594230" y="304422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86" name="object 586"/>
          <p:cNvSpPr txBox="1"/>
          <p:nvPr/>
        </p:nvSpPr>
        <p:spPr>
          <a:xfrm>
            <a:off x="594230" y="239360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7" name="object 58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MOBP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60</a:t>
            </a:r>
            <a:endParaRPr sz="1200">
              <a:latin typeface="Arial"/>
              <a:cs typeface="Arial"/>
            </a:endParaRPr>
          </a:p>
          <a:p>
            <a:pPr marL="73025" marR="654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5.1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11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0.0083</a:t>
            </a:r>
            <a:endParaRPr sz="1200">
              <a:latin typeface="Arial"/>
              <a:cs typeface="Arial"/>
            </a:endParaRPr>
          </a:p>
        </p:txBody>
      </p:sp>
      <p:sp>
        <p:nvSpPr>
          <p:cNvPr id="589" name="object 589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914400" y="4319651"/>
            <a:ext cx="1201420" cy="29273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914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91" name="object 591"/>
          <p:cNvSpPr/>
          <p:nvPr/>
        </p:nvSpPr>
        <p:spPr>
          <a:xfrm>
            <a:off x="5172202" y="3474592"/>
            <a:ext cx="220979" cy="0"/>
          </a:xfrm>
          <a:custGeom>
            <a:avLst/>
            <a:gdLst/>
            <a:ahLst/>
            <a:cxnLst/>
            <a:rect l="l" t="t" r="r" b="b"/>
            <a:pathLst>
              <a:path w="220979">
                <a:moveTo>
                  <a:pt x="0" y="0"/>
                </a:moveTo>
                <a:lnTo>
                  <a:pt x="220599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172202" y="3419728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601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392801" y="3419728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601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2137536" y="4027042"/>
            <a:ext cx="904240" cy="292735"/>
          </a:xfrm>
          <a:custGeom>
            <a:avLst/>
            <a:gdLst/>
            <a:ahLst/>
            <a:cxnLst/>
            <a:rect l="l" t="t" r="r" b="b"/>
            <a:pathLst>
              <a:path w="904239" h="292735">
                <a:moveTo>
                  <a:pt x="0" y="292607"/>
                </a:moveTo>
                <a:lnTo>
                  <a:pt x="904239" y="292607"/>
                </a:lnTo>
                <a:lnTo>
                  <a:pt x="904239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 txBox="1"/>
          <p:nvPr/>
        </p:nvSpPr>
        <p:spPr>
          <a:xfrm>
            <a:off x="3870959" y="3139311"/>
            <a:ext cx="1821814" cy="302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99794" marR="111760" indent="635">
              <a:lnSpc>
                <a:spcPts val="940"/>
              </a:lnSpc>
            </a:pP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bbbbbb</a:t>
            </a: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599" name="object 599"/>
          <p:cNvSpPr txBox="1"/>
          <p:nvPr/>
        </p:nvSpPr>
        <p:spPr>
          <a:xfrm>
            <a:off x="2337561" y="4121021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0" name="object 60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 txBox="1"/>
          <p:nvPr/>
        </p:nvSpPr>
        <p:spPr>
          <a:xfrm>
            <a:off x="4188586" y="4027042"/>
            <a:ext cx="1504315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5369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 txBox="1"/>
          <p:nvPr/>
        </p:nvSpPr>
        <p:spPr>
          <a:xfrm>
            <a:off x="4188586" y="4027042"/>
            <a:ext cx="1522095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9525"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 txBox="1"/>
          <p:nvPr/>
        </p:nvSpPr>
        <p:spPr>
          <a:xfrm>
            <a:off x="3870959" y="4027042"/>
            <a:ext cx="1839595" cy="29273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83883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126488" y="3734434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607"/>
                </a:lnTo>
              </a:path>
            </a:pathLst>
          </a:custGeom>
          <a:ln w="14477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 txBox="1"/>
          <p:nvPr/>
        </p:nvSpPr>
        <p:spPr>
          <a:xfrm>
            <a:off x="2005838" y="383603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09" name="object 60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119883" y="3149345"/>
            <a:ext cx="922019" cy="292735"/>
          </a:xfrm>
          <a:custGeom>
            <a:avLst/>
            <a:gdLst/>
            <a:ahLst/>
            <a:cxnLst/>
            <a:rect l="l" t="t" r="r" b="b"/>
            <a:pathLst>
              <a:path w="922019" h="292735">
                <a:moveTo>
                  <a:pt x="0" y="292607"/>
                </a:moveTo>
                <a:lnTo>
                  <a:pt x="921893" y="292607"/>
                </a:lnTo>
                <a:lnTo>
                  <a:pt x="921893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 txBox="1"/>
          <p:nvPr/>
        </p:nvSpPr>
        <p:spPr>
          <a:xfrm>
            <a:off x="2486660" y="324421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2" name="object 61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3870959" y="3149345"/>
            <a:ext cx="318135" cy="292735"/>
          </a:xfrm>
          <a:custGeom>
            <a:avLst/>
            <a:gdLst/>
            <a:ahLst/>
            <a:cxnLst/>
            <a:rect l="l" t="t" r="r" b="b"/>
            <a:pathLst>
              <a:path w="318135" h="292735">
                <a:moveTo>
                  <a:pt x="0" y="292607"/>
                </a:moveTo>
                <a:lnTo>
                  <a:pt x="317626" y="292607"/>
                </a:lnTo>
                <a:lnTo>
                  <a:pt x="317626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 txBox="1"/>
          <p:nvPr/>
        </p:nvSpPr>
        <p:spPr>
          <a:xfrm>
            <a:off x="4188586" y="3139311"/>
            <a:ext cx="1504315" cy="302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62915" algn="ctr">
              <a:lnSpc>
                <a:spcPts val="95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  <a:p>
            <a:pPr marL="391795" algn="ctr">
              <a:lnSpc>
                <a:spcPts val="950"/>
              </a:lnSpc>
            </a:pPr>
            <a:r>
              <a:rPr sz="900" spc="-30" baseline="13888" dirty="0">
                <a:latin typeface="Arial"/>
                <a:cs typeface="Arial"/>
              </a:rPr>
              <a:t>e</a:t>
            </a:r>
            <a:r>
              <a:rPr sz="900" baseline="13888" dirty="0">
                <a:latin typeface="Arial"/>
                <a:cs typeface="Arial"/>
              </a:rPr>
              <a:t>xo</a:t>
            </a:r>
            <a:r>
              <a:rPr sz="900" spc="-1087" baseline="13888" dirty="0"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615" name="object 61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 txBox="1"/>
          <p:nvPr/>
        </p:nvSpPr>
        <p:spPr>
          <a:xfrm>
            <a:off x="4188586" y="3139311"/>
            <a:ext cx="1671955" cy="302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82295" marR="279400" indent="63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1575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900" spc="-30" baseline="13888" dirty="0">
                <a:latin typeface="Arial"/>
                <a:cs typeface="Arial"/>
              </a:rPr>
              <a:t>e</a:t>
            </a:r>
            <a:r>
              <a:rPr sz="900" baseline="13888" dirty="0">
                <a:latin typeface="Arial"/>
                <a:cs typeface="Arial"/>
              </a:rPr>
              <a:t>xon  </a:t>
            </a:r>
            <a:r>
              <a:rPr sz="900" spc="15" baseline="13888" dirty="0">
                <a:latin typeface="Arial"/>
                <a:cs typeface="Arial"/>
              </a:rPr>
              <a:t>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 txBox="1"/>
          <p:nvPr/>
        </p:nvSpPr>
        <p:spPr>
          <a:xfrm>
            <a:off x="4188586" y="3139311"/>
            <a:ext cx="2165985" cy="302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82295" marR="773430" indent="63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919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900" spc="-30" baseline="13888" dirty="0">
                <a:latin typeface="Arial"/>
                <a:cs typeface="Arial"/>
              </a:rPr>
              <a:t>e</a:t>
            </a:r>
            <a:r>
              <a:rPr sz="900" baseline="13888" dirty="0">
                <a:latin typeface="Arial"/>
                <a:cs typeface="Arial"/>
              </a:rPr>
              <a:t>xo</a:t>
            </a:r>
            <a:r>
              <a:rPr sz="900" spc="-225" baseline="13888" dirty="0">
                <a:latin typeface="Arial"/>
                <a:cs typeface="Arial"/>
              </a:rPr>
              <a:t>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619" name="object 61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188586" y="3149345"/>
            <a:ext cx="2165985" cy="292735"/>
          </a:xfrm>
          <a:custGeom>
            <a:avLst/>
            <a:gdLst/>
            <a:ahLst/>
            <a:cxnLst/>
            <a:rect l="l" t="t" r="r" b="b"/>
            <a:pathLst>
              <a:path w="2165985" h="292735">
                <a:moveTo>
                  <a:pt x="0" y="292607"/>
                </a:moveTo>
                <a:lnTo>
                  <a:pt x="2165858" y="292607"/>
                </a:lnTo>
                <a:lnTo>
                  <a:pt x="2165858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119883" y="3441953"/>
            <a:ext cx="922019" cy="292735"/>
          </a:xfrm>
          <a:custGeom>
            <a:avLst/>
            <a:gdLst/>
            <a:ahLst/>
            <a:cxnLst/>
            <a:rect l="l" t="t" r="r" b="b"/>
            <a:pathLst>
              <a:path w="922019" h="292735">
                <a:moveTo>
                  <a:pt x="0" y="292608"/>
                </a:moveTo>
                <a:lnTo>
                  <a:pt x="921893" y="292608"/>
                </a:lnTo>
                <a:lnTo>
                  <a:pt x="921893" y="0"/>
                </a:lnTo>
                <a:lnTo>
                  <a:pt x="0" y="0"/>
                </a:lnTo>
                <a:lnTo>
                  <a:pt x="0" y="29260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184141" y="2856738"/>
            <a:ext cx="1513205" cy="292735"/>
          </a:xfrm>
          <a:custGeom>
            <a:avLst/>
            <a:gdLst/>
            <a:ahLst/>
            <a:cxnLst/>
            <a:rect l="l" t="t" r="r" b="b"/>
            <a:pathLst>
              <a:path w="1513204" h="292735">
                <a:moveTo>
                  <a:pt x="0" y="292607"/>
                </a:moveTo>
                <a:lnTo>
                  <a:pt x="1513078" y="292607"/>
                </a:lnTo>
                <a:lnTo>
                  <a:pt x="1513078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 txBox="1"/>
          <p:nvPr/>
        </p:nvSpPr>
        <p:spPr>
          <a:xfrm>
            <a:off x="914400" y="2856738"/>
            <a:ext cx="6583680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  <a:tabLst>
                <a:tab pos="2446020" algn="l"/>
                <a:tab pos="6243955" algn="l"/>
              </a:tabLst>
            </a:pPr>
            <a:r>
              <a:rPr sz="600" spc="-5" dirty="0">
                <a:latin typeface="Arial"/>
                <a:cs typeface="Arial"/>
              </a:rPr>
              <a:t>intro</a:t>
            </a:r>
            <a:r>
              <a:rPr sz="600" dirty="0">
                <a:latin typeface="Arial"/>
                <a:cs typeface="Arial"/>
              </a:rPr>
              <a:t>n	</a:t>
            </a:r>
            <a:r>
              <a:rPr sz="600" spc="-5" dirty="0">
                <a:latin typeface="Arial"/>
                <a:cs typeface="Arial"/>
              </a:rPr>
              <a:t>intro</a:t>
            </a:r>
            <a:r>
              <a:rPr sz="600" dirty="0">
                <a:latin typeface="Arial"/>
                <a:cs typeface="Arial"/>
              </a:rPr>
              <a:t>n	</a:t>
            </a: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9" name="object 629"/>
          <p:cNvSpPr txBox="1"/>
          <p:nvPr/>
        </p:nvSpPr>
        <p:spPr>
          <a:xfrm>
            <a:off x="5697220" y="2856738"/>
            <a:ext cx="1800860" cy="2927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0" name="object 630"/>
          <p:cNvSpPr/>
          <p:nvPr/>
        </p:nvSpPr>
        <p:spPr>
          <a:xfrm>
            <a:off x="914400" y="2856738"/>
            <a:ext cx="2131695" cy="292735"/>
          </a:xfrm>
          <a:custGeom>
            <a:avLst/>
            <a:gdLst/>
            <a:ahLst/>
            <a:cxnLst/>
            <a:rect l="l" t="t" r="r" b="b"/>
            <a:pathLst>
              <a:path w="2131695" h="292735">
                <a:moveTo>
                  <a:pt x="0" y="292607"/>
                </a:moveTo>
                <a:lnTo>
                  <a:pt x="2131695" y="292607"/>
                </a:lnTo>
                <a:lnTo>
                  <a:pt x="2131695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184141" y="2856738"/>
            <a:ext cx="1680845" cy="292735"/>
          </a:xfrm>
          <a:custGeom>
            <a:avLst/>
            <a:gdLst/>
            <a:ahLst/>
            <a:cxnLst/>
            <a:rect l="l" t="t" r="r" b="b"/>
            <a:pathLst>
              <a:path w="1680845" h="292735">
                <a:moveTo>
                  <a:pt x="0" y="292607"/>
                </a:moveTo>
                <a:lnTo>
                  <a:pt x="1680591" y="292607"/>
                </a:lnTo>
                <a:lnTo>
                  <a:pt x="1680591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914400" y="2856738"/>
            <a:ext cx="2131695" cy="292735"/>
          </a:xfrm>
          <a:custGeom>
            <a:avLst/>
            <a:gdLst/>
            <a:ahLst/>
            <a:cxnLst/>
            <a:rect l="l" t="t" r="r" b="b"/>
            <a:pathLst>
              <a:path w="2131695" h="292735">
                <a:moveTo>
                  <a:pt x="0" y="292607"/>
                </a:moveTo>
                <a:lnTo>
                  <a:pt x="2131695" y="292607"/>
                </a:lnTo>
                <a:lnTo>
                  <a:pt x="2131695" y="0"/>
                </a:lnTo>
                <a:lnTo>
                  <a:pt x="0" y="0"/>
                </a:lnTo>
                <a:lnTo>
                  <a:pt x="0" y="29260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046095" y="2856738"/>
            <a:ext cx="1138555" cy="292735"/>
          </a:xfrm>
          <a:custGeom>
            <a:avLst/>
            <a:gdLst/>
            <a:ahLst/>
            <a:cxnLst/>
            <a:rect l="l" t="t" r="r" b="b"/>
            <a:pathLst>
              <a:path w="1138554" h="292735">
                <a:moveTo>
                  <a:pt x="0" y="292608"/>
                </a:moveTo>
                <a:lnTo>
                  <a:pt x="1138046" y="292608"/>
                </a:lnTo>
                <a:lnTo>
                  <a:pt x="1138046" y="0"/>
                </a:lnTo>
                <a:lnTo>
                  <a:pt x="0" y="0"/>
                </a:lnTo>
                <a:lnTo>
                  <a:pt x="0" y="29260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864733" y="2856738"/>
            <a:ext cx="1633855" cy="292735"/>
          </a:xfrm>
          <a:custGeom>
            <a:avLst/>
            <a:gdLst/>
            <a:ahLst/>
            <a:cxnLst/>
            <a:rect l="l" t="t" r="r" b="b"/>
            <a:pathLst>
              <a:path w="1633854" h="292735">
                <a:moveTo>
                  <a:pt x="0" y="292608"/>
                </a:moveTo>
                <a:lnTo>
                  <a:pt x="1633346" y="292608"/>
                </a:lnTo>
                <a:lnTo>
                  <a:pt x="1633347" y="0"/>
                </a:lnTo>
                <a:lnTo>
                  <a:pt x="0" y="0"/>
                </a:lnTo>
                <a:lnTo>
                  <a:pt x="0" y="29260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714746" y="2564257"/>
            <a:ext cx="640080" cy="292735"/>
          </a:xfrm>
          <a:custGeom>
            <a:avLst/>
            <a:gdLst/>
            <a:ahLst/>
            <a:cxnLst/>
            <a:rect l="l" t="t" r="r" b="b"/>
            <a:pathLst>
              <a:path w="640079" h="292735">
                <a:moveTo>
                  <a:pt x="0" y="292608"/>
                </a:moveTo>
                <a:lnTo>
                  <a:pt x="639572" y="292608"/>
                </a:lnTo>
                <a:lnTo>
                  <a:pt x="639572" y="0"/>
                </a:lnTo>
                <a:lnTo>
                  <a:pt x="0" y="0"/>
                </a:lnTo>
                <a:lnTo>
                  <a:pt x="0" y="29260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 txBox="1"/>
          <p:nvPr/>
        </p:nvSpPr>
        <p:spPr>
          <a:xfrm>
            <a:off x="4758563" y="3244213"/>
            <a:ext cx="827405" cy="1282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</a:t>
            </a:r>
            <a:r>
              <a:rPr sz="800" spc="-85" dirty="0">
                <a:solidFill>
                  <a:srgbClr val="DA0000"/>
                </a:solidFill>
                <a:latin typeface="Arial"/>
                <a:cs typeface="Arial"/>
              </a:rPr>
              <a:t>e</a:t>
            </a:r>
            <a:r>
              <a:rPr sz="900" spc="-382" baseline="13888" dirty="0">
                <a:latin typeface="Arial"/>
                <a:cs typeface="Arial"/>
              </a:rPr>
              <a:t>e</a:t>
            </a:r>
            <a:r>
              <a:rPr sz="800" spc="-10" dirty="0">
                <a:solidFill>
                  <a:srgbClr val="DA0000"/>
                </a:solidFill>
                <a:latin typeface="Arial"/>
                <a:cs typeface="Arial"/>
              </a:rPr>
              <a:t>t</a:t>
            </a:r>
            <a:r>
              <a:rPr sz="800" spc="-434" dirty="0">
                <a:solidFill>
                  <a:srgbClr val="DA0000"/>
                </a:solidFill>
                <a:latin typeface="Arial"/>
                <a:cs typeface="Arial"/>
              </a:rPr>
              <a:t>a</a:t>
            </a:r>
            <a:r>
              <a:rPr sz="900" baseline="13888" dirty="0">
                <a:latin typeface="Arial"/>
                <a:cs typeface="Arial"/>
              </a:rPr>
              <a:t>x</a:t>
            </a:r>
            <a:r>
              <a:rPr sz="900" spc="-307" baseline="13888" dirty="0">
                <a:latin typeface="Arial"/>
                <a:cs typeface="Arial"/>
              </a:rPr>
              <a:t>o</a:t>
            </a:r>
            <a:r>
              <a:rPr sz="800" spc="-3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900" spc="-135" baseline="13888" dirty="0">
                <a:latin typeface="Arial"/>
                <a:cs typeface="Arial"/>
              </a:rPr>
              <a:t>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641" name="object 641"/>
          <p:cNvSpPr txBox="1"/>
          <p:nvPr/>
        </p:nvSpPr>
        <p:spPr>
          <a:xfrm>
            <a:off x="2404110" y="3539869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2" name="object 642"/>
          <p:cNvSpPr txBox="1"/>
          <p:nvPr/>
        </p:nvSpPr>
        <p:spPr>
          <a:xfrm>
            <a:off x="1050289" y="295859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3" name="object 643"/>
          <p:cNvSpPr txBox="1"/>
          <p:nvPr/>
        </p:nvSpPr>
        <p:spPr>
          <a:xfrm>
            <a:off x="3507232" y="295859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7146290" y="295859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5914009" y="2665855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4759705" y="3126611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50" name="object 65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557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557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34135" y="4558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34135" y="45582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43405" y="4564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43405" y="4564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09064" y="4566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09064" y="4566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33957" y="4567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33957" y="4567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43355" y="457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43355" y="4572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18285" y="4576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18285" y="4576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80641" y="4580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80641" y="4580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55572" y="4582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55572" y="4582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02435" y="4583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02435" y="4583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83588" y="4580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83588" y="4580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908429" y="4576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908429" y="4576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77135" y="4565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77135" y="4565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89404" y="4563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89404" y="4563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05025" y="4543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05025" y="4543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233041" y="453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233041" y="453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58060" y="4522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58060" y="4522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23592" y="4502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23592" y="4502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398522" y="4495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398522" y="4495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420366" y="448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420366" y="448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445257" y="4465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445257" y="4465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507742" y="44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507742" y="44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570098" y="4433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570098" y="4433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588895" y="4414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588895" y="4414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632582" y="4402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632582" y="4402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657601" y="4390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657601" y="4390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682494" y="4348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682494" y="4348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760598" y="4236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760598" y="42365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938526" y="4182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938526" y="4182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013329" y="4100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013329" y="4100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19501" y="4065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119501" y="4065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163189" y="4057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163189" y="4057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172586" y="4031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172586" y="4031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203829" y="3999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203829" y="3999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241294" y="3989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241294" y="3989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253740" y="395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253740" y="395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297428" y="3900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297428" y="3900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353561" y="3878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353561" y="3878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378580" y="3869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378580" y="3869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387978" y="3858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387978" y="3858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400425" y="3823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400425" y="3823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437890" y="38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437890" y="38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462909" y="3770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462909" y="3770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494023" y="3765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494023" y="3765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500246" y="3729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500246" y="3729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537711" y="3687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537711" y="3687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581527" y="3633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581527" y="3633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637660" y="3584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637660" y="3584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687571" y="3563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687571" y="3563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709415" y="3536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709415" y="3536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737483" y="3484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737483" y="3484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790569" y="3472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790569" y="3472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803141" y="3453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803141" y="3453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821810" y="3429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821810" y="3429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846829" y="3414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846829" y="3414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862323" y="3253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862323" y="3253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027804" y="319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027804" y="319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093336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093336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143247" y="3062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143247" y="3062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233798" y="3023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233798" y="3023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277486" y="2937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277486" y="2937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377435" y="2866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377435" y="2866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464811" y="2808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464811" y="2808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539741" y="2804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539741" y="2804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545965" y="2765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545965" y="2765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599051" y="2722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599051" y="2722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661408" y="2690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661408" y="26906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711446" y="2617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711446" y="2617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839334" y="2609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839334" y="2609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854955" y="2579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854955" y="25797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917440" y="2549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4917440" y="2549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4992370" y="2488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4992370" y="2488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369940" y="2491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369940" y="2491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404358" y="2493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404358" y="2493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413755" y="2500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413755" y="2500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457444" y="250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457444" y="250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473065" y="2513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473065" y="2513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516753" y="2524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516753" y="2524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551042" y="2528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551042" y="25286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563489" y="2534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563489" y="2534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579109" y="2550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579109" y="2550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619750" y="2563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619750" y="2563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647816" y="2574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647816" y="2574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669660" y="2648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69660" y="2648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794502" y="2824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794502" y="2824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009894" y="2917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009894" y="2917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103492" y="2934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103492" y="2934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119114" y="3380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119114" y="33804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481190" y="3410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481190" y="3410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503034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503034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528054" y="3485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528054" y="3485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556120" y="3503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556120" y="3503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568567" y="351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568567" y="351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577965" y="3548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577965" y="3548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599808" y="3562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599808" y="3562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609206" y="3645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609206" y="3645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665341" y="3850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665341" y="3850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799580" y="3884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799580" y="3884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821423" y="3899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821423" y="3899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830821" y="3923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830821" y="3923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846443" y="3988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846443" y="3988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886956" y="4204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886956" y="4204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021194" y="4239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7021194" y="4239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7043039" y="4280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043039" y="4280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7068057" y="4346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7068057" y="4346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7108570" y="4531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7108570" y="4531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7220966" y="453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7220966" y="4538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7242809" y="4567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242809" y="4567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082164" y="5486400"/>
            <a:ext cx="4682490" cy="0"/>
          </a:xfrm>
          <a:custGeom>
            <a:avLst/>
            <a:gdLst/>
            <a:ahLst/>
            <a:cxnLst/>
            <a:rect l="l" t="t" r="r" b="b"/>
            <a:pathLst>
              <a:path w="4682490">
                <a:moveTo>
                  <a:pt x="0" y="0"/>
                </a:moveTo>
                <a:lnTo>
                  <a:pt x="468198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08216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6428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2035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76414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914400" y="2337689"/>
            <a:ext cx="0" cy="2663825"/>
          </a:xfrm>
          <a:custGeom>
            <a:avLst/>
            <a:gdLst/>
            <a:ahLst/>
            <a:cxnLst/>
            <a:rect l="l" t="t" r="r" b="b"/>
            <a:pathLst>
              <a:path h="2663825">
                <a:moveTo>
                  <a:pt x="0" y="0"/>
                </a:moveTo>
                <a:lnTo>
                  <a:pt x="0" y="266344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822960" y="5001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822960" y="44683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822960" y="3937698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142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822960" y="3403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822960" y="2870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822960" y="23376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149603" y="45601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149603" y="45686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153477" y="45687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295082" y="3795204"/>
            <a:ext cx="1527429" cy="148285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899473" y="3002470"/>
            <a:ext cx="1024763" cy="164147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030726" y="31944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030726" y="3202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034472" y="32030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096258" y="3147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096258" y="3156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100004" y="3156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146169" y="30648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146169" y="30735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149915" y="30734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236720" y="3026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236720" y="30345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240466" y="30346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280408" y="2940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284154" y="29487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380229" y="2869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384103" y="28776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467605" y="2811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471479" y="2820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542535" y="2806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546409" y="28153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548759" y="27684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552632" y="27770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601845" y="27256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601845" y="27343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605718" y="27342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664328" y="26935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664328" y="27020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668075" y="27021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714240" y="2620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714240" y="26289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718113" y="2628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842255" y="26122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842255" y="26208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846002" y="26208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857877" y="25826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857877" y="25911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861623" y="2591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920234" y="25519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920234" y="25604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924107" y="25605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995164" y="24913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995164" y="24999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999037" y="2499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372861" y="2494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372861" y="25032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376608" y="2503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407152" y="24958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407152" y="2504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411025" y="25043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416550" y="25029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416550" y="25115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420423" y="2511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460238" y="25060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460238" y="25147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464111" y="25146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475859" y="2516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475859" y="25253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479732" y="2525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519546" y="2527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519546" y="25358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523420" y="2535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553836" y="2531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553836" y="25401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557710" y="25400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566409" y="2537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566409" y="25457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570156" y="25456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582030" y="25534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582030" y="2561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585777" y="25620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622544" y="25661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622544" y="2574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626417" y="25747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650610" y="2576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650610" y="25854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654484" y="2585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672454" y="26509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672454" y="26596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676328" y="26595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797422" y="28270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801169" y="28355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012688" y="29204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016561" y="29290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106414" y="29370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110160" y="2945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122034" y="33834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122034" y="33919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125781" y="33919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484111" y="34136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484111" y="34222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487858" y="3422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505956" y="34486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505956" y="34573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509702" y="3457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530847" y="34886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530847" y="34971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534721" y="34972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558915" y="35065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558915" y="35151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562788" y="35151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571488" y="3520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571488" y="3528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575234" y="3528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580758" y="3551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580758" y="35603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584632" y="35603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602730" y="35653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602730" y="35740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606476" y="3573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612001" y="36484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612001" y="3657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615874" y="36570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668261" y="38534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668261" y="3862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672008" y="3862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802373" y="38875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802373" y="38961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806247" y="38961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824344" y="39022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824344" y="3910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828091" y="3910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833616" y="3926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837489" y="39354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849236" y="39909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849236" y="39996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853110" y="39995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889877" y="4206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889877" y="4215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893623" y="4215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7023989" y="42424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7023989" y="4251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7027862" y="42510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7045959" y="42832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045959" y="4291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049706" y="4291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070852" y="4349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070852" y="43582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074725" y="4358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111492" y="45344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7111492" y="45430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115238" y="4542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223759" y="45410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223759" y="45495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7227633" y="45495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7245604" y="45704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245604" y="45789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249477" y="45790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158239" y="3860546"/>
            <a:ext cx="0" cy="1416685"/>
          </a:xfrm>
          <a:custGeom>
            <a:avLst/>
            <a:gdLst/>
            <a:ahLst/>
            <a:cxnLst/>
            <a:rect l="l" t="t" r="r" b="b"/>
            <a:pathLst>
              <a:path h="1416685">
                <a:moveTo>
                  <a:pt x="0" y="14164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112519" y="52769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112519" y="38605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039234" y="2742438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039234" y="3023616"/>
            <a:ext cx="0" cy="640080"/>
          </a:xfrm>
          <a:custGeom>
            <a:avLst/>
            <a:gdLst/>
            <a:ahLst/>
            <a:cxnLst/>
            <a:rect l="l" t="t" r="r" b="b"/>
            <a:pathLst>
              <a:path h="640079">
                <a:moveTo>
                  <a:pt x="0" y="0"/>
                </a:moveTo>
                <a:lnTo>
                  <a:pt x="0" y="639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993515" y="36634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993515" y="27424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104766" y="2696591"/>
            <a:ext cx="0" cy="65405"/>
          </a:xfrm>
          <a:custGeom>
            <a:avLst/>
            <a:gdLst/>
            <a:ahLst/>
            <a:cxnLst/>
            <a:rect l="l" t="t" r="r" b="b"/>
            <a:pathLst>
              <a:path h="65405">
                <a:moveTo>
                  <a:pt x="0" y="0"/>
                </a:moveTo>
                <a:lnTo>
                  <a:pt x="0" y="65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104766" y="3023616"/>
            <a:ext cx="0" cy="592455"/>
          </a:xfrm>
          <a:custGeom>
            <a:avLst/>
            <a:gdLst/>
            <a:ahLst/>
            <a:cxnLst/>
            <a:rect l="l" t="t" r="r" b="b"/>
            <a:pathLst>
              <a:path h="592454">
                <a:moveTo>
                  <a:pt x="0" y="0"/>
                </a:moveTo>
                <a:lnTo>
                  <a:pt x="0" y="592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059046" y="36158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059046" y="2696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154678" y="2616326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154678" y="3023616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0"/>
                </a:moveTo>
                <a:lnTo>
                  <a:pt x="0" y="507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08958" y="35307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108958" y="2616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245228" y="2578861"/>
            <a:ext cx="0" cy="182880"/>
          </a:xfrm>
          <a:custGeom>
            <a:avLst/>
            <a:gdLst/>
            <a:ahLst/>
            <a:cxnLst/>
            <a:rect l="l" t="t" r="r" b="b"/>
            <a:pathLst>
              <a:path h="182880">
                <a:moveTo>
                  <a:pt x="0" y="0"/>
                </a:moveTo>
                <a:lnTo>
                  <a:pt x="0" y="182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245228" y="3023616"/>
            <a:ext cx="0" cy="466725"/>
          </a:xfrm>
          <a:custGeom>
            <a:avLst/>
            <a:gdLst/>
            <a:ahLst/>
            <a:cxnLst/>
            <a:rect l="l" t="t" r="r" b="b"/>
            <a:pathLst>
              <a:path h="466725">
                <a:moveTo>
                  <a:pt x="0" y="0"/>
                </a:moveTo>
                <a:lnTo>
                  <a:pt x="0" y="466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199509" y="3490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199509" y="25788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288916" y="2496692"/>
            <a:ext cx="0" cy="265430"/>
          </a:xfrm>
          <a:custGeom>
            <a:avLst/>
            <a:gdLst/>
            <a:ahLst/>
            <a:cxnLst/>
            <a:rect l="l" t="t" r="r" b="b"/>
            <a:pathLst>
              <a:path h="265430">
                <a:moveTo>
                  <a:pt x="0" y="0"/>
                </a:moveTo>
                <a:lnTo>
                  <a:pt x="0" y="2650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288916" y="3023616"/>
            <a:ext cx="0" cy="377190"/>
          </a:xfrm>
          <a:custGeom>
            <a:avLst/>
            <a:gdLst/>
            <a:ahLst/>
            <a:cxnLst/>
            <a:rect l="l" t="t" r="r" b="b"/>
            <a:pathLst>
              <a:path h="377189">
                <a:moveTo>
                  <a:pt x="0" y="0"/>
                </a:moveTo>
                <a:lnTo>
                  <a:pt x="0" y="377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243196" y="34006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243196" y="24966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388865" y="2429129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388865" y="3023616"/>
            <a:ext cx="0" cy="302895"/>
          </a:xfrm>
          <a:custGeom>
            <a:avLst/>
            <a:gdLst/>
            <a:ahLst/>
            <a:cxnLst/>
            <a:rect l="l" t="t" r="r" b="b"/>
            <a:pathLst>
              <a:path h="302895">
                <a:moveTo>
                  <a:pt x="0" y="0"/>
                </a:moveTo>
                <a:lnTo>
                  <a:pt x="0" y="302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343146" y="3326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343146" y="2429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476241" y="2374392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476241" y="3023616"/>
            <a:ext cx="0" cy="242570"/>
          </a:xfrm>
          <a:custGeom>
            <a:avLst/>
            <a:gdLst/>
            <a:ahLst/>
            <a:cxnLst/>
            <a:rect l="l" t="t" r="r" b="b"/>
            <a:pathLst>
              <a:path h="242570">
                <a:moveTo>
                  <a:pt x="0" y="0"/>
                </a:moveTo>
                <a:lnTo>
                  <a:pt x="0" y="242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430521" y="32656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430521" y="23743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551171" y="2369947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4">
                <a:moveTo>
                  <a:pt x="0" y="0"/>
                </a:moveTo>
                <a:lnTo>
                  <a:pt x="0" y="391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551171" y="3023616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72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505452" y="32608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505452" y="2369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557395" y="2333370"/>
            <a:ext cx="0" cy="428625"/>
          </a:xfrm>
          <a:custGeom>
            <a:avLst/>
            <a:gdLst/>
            <a:ahLst/>
            <a:cxnLst/>
            <a:rect l="l" t="t" r="r" b="b"/>
            <a:pathLst>
              <a:path h="428625">
                <a:moveTo>
                  <a:pt x="0" y="0"/>
                </a:moveTo>
                <a:lnTo>
                  <a:pt x="0" y="428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557395" y="3023616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69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511675" y="3220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511675" y="23333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610480" y="2292604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0"/>
                </a:moveTo>
                <a:lnTo>
                  <a:pt x="0" y="4691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610480" y="3023616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564760" y="3175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564760" y="22926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672838" y="2261616"/>
            <a:ext cx="0" cy="500380"/>
          </a:xfrm>
          <a:custGeom>
            <a:avLst/>
            <a:gdLst/>
            <a:ahLst/>
            <a:cxnLst/>
            <a:rect l="l" t="t" r="r" b="b"/>
            <a:pathLst>
              <a:path h="500380">
                <a:moveTo>
                  <a:pt x="0" y="0"/>
                </a:moveTo>
                <a:lnTo>
                  <a:pt x="0" y="500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672838" y="3023616"/>
            <a:ext cx="0" cy="119380"/>
          </a:xfrm>
          <a:custGeom>
            <a:avLst/>
            <a:gdLst/>
            <a:ahLst/>
            <a:cxnLst/>
            <a:rect l="l" t="t" r="r" b="b"/>
            <a:pathLst>
              <a:path h="119380">
                <a:moveTo>
                  <a:pt x="0" y="0"/>
                </a:moveTo>
                <a:lnTo>
                  <a:pt x="0" y="118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627117" y="3142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627117" y="22616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722876" y="2190242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722876" y="3023616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8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677155" y="30674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677155" y="2190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850765" y="2182367"/>
            <a:ext cx="0" cy="579755"/>
          </a:xfrm>
          <a:custGeom>
            <a:avLst/>
            <a:gdLst/>
            <a:ahLst/>
            <a:cxnLst/>
            <a:rect l="l" t="t" r="r" b="b"/>
            <a:pathLst>
              <a:path h="579755">
                <a:moveTo>
                  <a:pt x="0" y="0"/>
                </a:moveTo>
                <a:lnTo>
                  <a:pt x="0" y="5793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850765" y="3023616"/>
            <a:ext cx="0" cy="36195"/>
          </a:xfrm>
          <a:custGeom>
            <a:avLst/>
            <a:gdLst/>
            <a:ahLst/>
            <a:cxnLst/>
            <a:rect l="l" t="t" r="r" b="b"/>
            <a:pathLst>
              <a:path h="36194">
                <a:moveTo>
                  <a:pt x="0" y="0"/>
                </a:moveTo>
                <a:lnTo>
                  <a:pt x="0" y="356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805045" y="3059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805045" y="21823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866385" y="2152776"/>
            <a:ext cx="0" cy="608965"/>
          </a:xfrm>
          <a:custGeom>
            <a:avLst/>
            <a:gdLst/>
            <a:ahLst/>
            <a:cxnLst/>
            <a:rect l="l" t="t" r="r" b="b"/>
            <a:pathLst>
              <a:path h="608964">
                <a:moveTo>
                  <a:pt x="0" y="0"/>
                </a:moveTo>
                <a:lnTo>
                  <a:pt x="0" y="6089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861623" y="30266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820665" y="3029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820665" y="2152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928870" y="2121661"/>
            <a:ext cx="0" cy="640080"/>
          </a:xfrm>
          <a:custGeom>
            <a:avLst/>
            <a:gdLst/>
            <a:ahLst/>
            <a:cxnLst/>
            <a:rect l="l" t="t" r="r" b="b"/>
            <a:pathLst>
              <a:path h="640080">
                <a:moveTo>
                  <a:pt x="0" y="0"/>
                </a:moveTo>
                <a:lnTo>
                  <a:pt x="0" y="6400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883150" y="21216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003800" y="2052320"/>
            <a:ext cx="0" cy="709930"/>
          </a:xfrm>
          <a:custGeom>
            <a:avLst/>
            <a:gdLst/>
            <a:ahLst/>
            <a:cxnLst/>
            <a:rect l="l" t="t" r="r" b="b"/>
            <a:pathLst>
              <a:path h="709930">
                <a:moveTo>
                  <a:pt x="0" y="0"/>
                </a:moveTo>
                <a:lnTo>
                  <a:pt x="0" y="7094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95807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381371" y="2054732"/>
            <a:ext cx="0" cy="707390"/>
          </a:xfrm>
          <a:custGeom>
            <a:avLst/>
            <a:gdLst/>
            <a:ahLst/>
            <a:cxnLst/>
            <a:rect l="l" t="t" r="r" b="b"/>
            <a:pathLst>
              <a:path h="707389">
                <a:moveTo>
                  <a:pt x="0" y="0"/>
                </a:moveTo>
                <a:lnTo>
                  <a:pt x="0" y="7070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335651" y="2055177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>
                <a:moveTo>
                  <a:pt x="0" y="0"/>
                </a:moveTo>
                <a:lnTo>
                  <a:pt x="125857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415788" y="2055622"/>
            <a:ext cx="0" cy="706120"/>
          </a:xfrm>
          <a:custGeom>
            <a:avLst/>
            <a:gdLst/>
            <a:ahLst/>
            <a:cxnLst/>
            <a:rect l="l" t="t" r="r" b="b"/>
            <a:pathLst>
              <a:path h="706119">
                <a:moveTo>
                  <a:pt x="0" y="0"/>
                </a:moveTo>
                <a:lnTo>
                  <a:pt x="0" y="706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425185" y="2061591"/>
            <a:ext cx="0" cy="700405"/>
          </a:xfrm>
          <a:custGeom>
            <a:avLst/>
            <a:gdLst/>
            <a:ahLst/>
            <a:cxnLst/>
            <a:rect l="l" t="t" r="r" b="b"/>
            <a:pathLst>
              <a:path h="700405">
                <a:moveTo>
                  <a:pt x="0" y="0"/>
                </a:moveTo>
                <a:lnTo>
                  <a:pt x="0" y="700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379465" y="2061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468873" y="2064385"/>
            <a:ext cx="0" cy="697865"/>
          </a:xfrm>
          <a:custGeom>
            <a:avLst/>
            <a:gdLst/>
            <a:ahLst/>
            <a:cxnLst/>
            <a:rect l="l" t="t" r="r" b="b"/>
            <a:pathLst>
              <a:path h="697864">
                <a:moveTo>
                  <a:pt x="0" y="0"/>
                </a:moveTo>
                <a:lnTo>
                  <a:pt x="0" y="6973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423153" y="20643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484495" y="2074291"/>
            <a:ext cx="0" cy="687705"/>
          </a:xfrm>
          <a:custGeom>
            <a:avLst/>
            <a:gdLst/>
            <a:ahLst/>
            <a:cxnLst/>
            <a:rect l="l" t="t" r="r" b="b"/>
            <a:pathLst>
              <a:path h="687705">
                <a:moveTo>
                  <a:pt x="0" y="0"/>
                </a:moveTo>
                <a:lnTo>
                  <a:pt x="0" y="687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438775" y="20742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528183" y="2084070"/>
            <a:ext cx="0" cy="678180"/>
          </a:xfrm>
          <a:custGeom>
            <a:avLst/>
            <a:gdLst/>
            <a:ahLst/>
            <a:cxnLst/>
            <a:rect l="l" t="t" r="r" b="b"/>
            <a:pathLst>
              <a:path h="678180">
                <a:moveTo>
                  <a:pt x="0" y="0"/>
                </a:moveTo>
                <a:lnTo>
                  <a:pt x="0" y="6776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482463" y="20840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562472" y="2088133"/>
            <a:ext cx="0" cy="673735"/>
          </a:xfrm>
          <a:custGeom>
            <a:avLst/>
            <a:gdLst/>
            <a:ahLst/>
            <a:cxnLst/>
            <a:rect l="l" t="t" r="r" b="b"/>
            <a:pathLst>
              <a:path h="673735">
                <a:moveTo>
                  <a:pt x="0" y="0"/>
                </a:moveTo>
                <a:lnTo>
                  <a:pt x="0" y="6736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516753" y="2088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574919" y="2093467"/>
            <a:ext cx="0" cy="668655"/>
          </a:xfrm>
          <a:custGeom>
            <a:avLst/>
            <a:gdLst/>
            <a:ahLst/>
            <a:cxnLst/>
            <a:rect l="l" t="t" r="r" b="b"/>
            <a:pathLst>
              <a:path h="668655">
                <a:moveTo>
                  <a:pt x="0" y="0"/>
                </a:moveTo>
                <a:lnTo>
                  <a:pt x="0" y="6682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529198" y="2093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590540" y="2109342"/>
            <a:ext cx="0" cy="652780"/>
          </a:xfrm>
          <a:custGeom>
            <a:avLst/>
            <a:gdLst/>
            <a:ahLst/>
            <a:cxnLst/>
            <a:rect l="l" t="t" r="r" b="b"/>
            <a:pathLst>
              <a:path h="652780">
                <a:moveTo>
                  <a:pt x="0" y="0"/>
                </a:moveTo>
                <a:lnTo>
                  <a:pt x="0" y="652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544820" y="30145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544820" y="21093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631179" y="2121789"/>
            <a:ext cx="0" cy="640080"/>
          </a:xfrm>
          <a:custGeom>
            <a:avLst/>
            <a:gdLst/>
            <a:ahLst/>
            <a:cxnLst/>
            <a:rect l="l" t="t" r="r" b="b"/>
            <a:pathLst>
              <a:path h="640080">
                <a:moveTo>
                  <a:pt x="0" y="0"/>
                </a:moveTo>
                <a:lnTo>
                  <a:pt x="0" y="639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626417" y="30256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585459" y="30276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585459" y="21217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659246" y="2132329"/>
            <a:ext cx="0" cy="629920"/>
          </a:xfrm>
          <a:custGeom>
            <a:avLst/>
            <a:gdLst/>
            <a:ahLst/>
            <a:cxnLst/>
            <a:rect l="l" t="t" r="r" b="b"/>
            <a:pathLst>
              <a:path h="629919">
                <a:moveTo>
                  <a:pt x="0" y="0"/>
                </a:moveTo>
                <a:lnTo>
                  <a:pt x="0" y="629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659246" y="3023616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48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613527" y="30384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613527" y="2132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681090" y="2206244"/>
            <a:ext cx="0" cy="555625"/>
          </a:xfrm>
          <a:custGeom>
            <a:avLst/>
            <a:gdLst/>
            <a:ahLst/>
            <a:cxnLst/>
            <a:rect l="l" t="t" r="r" b="b"/>
            <a:pathLst>
              <a:path h="555625">
                <a:moveTo>
                  <a:pt x="0" y="0"/>
                </a:moveTo>
                <a:lnTo>
                  <a:pt x="0" y="5554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681090" y="3023616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4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635371" y="31130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635371" y="22062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805932" y="2381250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04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805932" y="3023616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1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760211" y="32898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760211" y="23812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021323" y="2472817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021323" y="3023616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975603" y="33853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975603" y="2472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114922" y="2488819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29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114922" y="3023616"/>
            <a:ext cx="0" cy="379095"/>
          </a:xfrm>
          <a:custGeom>
            <a:avLst/>
            <a:gdLst/>
            <a:ahLst/>
            <a:cxnLst/>
            <a:rect l="l" t="t" r="r" b="b"/>
            <a:pathLst>
              <a:path h="379095">
                <a:moveTo>
                  <a:pt x="0" y="0"/>
                </a:moveTo>
                <a:lnTo>
                  <a:pt x="0" y="378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069203" y="34022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069203" y="2488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130544" y="3023616"/>
            <a:ext cx="0" cy="856615"/>
          </a:xfrm>
          <a:custGeom>
            <a:avLst/>
            <a:gdLst/>
            <a:ahLst/>
            <a:cxnLst/>
            <a:rect l="l" t="t" r="r" b="b"/>
            <a:pathLst>
              <a:path h="856614">
                <a:moveTo>
                  <a:pt x="0" y="0"/>
                </a:moveTo>
                <a:lnTo>
                  <a:pt x="0" y="856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084823" y="38801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492621" y="3023616"/>
            <a:ext cx="0" cy="890269"/>
          </a:xfrm>
          <a:custGeom>
            <a:avLst/>
            <a:gdLst/>
            <a:ahLst/>
            <a:cxnLst/>
            <a:rect l="l" t="t" r="r" b="b"/>
            <a:pathLst>
              <a:path h="890270">
                <a:moveTo>
                  <a:pt x="0" y="0"/>
                </a:moveTo>
                <a:lnTo>
                  <a:pt x="0" y="8902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446901" y="39138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514465" y="3023616"/>
            <a:ext cx="0" cy="929640"/>
          </a:xfrm>
          <a:custGeom>
            <a:avLst/>
            <a:gdLst/>
            <a:ahLst/>
            <a:cxnLst/>
            <a:rect l="l" t="t" r="r" b="b"/>
            <a:pathLst>
              <a:path h="929639">
                <a:moveTo>
                  <a:pt x="0" y="0"/>
                </a:moveTo>
                <a:lnTo>
                  <a:pt x="0" y="9295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468745" y="39531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539483" y="3023616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0"/>
                </a:moveTo>
                <a:lnTo>
                  <a:pt x="0" y="9744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493764" y="39980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567551" y="3011932"/>
            <a:ext cx="0" cy="1006475"/>
          </a:xfrm>
          <a:custGeom>
            <a:avLst/>
            <a:gdLst/>
            <a:ahLst/>
            <a:cxnLst/>
            <a:rect l="l" t="t" r="r" b="b"/>
            <a:pathLst>
              <a:path h="1006475">
                <a:moveTo>
                  <a:pt x="0" y="10063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521831" y="40182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521831" y="30119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579996" y="3023616"/>
            <a:ext cx="0" cy="1010285"/>
          </a:xfrm>
          <a:custGeom>
            <a:avLst/>
            <a:gdLst/>
            <a:ahLst/>
            <a:cxnLst/>
            <a:rect l="l" t="t" r="r" b="b"/>
            <a:pathLst>
              <a:path h="1010285">
                <a:moveTo>
                  <a:pt x="0" y="10100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534277" y="40336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534277" y="30236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589394" y="3050920"/>
            <a:ext cx="0" cy="1019175"/>
          </a:xfrm>
          <a:custGeom>
            <a:avLst/>
            <a:gdLst/>
            <a:ahLst/>
            <a:cxnLst/>
            <a:rect l="l" t="t" r="r" b="b"/>
            <a:pathLst>
              <a:path h="1019175">
                <a:moveTo>
                  <a:pt x="0" y="10187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543675" y="40697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543675" y="30509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611239" y="3062732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10226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565518" y="40853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565518" y="30627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620636" y="3133344"/>
            <a:ext cx="0" cy="1047750"/>
          </a:xfrm>
          <a:custGeom>
            <a:avLst/>
            <a:gdLst/>
            <a:ahLst/>
            <a:cxnLst/>
            <a:rect l="l" t="t" r="r" b="b"/>
            <a:pathLst>
              <a:path h="1047750">
                <a:moveTo>
                  <a:pt x="0" y="10474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574917" y="4180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574917" y="31333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676770" y="3303142"/>
            <a:ext cx="0" cy="1118235"/>
          </a:xfrm>
          <a:custGeom>
            <a:avLst/>
            <a:gdLst/>
            <a:ahLst/>
            <a:cxnLst/>
            <a:rect l="l" t="t" r="r" b="b"/>
            <a:pathLst>
              <a:path h="1118235">
                <a:moveTo>
                  <a:pt x="0" y="11177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631051" y="44208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631051" y="33031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811009" y="3330955"/>
            <a:ext cx="0" cy="1130935"/>
          </a:xfrm>
          <a:custGeom>
            <a:avLst/>
            <a:gdLst/>
            <a:ahLst/>
            <a:cxnLst/>
            <a:rect l="l" t="t" r="r" b="b"/>
            <a:pathLst>
              <a:path h="1130935">
                <a:moveTo>
                  <a:pt x="0" y="11304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765290" y="44613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765290" y="33309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832854" y="3342766"/>
            <a:ext cx="0" cy="1136650"/>
          </a:xfrm>
          <a:custGeom>
            <a:avLst/>
            <a:gdLst/>
            <a:ahLst/>
            <a:cxnLst/>
            <a:rect l="l" t="t" r="r" b="b"/>
            <a:pathLst>
              <a:path h="1136650">
                <a:moveTo>
                  <a:pt x="0" y="11361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787133" y="44789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787133" y="33427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842252" y="3362578"/>
            <a:ext cx="0" cy="1145540"/>
          </a:xfrm>
          <a:custGeom>
            <a:avLst/>
            <a:gdLst/>
            <a:ahLst/>
            <a:cxnLst/>
            <a:rect l="l" t="t" r="r" b="b"/>
            <a:pathLst>
              <a:path h="1145539">
                <a:moveTo>
                  <a:pt x="0" y="11455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796531" y="45081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796531" y="33625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857872" y="3414014"/>
            <a:ext cx="0" cy="1171575"/>
          </a:xfrm>
          <a:custGeom>
            <a:avLst/>
            <a:gdLst/>
            <a:ahLst/>
            <a:cxnLst/>
            <a:rect l="l" t="t" r="r" b="b"/>
            <a:pathLst>
              <a:path h="1171575">
                <a:moveTo>
                  <a:pt x="0" y="11711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812153" y="45852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812153" y="34140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898385" y="3583559"/>
            <a:ext cx="0" cy="1264285"/>
          </a:xfrm>
          <a:custGeom>
            <a:avLst/>
            <a:gdLst/>
            <a:ahLst/>
            <a:cxnLst/>
            <a:rect l="l" t="t" r="r" b="b"/>
            <a:pathLst>
              <a:path h="1264285">
                <a:moveTo>
                  <a:pt x="0" y="12639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852666" y="48474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852666" y="35835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032625" y="3610990"/>
            <a:ext cx="0" cy="1280160"/>
          </a:xfrm>
          <a:custGeom>
            <a:avLst/>
            <a:gdLst/>
            <a:ahLst/>
            <a:cxnLst/>
            <a:rect l="l" t="t" r="r" b="b"/>
            <a:pathLst>
              <a:path h="1280160">
                <a:moveTo>
                  <a:pt x="0" y="12801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986905" y="4891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986905" y="36109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054468" y="3642359"/>
            <a:ext cx="0" cy="1299210"/>
          </a:xfrm>
          <a:custGeom>
            <a:avLst/>
            <a:gdLst/>
            <a:ahLst/>
            <a:cxnLst/>
            <a:rect l="l" t="t" r="r" b="b"/>
            <a:pathLst>
              <a:path h="1299210">
                <a:moveTo>
                  <a:pt x="0" y="12989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008748" y="49413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008748" y="36423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079488" y="3693033"/>
            <a:ext cx="0" cy="1330325"/>
          </a:xfrm>
          <a:custGeom>
            <a:avLst/>
            <a:gdLst/>
            <a:ahLst/>
            <a:cxnLst/>
            <a:rect l="l" t="t" r="r" b="b"/>
            <a:pathLst>
              <a:path h="1330325">
                <a:moveTo>
                  <a:pt x="0" y="13303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7033768" y="50233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7033768" y="36930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7120001" y="3832352"/>
            <a:ext cx="0" cy="1421765"/>
          </a:xfrm>
          <a:custGeom>
            <a:avLst/>
            <a:gdLst/>
            <a:ahLst/>
            <a:cxnLst/>
            <a:rect l="l" t="t" r="r" b="b"/>
            <a:pathLst>
              <a:path h="1421764">
                <a:moveTo>
                  <a:pt x="0" y="14212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7074281" y="5253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074281" y="38323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232395" y="3744848"/>
            <a:ext cx="0" cy="1609725"/>
          </a:xfrm>
          <a:custGeom>
            <a:avLst/>
            <a:gdLst/>
            <a:ahLst/>
            <a:cxnLst/>
            <a:rect l="l" t="t" r="r" b="b"/>
            <a:pathLst>
              <a:path h="1609725">
                <a:moveTo>
                  <a:pt x="0" y="16094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186676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7186676" y="37448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7254240" y="3859148"/>
            <a:ext cx="0" cy="1440180"/>
          </a:xfrm>
          <a:custGeom>
            <a:avLst/>
            <a:gdLst/>
            <a:ahLst/>
            <a:cxnLst/>
            <a:rect l="l" t="t" r="r" b="b"/>
            <a:pathLst>
              <a:path h="1440179">
                <a:moveTo>
                  <a:pt x="0" y="14396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208519" y="52988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208519" y="38591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498080" y="2630932"/>
            <a:ext cx="0" cy="1833245"/>
          </a:xfrm>
          <a:custGeom>
            <a:avLst/>
            <a:gdLst/>
            <a:ahLst/>
            <a:cxnLst/>
            <a:rect l="l" t="t" r="r" b="b"/>
            <a:pathLst>
              <a:path h="1833245">
                <a:moveTo>
                  <a:pt x="0" y="183273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7498080" y="44636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498080" y="4201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7498080" y="3678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7498080" y="34164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7498080" y="31545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498080" y="28926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7498080" y="26309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 txBox="1"/>
          <p:nvPr/>
        </p:nvSpPr>
        <p:spPr>
          <a:xfrm>
            <a:off x="7668259" y="3094860"/>
            <a:ext cx="1165860" cy="144907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206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206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7668259" y="2832986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7668259" y="257123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58" name="object 558"/>
          <p:cNvSpPr/>
          <p:nvPr/>
        </p:nvSpPr>
        <p:spPr>
          <a:xfrm>
            <a:off x="1143380" y="45538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143380" y="45538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024376" y="31880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024376" y="31880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089908" y="3141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089908" y="3141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139819" y="30586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139819" y="30586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230370" y="3019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230370" y="3019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274058" y="2933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274058" y="2933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374007" y="28627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374007" y="28627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461383" y="28051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461383" y="28051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536313" y="2800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536313" y="2800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542535" y="2762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542535" y="2762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595621" y="27194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595621" y="27194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657978" y="2687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657978" y="2687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708016" y="26140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708016" y="26140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835905" y="26060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835905" y="26060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851527" y="25763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851527" y="25763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914010" y="25455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914010" y="25455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988940" y="24851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988940" y="24851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366511" y="2488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366511" y="2488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400928" y="24895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400928" y="24895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410327" y="2496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410327" y="2496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454015" y="24998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454015" y="24998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469635" y="25105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469635" y="25105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513323" y="25209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513323" y="25209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547614" y="25252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547614" y="25252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560059" y="25308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560059" y="25308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575680" y="2547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575680" y="2547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616321" y="25598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616321" y="25598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644388" y="2570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644388" y="2570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666232" y="26447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666232" y="26447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791072" y="2820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791072" y="2820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006465" y="2914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006465" y="2914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100064" y="2930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100064" y="2930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115684" y="33770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115684" y="33770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477761" y="34074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477761" y="34074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499605" y="3442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499605" y="3442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524625" y="34823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524625" y="34823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552692" y="3500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552692" y="3500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565138" y="35138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565138" y="35138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574535" y="35454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574535" y="35454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596380" y="3559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596380" y="3559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605778" y="36422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605778" y="36422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661911" y="3847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661911" y="3847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796151" y="3881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796151" y="3881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817994" y="3895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817994" y="3895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827393" y="39204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827393" y="39204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843014" y="39847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843014" y="39847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883527" y="42006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883527" y="42006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7017766" y="42362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017766" y="42362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039609" y="4276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039609" y="4276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064629" y="43434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7064629" y="43434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7105142" y="45281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7105142" y="45281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7217536" y="45346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7217536" y="45346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7239381" y="45641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7239381" y="45641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 txBox="1"/>
          <p:nvPr/>
        </p:nvSpPr>
        <p:spPr>
          <a:xfrm>
            <a:off x="1878838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5" name="object 665"/>
          <p:cNvSpPr txBox="1"/>
          <p:nvPr/>
        </p:nvSpPr>
        <p:spPr>
          <a:xfrm>
            <a:off x="3439540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6" name="object 666"/>
          <p:cNvSpPr txBox="1"/>
          <p:nvPr/>
        </p:nvSpPr>
        <p:spPr>
          <a:xfrm>
            <a:off x="5000116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7" name="object 667"/>
          <p:cNvSpPr txBox="1"/>
          <p:nvPr/>
        </p:nvSpPr>
        <p:spPr>
          <a:xfrm>
            <a:off x="6560819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503000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8" name="object 668"/>
          <p:cNvSpPr/>
          <p:nvPr/>
        </p:nvSpPr>
        <p:spPr>
          <a:xfrm>
            <a:off x="822960" y="39357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 txBox="1"/>
          <p:nvPr/>
        </p:nvSpPr>
        <p:spPr>
          <a:xfrm>
            <a:off x="594230" y="487561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70" name="object 670"/>
          <p:cNvSpPr txBox="1"/>
          <p:nvPr/>
        </p:nvSpPr>
        <p:spPr>
          <a:xfrm>
            <a:off x="594230" y="434297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71" name="object 671"/>
          <p:cNvSpPr txBox="1"/>
          <p:nvPr/>
        </p:nvSpPr>
        <p:spPr>
          <a:xfrm>
            <a:off x="594230" y="384369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72" name="object 672"/>
          <p:cNvSpPr txBox="1"/>
          <p:nvPr/>
        </p:nvSpPr>
        <p:spPr>
          <a:xfrm>
            <a:off x="594230" y="331092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73" name="object 673"/>
          <p:cNvSpPr txBox="1"/>
          <p:nvPr/>
        </p:nvSpPr>
        <p:spPr>
          <a:xfrm>
            <a:off x="594230" y="277828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74" name="object 674"/>
          <p:cNvSpPr txBox="1"/>
          <p:nvPr/>
        </p:nvSpPr>
        <p:spPr>
          <a:xfrm>
            <a:off x="594230" y="224565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675" name="object 67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SLC9A3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5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108</a:t>
            </a:r>
            <a:endParaRPr sz="1200">
              <a:latin typeface="Arial"/>
              <a:cs typeface="Arial"/>
            </a:endParaRPr>
          </a:p>
          <a:p>
            <a:pPr marL="73025" marR="654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6.1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0.022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77" name="object 677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78" name="object 678"/>
          <p:cNvSpPr/>
          <p:nvPr/>
        </p:nvSpPr>
        <p:spPr>
          <a:xfrm>
            <a:off x="914400" y="2761742"/>
            <a:ext cx="6583680" cy="262255"/>
          </a:xfrm>
          <a:custGeom>
            <a:avLst/>
            <a:gdLst/>
            <a:ahLst/>
            <a:cxnLst/>
            <a:rect l="l" t="t" r="r" b="b"/>
            <a:pathLst>
              <a:path w="6583680" h="262255">
                <a:moveTo>
                  <a:pt x="0" y="0"/>
                </a:moveTo>
                <a:lnTo>
                  <a:pt x="0" y="261874"/>
                </a:lnTo>
                <a:lnTo>
                  <a:pt x="6583680" y="261874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 txBox="1"/>
          <p:nvPr/>
        </p:nvSpPr>
        <p:spPr>
          <a:xfrm>
            <a:off x="7146290" y="284822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80" name="object 680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5562472" y="3198622"/>
            <a:ext cx="15875" cy="0"/>
          </a:xfrm>
          <a:custGeom>
            <a:avLst/>
            <a:gdLst/>
            <a:ahLst/>
            <a:cxnLst/>
            <a:rect l="l" t="t" r="r" b="b"/>
            <a:pathLst>
              <a:path w="15875">
                <a:moveTo>
                  <a:pt x="0" y="0"/>
                </a:moveTo>
                <a:lnTo>
                  <a:pt x="15621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557710" y="3198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573331" y="3198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 txBox="1"/>
          <p:nvPr/>
        </p:nvSpPr>
        <p:spPr>
          <a:xfrm>
            <a:off x="5120513" y="2875277"/>
            <a:ext cx="883919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920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0.277)</a:t>
            </a:r>
            <a:endParaRPr sz="800">
              <a:latin typeface="Arial"/>
              <a:cs typeface="Arial"/>
            </a:endParaRPr>
          </a:p>
        </p:txBody>
      </p:sp>
      <p:sp>
        <p:nvSpPr>
          <p:cNvPr id="685" name="object 68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89" name="object 68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457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4573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09294" y="44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09294" y="44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5555" y="4427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65555" y="4427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13433" y="4415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13433" y="4415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55089" y="4404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55089" y="4404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63472" y="4402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63472" y="4402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90522" y="4395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90522" y="4395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28114" y="4386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28114" y="4386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59357" y="4378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459357" y="4378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471802" y="4375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71802" y="4375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84375" y="4372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484375" y="4372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11427" y="4365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11427" y="4365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38426" y="4333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38426" y="4333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48967" y="4330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48967" y="4330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94688" y="4319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94688" y="4319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753107" y="4304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53107" y="4304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94764" y="429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794764" y="429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11401" y="4289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11401" y="4289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842642" y="4281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842642" y="4281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936369" y="4258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936369" y="4258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044700" y="4230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044700" y="4230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057273" y="422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057273" y="422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155189" y="4203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155189" y="4203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159380" y="4201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159380" y="4201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167635" y="41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167635" y="41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180208" y="4196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180208" y="4196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192654" y="4193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192654" y="4193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250948" y="4178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250948" y="4178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263520" y="4175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263520" y="4175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271902" y="4173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271902" y="41736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353055" y="4153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353055" y="4153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542667" y="4105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542667" y="4105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582291" y="4095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582291" y="4095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661411" y="4075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661411" y="4075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680207" y="4070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680207" y="4070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786379" y="4043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786379" y="4043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884297" y="4019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884297" y="4019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938526" y="4005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938526" y="4005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009392" y="3987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009392" y="39875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057270" y="3975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057270" y="3975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092704" y="3966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092704" y="3966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136392" y="3955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136392" y="39555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148964" y="3952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148964" y="39523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186429" y="394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186429" y="394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257296" y="3925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257296" y="3925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396869" y="3889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396869" y="3889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484371" y="3867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484371" y="38677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586479" y="38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586479" y="38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596894" y="3839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596894" y="3839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667759" y="3821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667759" y="3821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728084" y="3806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728084" y="3806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734434" y="3804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734434" y="3804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913504" y="3759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913504" y="3759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990594" y="3740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990594" y="3740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001008" y="3737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001008" y="3737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009390" y="3735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009390" y="3735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161535" y="3696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161535" y="3696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17670" y="3682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17670" y="3682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311522" y="3658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311522" y="36589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423346" y="3345116"/>
            <a:ext cx="1030351" cy="30581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31802" y="3223577"/>
            <a:ext cx="405257" cy="14757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017767" y="3223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017767" y="3223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038596" y="3206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038596" y="3206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103239" y="3205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103239" y="3205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107303" y="3187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107303" y="3187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178169" y="3185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178169" y="3185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186551" y="3176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186551" y="3176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224015" y="3175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224015" y="3175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228207" y="3164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228207" y="3164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271895" y="3145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271895" y="3145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344920" y="3139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344920" y="3139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367779" y="3137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367779" y="31374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378194" y="3127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378194" y="3127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415659" y="3125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415659" y="31252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426072" y="3123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426072" y="3123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432422" y="3114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432422" y="3114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467728" y="3108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467728" y="3108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492747" y="3105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492747" y="3105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503161" y="3083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503161" y="3083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590665" y="3079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590665" y="3079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607429" y="3073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607429" y="3073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632320" y="3070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632320" y="3070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644893" y="3029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644893" y="3029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07327" y="3013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07327" y="3013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869938" y="2999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869938" y="2999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926071" y="2997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926071" y="2997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930263" y="2994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930263" y="2994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942835" y="2981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942835" y="29811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996938" y="29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996938" y="29738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026147" y="2922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026147" y="2922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7230364" y="2919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7230364" y="29190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7242809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7242809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391538" y="5486400"/>
            <a:ext cx="5208905" cy="0"/>
          </a:xfrm>
          <a:custGeom>
            <a:avLst/>
            <a:gdLst/>
            <a:ahLst/>
            <a:cxnLst/>
            <a:rect l="l" t="t" r="r" b="b"/>
            <a:pathLst>
              <a:path w="5208905">
                <a:moveTo>
                  <a:pt x="0" y="0"/>
                </a:moveTo>
                <a:lnTo>
                  <a:pt x="520852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39153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43332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47497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5166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55840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6000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914400" y="2170429"/>
            <a:ext cx="0" cy="3204210"/>
          </a:xfrm>
          <a:custGeom>
            <a:avLst/>
            <a:gdLst/>
            <a:ahLst/>
            <a:cxnLst/>
            <a:rect l="l" t="t" r="r" b="b"/>
            <a:pathLst>
              <a:path h="3204210">
                <a:moveTo>
                  <a:pt x="0" y="0"/>
                </a:moveTo>
                <a:lnTo>
                  <a:pt x="0" y="320370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822960" y="5374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822960" y="47334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822960" y="40925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822960" y="34518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822960" y="28111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822960" y="21704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107757" y="3467925"/>
            <a:ext cx="1307211" cy="189115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545588" y="41080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545588" y="41167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549334" y="41166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585085" y="40981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585085" y="41066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588958" y="41067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664332" y="40782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664332" y="4084383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>
                <a:moveTo>
                  <a:pt x="0" y="0"/>
                </a:moveTo>
                <a:lnTo>
                  <a:pt x="35814" y="0"/>
                </a:lnTo>
              </a:path>
            </a:pathLst>
          </a:custGeom>
          <a:ln w="142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668079" y="40867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683001" y="40733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686875" y="4081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789301" y="40466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789301" y="40552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793047" y="40551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887217" y="4021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887217" y="4030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890964" y="4030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941320" y="40082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941320" y="40168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945193" y="40168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012185" y="39904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012185" y="3998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016059" y="3999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060192" y="39782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060192" y="39869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063938" y="39868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095498" y="39693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095498" y="39780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099371" y="39779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139313" y="39583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139313" y="3966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143059" y="39669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151758" y="3955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151758" y="39637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155632" y="3963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189351" y="39457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189351" y="39542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193097" y="39543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260090" y="39278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260090" y="39364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263963" y="39364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399790" y="38926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399790" y="39011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403536" y="39012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487292" y="38705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487292" y="38792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491039" y="38791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589273" y="38447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589273" y="38534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593147" y="38533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599688" y="3842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599688" y="38507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603561" y="3850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670553" y="3824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670553" y="38328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674427" y="3832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731005" y="38091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731005" y="3817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734752" y="38176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737228" y="38074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737228" y="38160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741102" y="3816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916426" y="37622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916426" y="37708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920172" y="37708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993515" y="3742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997261" y="3751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003928" y="37402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993515" y="3748785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81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007675" y="37488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012184" y="37381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016057" y="37466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122483" y="2232215"/>
            <a:ext cx="2584323" cy="202946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164329" y="37082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220590" y="36941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314316" y="36704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666488" y="3577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712208" y="35637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737227" y="35610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747640" y="3554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772659" y="35448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847716" y="3530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899786" y="35210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906009" y="35195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912233" y="35058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966461" y="35048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970653" y="34996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428996" y="33613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674740" y="33213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724778" y="33134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728970" y="33023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428994" y="31351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470650" y="31198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495669" y="31172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506082" y="30951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810247" y="3016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810247" y="3024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813994" y="3024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872731" y="3001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872731" y="30105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876605" y="30104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928993" y="30008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928993" y="30093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932739" y="3009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933183" y="29977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933183" y="30062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936930" y="3006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945630" y="29839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945630" y="29926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949503" y="29925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999858" y="29766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999858" y="29852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003605" y="29851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028942" y="2925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028942" y="29337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032815" y="2933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233157" y="29220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233157" y="29305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237031" y="29305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245731" y="36324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45731" y="36409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49477" y="36410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554097" y="3450209"/>
            <a:ext cx="0" cy="1333500"/>
          </a:xfrm>
          <a:custGeom>
            <a:avLst/>
            <a:gdLst/>
            <a:ahLst/>
            <a:cxnLst/>
            <a:rect l="l" t="t" r="r" b="b"/>
            <a:pathLst>
              <a:path h="1333500">
                <a:moveTo>
                  <a:pt x="0" y="13329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508376" y="4783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508376" y="34502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593720" y="3445255"/>
            <a:ext cx="0" cy="1323340"/>
          </a:xfrm>
          <a:custGeom>
            <a:avLst/>
            <a:gdLst/>
            <a:ahLst/>
            <a:cxnLst/>
            <a:rect l="l" t="t" r="r" b="b"/>
            <a:pathLst>
              <a:path h="1323339">
                <a:moveTo>
                  <a:pt x="0" y="13228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548001" y="47680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548001" y="3438969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356" y="0"/>
                </a:lnTo>
              </a:path>
            </a:pathLst>
          </a:custGeom>
          <a:ln w="2209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672842" y="3435222"/>
            <a:ext cx="0" cy="1303655"/>
          </a:xfrm>
          <a:custGeom>
            <a:avLst/>
            <a:gdLst/>
            <a:ahLst/>
            <a:cxnLst/>
            <a:rect l="l" t="t" r="r" b="b"/>
            <a:pathLst>
              <a:path h="1303654">
                <a:moveTo>
                  <a:pt x="0" y="13031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627122" y="47383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627122" y="34352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691638" y="3432683"/>
            <a:ext cx="0" cy="1298575"/>
          </a:xfrm>
          <a:custGeom>
            <a:avLst/>
            <a:gdLst/>
            <a:ahLst/>
            <a:cxnLst/>
            <a:rect l="l" t="t" r="r" b="b"/>
            <a:pathLst>
              <a:path h="1298575">
                <a:moveTo>
                  <a:pt x="0" y="12985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645917" y="4731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797810" y="3418459"/>
            <a:ext cx="0" cy="1273810"/>
          </a:xfrm>
          <a:custGeom>
            <a:avLst/>
            <a:gdLst/>
            <a:ahLst/>
            <a:cxnLst/>
            <a:rect l="l" t="t" r="r" b="b"/>
            <a:pathLst>
              <a:path h="1273810">
                <a:moveTo>
                  <a:pt x="0" y="12734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752089" y="46918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752089" y="3411601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357" y="0"/>
                </a:lnTo>
              </a:path>
            </a:pathLst>
          </a:custGeom>
          <a:ln w="232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895726" y="3404742"/>
            <a:ext cx="0" cy="1251585"/>
          </a:xfrm>
          <a:custGeom>
            <a:avLst/>
            <a:gdLst/>
            <a:ahLst/>
            <a:cxnLst/>
            <a:rect l="l" t="t" r="r" b="b"/>
            <a:pathLst>
              <a:path h="1251585">
                <a:moveTo>
                  <a:pt x="0" y="12514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850007" y="4656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949955" y="3396996"/>
            <a:ext cx="0" cy="1240155"/>
          </a:xfrm>
          <a:custGeom>
            <a:avLst/>
            <a:gdLst/>
            <a:ahLst/>
            <a:cxnLst/>
            <a:rect l="l" t="t" r="r" b="b"/>
            <a:pathLst>
              <a:path h="1240154">
                <a:moveTo>
                  <a:pt x="0" y="12397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904235" y="4636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904235" y="33969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020822" y="3386328"/>
            <a:ext cx="0" cy="1225550"/>
          </a:xfrm>
          <a:custGeom>
            <a:avLst/>
            <a:gdLst/>
            <a:ahLst/>
            <a:cxnLst/>
            <a:rect l="l" t="t" r="r" b="b"/>
            <a:pathLst>
              <a:path h="1225550">
                <a:moveTo>
                  <a:pt x="0" y="12252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975101" y="46116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068701" y="3379089"/>
            <a:ext cx="0" cy="1216025"/>
          </a:xfrm>
          <a:custGeom>
            <a:avLst/>
            <a:gdLst/>
            <a:ahLst/>
            <a:cxnLst/>
            <a:rect l="l" t="t" r="r" b="b"/>
            <a:pathLst>
              <a:path h="1216025">
                <a:moveTo>
                  <a:pt x="0" y="12156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022980" y="4594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975101" y="3379089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475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104133" y="3373501"/>
            <a:ext cx="0" cy="1209040"/>
          </a:xfrm>
          <a:custGeom>
            <a:avLst/>
            <a:gdLst/>
            <a:ahLst/>
            <a:cxnLst/>
            <a:rect l="l" t="t" r="r" b="b"/>
            <a:pathLst>
              <a:path h="1209039">
                <a:moveTo>
                  <a:pt x="0" y="12089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058414" y="45824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147822" y="3366642"/>
            <a:ext cx="0" cy="1200785"/>
          </a:xfrm>
          <a:custGeom>
            <a:avLst/>
            <a:gdLst/>
            <a:ahLst/>
            <a:cxnLst/>
            <a:rect l="l" t="t" r="r" b="b"/>
            <a:pathLst>
              <a:path h="1200785">
                <a:moveTo>
                  <a:pt x="0" y="12006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102101" y="45673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102101" y="33666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160395" y="3364610"/>
            <a:ext cx="0" cy="1198880"/>
          </a:xfrm>
          <a:custGeom>
            <a:avLst/>
            <a:gdLst/>
            <a:ahLst/>
            <a:cxnLst/>
            <a:rect l="l" t="t" r="r" b="b"/>
            <a:pathLst>
              <a:path h="1198879">
                <a:moveTo>
                  <a:pt x="0" y="11983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114675" y="45629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114675" y="3364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197860" y="3358515"/>
            <a:ext cx="0" cy="1191895"/>
          </a:xfrm>
          <a:custGeom>
            <a:avLst/>
            <a:gdLst/>
            <a:ahLst/>
            <a:cxnLst/>
            <a:rect l="l" t="t" r="r" b="b"/>
            <a:pathLst>
              <a:path h="1191895">
                <a:moveTo>
                  <a:pt x="0" y="11916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152139" y="45501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152139" y="33585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268726" y="3346703"/>
            <a:ext cx="0" cy="1179830"/>
          </a:xfrm>
          <a:custGeom>
            <a:avLst/>
            <a:gdLst/>
            <a:ahLst/>
            <a:cxnLst/>
            <a:rect l="l" t="t" r="r" b="b"/>
            <a:pathLst>
              <a:path h="1179829">
                <a:moveTo>
                  <a:pt x="0" y="11794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223005" y="4526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223005" y="33467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408298" y="3322446"/>
            <a:ext cx="0" cy="1157605"/>
          </a:xfrm>
          <a:custGeom>
            <a:avLst/>
            <a:gdLst/>
            <a:ahLst/>
            <a:cxnLst/>
            <a:rect l="l" t="t" r="r" b="b"/>
            <a:pathLst>
              <a:path h="1157604">
                <a:moveTo>
                  <a:pt x="0" y="11576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362578" y="44800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362578" y="33224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495802" y="3306317"/>
            <a:ext cx="0" cy="1146175"/>
          </a:xfrm>
          <a:custGeom>
            <a:avLst/>
            <a:gdLst/>
            <a:ahLst/>
            <a:cxnLst/>
            <a:rect l="l" t="t" r="r" b="b"/>
            <a:pathLst>
              <a:path h="1146175">
                <a:moveTo>
                  <a:pt x="0" y="11456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450082" y="44519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450082" y="3306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597909" y="3286886"/>
            <a:ext cx="0" cy="1133475"/>
          </a:xfrm>
          <a:custGeom>
            <a:avLst/>
            <a:gdLst/>
            <a:ahLst/>
            <a:cxnLst/>
            <a:rect l="l" t="t" r="r" b="b"/>
            <a:pathLst>
              <a:path h="1133475">
                <a:moveTo>
                  <a:pt x="0" y="11330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552190" y="4419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552190" y="32868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608323" y="3284854"/>
            <a:ext cx="0" cy="1132205"/>
          </a:xfrm>
          <a:custGeom>
            <a:avLst/>
            <a:gdLst/>
            <a:ahLst/>
            <a:cxnLst/>
            <a:rect l="l" t="t" r="r" b="b"/>
            <a:pathLst>
              <a:path h="1132204">
                <a:moveTo>
                  <a:pt x="0" y="113195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562603" y="44168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562603" y="32848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679190" y="3270630"/>
            <a:ext cx="0" cy="1124585"/>
          </a:xfrm>
          <a:custGeom>
            <a:avLst/>
            <a:gdLst/>
            <a:ahLst/>
            <a:cxnLst/>
            <a:rect l="l" t="t" r="r" b="b"/>
            <a:pathLst>
              <a:path h="1124585">
                <a:moveTo>
                  <a:pt x="0" y="11244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633470" y="43950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633470" y="32706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739515" y="3258311"/>
            <a:ext cx="0" cy="1118870"/>
          </a:xfrm>
          <a:custGeom>
            <a:avLst/>
            <a:gdLst/>
            <a:ahLst/>
            <a:cxnLst/>
            <a:rect l="l" t="t" r="r" b="b"/>
            <a:pathLst>
              <a:path h="1118870">
                <a:moveTo>
                  <a:pt x="0" y="11187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693795" y="4376102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789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693795" y="3257677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789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745865" y="3257041"/>
            <a:ext cx="0" cy="1118235"/>
          </a:xfrm>
          <a:custGeom>
            <a:avLst/>
            <a:gdLst/>
            <a:ahLst/>
            <a:cxnLst/>
            <a:rect l="l" t="t" r="r" b="b"/>
            <a:pathLst>
              <a:path h="1118235">
                <a:moveTo>
                  <a:pt x="0" y="1118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924934" y="3218307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967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924934" y="3507359"/>
            <a:ext cx="0" cy="816610"/>
          </a:xfrm>
          <a:custGeom>
            <a:avLst/>
            <a:gdLst/>
            <a:ahLst/>
            <a:cxnLst/>
            <a:rect l="l" t="t" r="r" b="b"/>
            <a:pathLst>
              <a:path h="816610">
                <a:moveTo>
                  <a:pt x="0" y="0"/>
                </a:moveTo>
                <a:lnTo>
                  <a:pt x="0" y="8161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879215" y="43234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879215" y="32183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002023" y="3200654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002023" y="3507359"/>
            <a:ext cx="0" cy="795020"/>
          </a:xfrm>
          <a:custGeom>
            <a:avLst/>
            <a:gdLst/>
            <a:ahLst/>
            <a:cxnLst/>
            <a:rect l="l" t="t" r="r" b="b"/>
            <a:pathLst>
              <a:path h="795020">
                <a:moveTo>
                  <a:pt x="0" y="0"/>
                </a:moveTo>
                <a:lnTo>
                  <a:pt x="0" y="794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956303" y="43021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956303" y="3200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012438" y="3198241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012438" y="3507359"/>
            <a:ext cx="0" cy="792480"/>
          </a:xfrm>
          <a:custGeom>
            <a:avLst/>
            <a:gdLst/>
            <a:ahLst/>
            <a:cxnLst/>
            <a:rect l="l" t="t" r="r" b="b"/>
            <a:pathLst>
              <a:path h="792479">
                <a:moveTo>
                  <a:pt x="0" y="0"/>
                </a:moveTo>
                <a:lnTo>
                  <a:pt x="0" y="791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966717" y="429818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2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966717" y="319728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2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020820" y="3196335"/>
            <a:ext cx="0" cy="118745"/>
          </a:xfrm>
          <a:custGeom>
            <a:avLst/>
            <a:gdLst/>
            <a:ahLst/>
            <a:cxnLst/>
            <a:rect l="l" t="t" r="r" b="b"/>
            <a:pathLst>
              <a:path h="118745">
                <a:moveTo>
                  <a:pt x="0" y="0"/>
                </a:moveTo>
                <a:lnTo>
                  <a:pt x="0" y="118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020820" y="3507359"/>
            <a:ext cx="0" cy="789940"/>
          </a:xfrm>
          <a:custGeom>
            <a:avLst/>
            <a:gdLst/>
            <a:ahLst/>
            <a:cxnLst/>
            <a:rect l="l" t="t" r="r" b="b"/>
            <a:pathLst>
              <a:path h="789939">
                <a:moveTo>
                  <a:pt x="0" y="0"/>
                </a:moveTo>
                <a:lnTo>
                  <a:pt x="0" y="789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172965" y="3159760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3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127246" y="3159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229100" y="3145663"/>
            <a:ext cx="0" cy="169545"/>
          </a:xfrm>
          <a:custGeom>
            <a:avLst/>
            <a:gdLst/>
            <a:ahLst/>
            <a:cxnLst/>
            <a:rect l="l" t="t" r="r" b="b"/>
            <a:pathLst>
              <a:path h="169545">
                <a:moveTo>
                  <a:pt x="0" y="0"/>
                </a:moveTo>
                <a:lnTo>
                  <a:pt x="0" y="169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83379" y="31456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322953" y="3121660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4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277233" y="31216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439539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439539" y="4084192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5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393819" y="41857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464558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464558" y="4084192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967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418838" y="41809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485385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485385" y="4084192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5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439665" y="4176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504182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504182" y="4084192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8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458461" y="41631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564634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564634" y="4084192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6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518914" y="4159758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>
                <a:moveTo>
                  <a:pt x="0" y="0"/>
                </a:moveTo>
                <a:lnTo>
                  <a:pt x="103886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577079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577079" y="4084192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583303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583303" y="4084192"/>
            <a:ext cx="0" cy="69215"/>
          </a:xfrm>
          <a:custGeom>
            <a:avLst/>
            <a:gdLst/>
            <a:ahLst/>
            <a:cxnLst/>
            <a:rect l="l" t="t" r="r" b="b"/>
            <a:pathLst>
              <a:path h="69214">
                <a:moveTo>
                  <a:pt x="0" y="0"/>
                </a:moveTo>
                <a:lnTo>
                  <a:pt x="0" y="689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537583" y="4146232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>
                <a:moveTo>
                  <a:pt x="0" y="0"/>
                </a:moveTo>
                <a:lnTo>
                  <a:pt x="176911" y="0"/>
                </a:lnTo>
              </a:path>
            </a:pathLst>
          </a:custGeom>
          <a:ln w="233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610480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610480" y="4084192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7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564760" y="4149153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396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618735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618735" y="4084192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639564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639564" y="4084192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5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593844" y="41437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654169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654169" y="4084192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608448" y="41407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668773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668773" y="4084192"/>
            <a:ext cx="0" cy="55244"/>
          </a:xfrm>
          <a:custGeom>
            <a:avLst/>
            <a:gdLst/>
            <a:ahLst/>
            <a:cxnLst/>
            <a:rect l="l" t="t" r="r" b="b"/>
            <a:pathLst>
              <a:path h="55245">
                <a:moveTo>
                  <a:pt x="0" y="0"/>
                </a:moveTo>
                <a:lnTo>
                  <a:pt x="0" y="551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674996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674996" y="4084192"/>
            <a:ext cx="0" cy="52069"/>
          </a:xfrm>
          <a:custGeom>
            <a:avLst/>
            <a:gdLst/>
            <a:ahLst/>
            <a:cxnLst/>
            <a:rect l="l" t="t" r="r" b="b"/>
            <a:pathLst>
              <a:path h="52070">
                <a:moveTo>
                  <a:pt x="0" y="0"/>
                </a:moveTo>
                <a:lnTo>
                  <a:pt x="0" y="52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629277" y="41362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689602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689602" y="4084192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2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643882" y="4132579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697857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697857" y="4084192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0"/>
                </a:moveTo>
                <a:lnTo>
                  <a:pt x="0" y="46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716653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716653" y="4084192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455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670933" y="4127182"/>
            <a:ext cx="95885" cy="0"/>
          </a:xfrm>
          <a:custGeom>
            <a:avLst/>
            <a:gdLst/>
            <a:ahLst/>
            <a:cxnLst/>
            <a:rect l="l" t="t" r="r" b="b"/>
            <a:pathLst>
              <a:path w="95885">
                <a:moveTo>
                  <a:pt x="0" y="0"/>
                </a:moveTo>
                <a:lnTo>
                  <a:pt x="95630" y="0"/>
                </a:lnTo>
              </a:path>
            </a:pathLst>
          </a:custGeom>
          <a:ln w="147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720844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720844" y="4084192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3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745863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745863" y="4084192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700142" y="41224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756277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756277" y="4084192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1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781296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781296" y="4084192"/>
            <a:ext cx="0" cy="25400"/>
          </a:xfrm>
          <a:custGeom>
            <a:avLst/>
            <a:gdLst/>
            <a:ahLst/>
            <a:cxnLst/>
            <a:rect l="l" t="t" r="r" b="b"/>
            <a:pathLst>
              <a:path h="25400">
                <a:moveTo>
                  <a:pt x="0" y="0"/>
                </a:moveTo>
                <a:lnTo>
                  <a:pt x="0" y="25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710557" y="4109465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820792" y="3122802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820792" y="4084192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1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852034" y="2969260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8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852034" y="4084192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856226" y="2962148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29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856226" y="4084192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8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775072" y="4098035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48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874450" y="40887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833492" y="4086161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7198" y="0"/>
                </a:lnTo>
              </a:path>
            </a:pathLst>
          </a:custGeom>
          <a:ln w="236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899469" y="4088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903533" y="4087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862576" y="4090670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789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909883" y="40871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875148" y="4079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954270" y="40722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547995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572886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608320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612510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618734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635497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643753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656326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668771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683377" y="350735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818756" y="2210816"/>
            <a:ext cx="0" cy="912494"/>
          </a:xfrm>
          <a:custGeom>
            <a:avLst/>
            <a:gdLst/>
            <a:ahLst/>
            <a:cxnLst/>
            <a:rect l="l" t="t" r="r" b="b"/>
            <a:pathLst>
              <a:path h="912494">
                <a:moveTo>
                  <a:pt x="0" y="0"/>
                </a:moveTo>
                <a:lnTo>
                  <a:pt x="0" y="911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818756" y="3315080"/>
            <a:ext cx="0" cy="523875"/>
          </a:xfrm>
          <a:custGeom>
            <a:avLst/>
            <a:gdLst/>
            <a:ahLst/>
            <a:cxnLst/>
            <a:rect l="l" t="t" r="r" b="b"/>
            <a:pathLst>
              <a:path h="523875">
                <a:moveTo>
                  <a:pt x="0" y="0"/>
                </a:moveTo>
                <a:lnTo>
                  <a:pt x="0" y="5234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773036" y="38385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773036" y="22108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881368" y="2187194"/>
            <a:ext cx="0" cy="935990"/>
          </a:xfrm>
          <a:custGeom>
            <a:avLst/>
            <a:gdLst/>
            <a:ahLst/>
            <a:cxnLst/>
            <a:rect l="l" t="t" r="r" b="b"/>
            <a:pathLst>
              <a:path h="935989">
                <a:moveTo>
                  <a:pt x="0" y="0"/>
                </a:moveTo>
                <a:lnTo>
                  <a:pt x="0" y="935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881368" y="3315080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5">
                <a:moveTo>
                  <a:pt x="0" y="0"/>
                </a:moveTo>
                <a:lnTo>
                  <a:pt x="0" y="5186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835647" y="3833114"/>
            <a:ext cx="151765" cy="0"/>
          </a:xfrm>
          <a:custGeom>
            <a:avLst/>
            <a:gdLst/>
            <a:ahLst/>
            <a:cxnLst/>
            <a:rect l="l" t="t" r="r" b="b"/>
            <a:pathLst>
              <a:path w="151765">
                <a:moveTo>
                  <a:pt x="0" y="0"/>
                </a:moveTo>
                <a:lnTo>
                  <a:pt x="151765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835647" y="21871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937502" y="2185416"/>
            <a:ext cx="0" cy="937894"/>
          </a:xfrm>
          <a:custGeom>
            <a:avLst/>
            <a:gdLst/>
            <a:ahLst/>
            <a:cxnLst/>
            <a:rect l="l" t="t" r="r" b="b"/>
            <a:pathLst>
              <a:path h="937894">
                <a:moveTo>
                  <a:pt x="0" y="0"/>
                </a:moveTo>
                <a:lnTo>
                  <a:pt x="0" y="937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937502" y="3315080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5">
                <a:moveTo>
                  <a:pt x="0" y="0"/>
                </a:moveTo>
                <a:lnTo>
                  <a:pt x="0" y="518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891781" y="2182748"/>
            <a:ext cx="95885" cy="0"/>
          </a:xfrm>
          <a:custGeom>
            <a:avLst/>
            <a:gdLst/>
            <a:ahLst/>
            <a:cxnLst/>
            <a:rect l="l" t="t" r="r" b="b"/>
            <a:pathLst>
              <a:path w="95884">
                <a:moveTo>
                  <a:pt x="0" y="0"/>
                </a:moveTo>
                <a:lnTo>
                  <a:pt x="95631" y="0"/>
                </a:lnTo>
              </a:path>
            </a:pathLst>
          </a:custGeom>
          <a:ln w="148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941693" y="2180082"/>
            <a:ext cx="0" cy="942975"/>
          </a:xfrm>
          <a:custGeom>
            <a:avLst/>
            <a:gdLst/>
            <a:ahLst/>
            <a:cxnLst/>
            <a:rect l="l" t="t" r="r" b="b"/>
            <a:pathLst>
              <a:path h="942975">
                <a:moveTo>
                  <a:pt x="0" y="0"/>
                </a:moveTo>
                <a:lnTo>
                  <a:pt x="0" y="9427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941693" y="3315080"/>
            <a:ext cx="0" cy="517525"/>
          </a:xfrm>
          <a:custGeom>
            <a:avLst/>
            <a:gdLst/>
            <a:ahLst/>
            <a:cxnLst/>
            <a:rect l="l" t="t" r="r" b="b"/>
            <a:pathLst>
              <a:path h="517525">
                <a:moveTo>
                  <a:pt x="0" y="0"/>
                </a:moveTo>
                <a:lnTo>
                  <a:pt x="0" y="517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954266" y="2157222"/>
            <a:ext cx="0" cy="965835"/>
          </a:xfrm>
          <a:custGeom>
            <a:avLst/>
            <a:gdLst/>
            <a:ahLst/>
            <a:cxnLst/>
            <a:rect l="l" t="t" r="r" b="b"/>
            <a:pathLst>
              <a:path h="965835">
                <a:moveTo>
                  <a:pt x="0" y="0"/>
                </a:moveTo>
                <a:lnTo>
                  <a:pt x="0" y="9655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954266" y="3315080"/>
            <a:ext cx="0" cy="513080"/>
          </a:xfrm>
          <a:custGeom>
            <a:avLst/>
            <a:gdLst/>
            <a:ahLst/>
            <a:cxnLst/>
            <a:rect l="l" t="t" r="r" b="b"/>
            <a:pathLst>
              <a:path h="513079">
                <a:moveTo>
                  <a:pt x="0" y="0"/>
                </a:moveTo>
                <a:lnTo>
                  <a:pt x="0" y="5129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908545" y="3828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908545" y="21572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008368" y="2144776"/>
            <a:ext cx="0" cy="978535"/>
          </a:xfrm>
          <a:custGeom>
            <a:avLst/>
            <a:gdLst/>
            <a:ahLst/>
            <a:cxnLst/>
            <a:rect l="l" t="t" r="r" b="b"/>
            <a:pathLst>
              <a:path h="978535">
                <a:moveTo>
                  <a:pt x="0" y="0"/>
                </a:moveTo>
                <a:lnTo>
                  <a:pt x="0" y="978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008368" y="3315080"/>
            <a:ext cx="0" cy="510540"/>
          </a:xfrm>
          <a:custGeom>
            <a:avLst/>
            <a:gdLst/>
            <a:ahLst/>
            <a:cxnLst/>
            <a:rect l="l" t="t" r="r" b="b"/>
            <a:pathLst>
              <a:path h="510539">
                <a:moveTo>
                  <a:pt x="0" y="0"/>
                </a:moveTo>
                <a:lnTo>
                  <a:pt x="0" y="5105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962647" y="38256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962647" y="2144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037578" y="2057654"/>
            <a:ext cx="0" cy="1065530"/>
          </a:xfrm>
          <a:custGeom>
            <a:avLst/>
            <a:gdLst/>
            <a:ahLst/>
            <a:cxnLst/>
            <a:rect l="l" t="t" r="r" b="b"/>
            <a:pathLst>
              <a:path h="1065530">
                <a:moveTo>
                  <a:pt x="0" y="0"/>
                </a:moveTo>
                <a:lnTo>
                  <a:pt x="0" y="10651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037578" y="3315080"/>
            <a:ext cx="0" cy="494665"/>
          </a:xfrm>
          <a:custGeom>
            <a:avLst/>
            <a:gdLst/>
            <a:ahLst/>
            <a:cxnLst/>
            <a:rect l="l" t="t" r="r" b="b"/>
            <a:pathLst>
              <a:path h="494664">
                <a:moveTo>
                  <a:pt x="0" y="0"/>
                </a:moveTo>
                <a:lnTo>
                  <a:pt x="0" y="4946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991857" y="38097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991857" y="2057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241793" y="2052320"/>
            <a:ext cx="0" cy="1070610"/>
          </a:xfrm>
          <a:custGeom>
            <a:avLst/>
            <a:gdLst/>
            <a:ahLst/>
            <a:cxnLst/>
            <a:rect l="l" t="t" r="r" b="b"/>
            <a:pathLst>
              <a:path h="1070610">
                <a:moveTo>
                  <a:pt x="0" y="0"/>
                </a:moveTo>
                <a:lnTo>
                  <a:pt x="0" y="10704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241793" y="3315080"/>
            <a:ext cx="0" cy="494030"/>
          </a:xfrm>
          <a:custGeom>
            <a:avLst/>
            <a:gdLst/>
            <a:ahLst/>
            <a:cxnLst/>
            <a:rect l="l" t="t" r="r" b="b"/>
            <a:pathLst>
              <a:path h="494029">
                <a:moveTo>
                  <a:pt x="0" y="0"/>
                </a:moveTo>
                <a:lnTo>
                  <a:pt x="0" y="4936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196073" y="38087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196073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254240" y="3090545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254240" y="3315080"/>
            <a:ext cx="0" cy="876935"/>
          </a:xfrm>
          <a:custGeom>
            <a:avLst/>
            <a:gdLst/>
            <a:ahLst/>
            <a:cxnLst/>
            <a:rect l="l" t="t" r="r" b="b"/>
            <a:pathLst>
              <a:path h="876935">
                <a:moveTo>
                  <a:pt x="0" y="0"/>
                </a:moveTo>
                <a:lnTo>
                  <a:pt x="0" y="8764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7208519" y="4191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7208519" y="3090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498080" y="3026664"/>
            <a:ext cx="0" cy="1346200"/>
          </a:xfrm>
          <a:custGeom>
            <a:avLst/>
            <a:gdLst/>
            <a:ahLst/>
            <a:cxnLst/>
            <a:rect l="l" t="t" r="r" b="b"/>
            <a:pathLst>
              <a:path h="1346200">
                <a:moveTo>
                  <a:pt x="0" y="134594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498080" y="4372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498080" y="41803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498080" y="3988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7498080" y="3795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7498080" y="3603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7498080" y="3411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7498080" y="3218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498080" y="30266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 txBox="1"/>
          <p:nvPr/>
        </p:nvSpPr>
        <p:spPr>
          <a:xfrm>
            <a:off x="7668259" y="2966971"/>
            <a:ext cx="1165860" cy="14859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402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402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21" name="object 521"/>
          <p:cNvSpPr/>
          <p:nvPr/>
        </p:nvSpPr>
        <p:spPr>
          <a:xfrm>
            <a:off x="2539238" y="41018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539238" y="41018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578861" y="40918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578861" y="40918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2657982" y="40718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2657982" y="40718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2676779" y="4067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2676779" y="4067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2782951" y="40403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2782951" y="40403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2880867" y="4015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2880867" y="4015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2935097" y="40020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2935097" y="40020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005963" y="39841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005963" y="39841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053842" y="39720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053842" y="39720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089275" y="39631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089275" y="39631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132963" y="39521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132963" y="39521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145535" y="39489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145535" y="39489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183001" y="39394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183001" y="39394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3253866" y="39216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253866" y="39216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3393440" y="38863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393440" y="38863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480942" y="38643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3480942" y="38643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583051" y="38385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3583051" y="38385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593465" y="38359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593465" y="38359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664330" y="38180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664330" y="38180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3724655" y="38027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724655" y="38027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731005" y="38012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731005" y="38012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910076" y="37560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910076" y="37560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987165" y="3736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987165" y="3736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997578" y="37339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997578" y="37339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005960" y="37318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005960" y="37318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803897" y="30097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803897" y="30097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866508" y="2995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866508" y="2995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922643" y="29945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922643" y="29945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926833" y="29913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926833" y="29913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939406" y="29777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939406" y="29777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993508" y="29704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993508" y="29704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7022718" y="2918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7022718" y="2918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7226934" y="29156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226934" y="29156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7239381" y="36261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7239381" y="36261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 txBox="1"/>
          <p:nvPr/>
        </p:nvSpPr>
        <p:spPr>
          <a:xfrm>
            <a:off x="109296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151077000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213461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151077500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1" name="object 591"/>
          <p:cNvSpPr txBox="1"/>
          <p:nvPr/>
        </p:nvSpPr>
        <p:spPr>
          <a:xfrm>
            <a:off x="317627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151078000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4217923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151078500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5259704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151079000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4" name="object 594"/>
          <p:cNvSpPr txBox="1"/>
          <p:nvPr/>
        </p:nvSpPr>
        <p:spPr>
          <a:xfrm>
            <a:off x="630135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151079500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5" name="object 595"/>
          <p:cNvSpPr txBox="1"/>
          <p:nvPr/>
        </p:nvSpPr>
        <p:spPr>
          <a:xfrm>
            <a:off x="594230" y="524861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594230" y="460790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594230" y="396718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98" name="object 598"/>
          <p:cNvSpPr txBox="1"/>
          <p:nvPr/>
        </p:nvSpPr>
        <p:spPr>
          <a:xfrm>
            <a:off x="594230" y="332647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0.3</a:t>
            </a:r>
            <a:endParaRPr sz="900">
              <a:latin typeface="Arial"/>
              <a:cs typeface="Arial"/>
            </a:endParaRPr>
          </a:p>
        </p:txBody>
      </p:sp>
      <p:sp>
        <p:nvSpPr>
          <p:cNvPr id="599" name="object 599"/>
          <p:cNvSpPr txBox="1"/>
          <p:nvPr/>
        </p:nvSpPr>
        <p:spPr>
          <a:xfrm>
            <a:off x="594230" y="268562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00" name="object 600"/>
          <p:cNvSpPr txBox="1"/>
          <p:nvPr/>
        </p:nvSpPr>
        <p:spPr>
          <a:xfrm>
            <a:off x="594230" y="204491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0.1</a:t>
            </a:r>
            <a:endParaRPr sz="900">
              <a:latin typeface="Arial"/>
              <a:cs typeface="Arial"/>
            </a:endParaRPr>
          </a:p>
        </p:txBody>
      </p:sp>
      <p:sp>
        <p:nvSpPr>
          <p:cNvPr id="601" name="object 60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WDR86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7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175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0.00023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9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0.0023</a:t>
            </a:r>
            <a:endParaRPr sz="1200">
              <a:latin typeface="Arial"/>
              <a:cs typeface="Arial"/>
            </a:endParaRPr>
          </a:p>
        </p:txBody>
      </p:sp>
      <p:sp>
        <p:nvSpPr>
          <p:cNvPr id="603" name="object 60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04" name="object 604"/>
          <p:cNvSpPr/>
          <p:nvPr/>
        </p:nvSpPr>
        <p:spPr>
          <a:xfrm>
            <a:off x="5483352" y="3891915"/>
            <a:ext cx="214629" cy="192405"/>
          </a:xfrm>
          <a:custGeom>
            <a:avLst/>
            <a:gdLst/>
            <a:ahLst/>
            <a:cxnLst/>
            <a:rect l="l" t="t" r="r" b="b"/>
            <a:pathLst>
              <a:path w="214629" h="192404">
                <a:moveTo>
                  <a:pt x="0" y="192278"/>
                </a:moveTo>
                <a:lnTo>
                  <a:pt x="214629" y="192278"/>
                </a:lnTo>
                <a:lnTo>
                  <a:pt x="214629" y="0"/>
                </a:lnTo>
                <a:lnTo>
                  <a:pt x="0" y="0"/>
                </a:lnTo>
                <a:lnTo>
                  <a:pt x="0" y="1922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597909" y="3025394"/>
            <a:ext cx="425450" cy="0"/>
          </a:xfrm>
          <a:custGeom>
            <a:avLst/>
            <a:gdLst/>
            <a:ahLst/>
            <a:cxnLst/>
            <a:rect l="l" t="t" r="r" b="b"/>
            <a:pathLst>
              <a:path w="425450">
                <a:moveTo>
                  <a:pt x="0" y="0"/>
                </a:moveTo>
                <a:lnTo>
                  <a:pt x="424941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 txBox="1"/>
          <p:nvPr/>
        </p:nvSpPr>
        <p:spPr>
          <a:xfrm>
            <a:off x="5221732" y="3935728"/>
            <a:ext cx="62166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n   </a:t>
            </a:r>
            <a:r>
              <a:rPr sz="600" spc="-80" dirty="0">
                <a:latin typeface="Arial"/>
                <a:cs typeface="Arial"/>
              </a:rPr>
              <a:t> </a:t>
            </a: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2" name="object 612"/>
          <p:cNvSpPr txBox="1"/>
          <p:nvPr/>
        </p:nvSpPr>
        <p:spPr>
          <a:xfrm>
            <a:off x="4337430" y="3891915"/>
            <a:ext cx="897255" cy="1924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6037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</a:t>
            </a:r>
            <a:endParaRPr sz="600">
              <a:latin typeface="Arial"/>
              <a:cs typeface="Arial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 txBox="1"/>
          <p:nvPr/>
        </p:nvSpPr>
        <p:spPr>
          <a:xfrm>
            <a:off x="4402073" y="3891915"/>
            <a:ext cx="806450" cy="1924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144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 txBox="1"/>
          <p:nvPr/>
        </p:nvSpPr>
        <p:spPr>
          <a:xfrm>
            <a:off x="4337430" y="3891915"/>
            <a:ext cx="871219" cy="19240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22796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483352" y="3315080"/>
            <a:ext cx="214629" cy="192405"/>
          </a:xfrm>
          <a:custGeom>
            <a:avLst/>
            <a:gdLst/>
            <a:ahLst/>
            <a:cxnLst/>
            <a:rect l="l" t="t" r="r" b="b"/>
            <a:pathLst>
              <a:path w="214629" h="192404">
                <a:moveTo>
                  <a:pt x="0" y="192278"/>
                </a:moveTo>
                <a:lnTo>
                  <a:pt x="214629" y="192278"/>
                </a:lnTo>
                <a:lnTo>
                  <a:pt x="214629" y="0"/>
                </a:lnTo>
                <a:lnTo>
                  <a:pt x="0" y="0"/>
                </a:lnTo>
                <a:lnTo>
                  <a:pt x="0" y="1922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 txBox="1"/>
          <p:nvPr/>
        </p:nvSpPr>
        <p:spPr>
          <a:xfrm>
            <a:off x="5496433" y="335978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906265" y="3315080"/>
            <a:ext cx="1302385" cy="192405"/>
          </a:xfrm>
          <a:custGeom>
            <a:avLst/>
            <a:gdLst/>
            <a:ahLst/>
            <a:cxnLst/>
            <a:rect l="l" t="t" r="r" b="b"/>
            <a:pathLst>
              <a:path w="1302385" h="192404">
                <a:moveTo>
                  <a:pt x="0" y="192278"/>
                </a:moveTo>
                <a:lnTo>
                  <a:pt x="1302131" y="192278"/>
                </a:lnTo>
                <a:lnTo>
                  <a:pt x="1302131" y="0"/>
                </a:lnTo>
                <a:lnTo>
                  <a:pt x="0" y="0"/>
                </a:lnTo>
                <a:lnTo>
                  <a:pt x="0" y="19227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 txBox="1"/>
          <p:nvPr/>
        </p:nvSpPr>
        <p:spPr>
          <a:xfrm>
            <a:off x="4463160" y="335978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1" name="object 631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210428" y="3122802"/>
            <a:ext cx="271145" cy="192405"/>
          </a:xfrm>
          <a:custGeom>
            <a:avLst/>
            <a:gdLst/>
            <a:ahLst/>
            <a:cxnLst/>
            <a:rect l="l" t="t" r="r" b="b"/>
            <a:pathLst>
              <a:path w="271145" h="192404">
                <a:moveTo>
                  <a:pt x="0" y="192278"/>
                </a:moveTo>
                <a:lnTo>
                  <a:pt x="270890" y="192278"/>
                </a:lnTo>
                <a:lnTo>
                  <a:pt x="270890" y="0"/>
                </a:lnTo>
                <a:lnTo>
                  <a:pt x="0" y="0"/>
                </a:lnTo>
                <a:lnTo>
                  <a:pt x="0" y="19227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 txBox="1"/>
          <p:nvPr/>
        </p:nvSpPr>
        <p:spPr>
          <a:xfrm>
            <a:off x="5237860" y="317436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6" name="object 636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 txBox="1"/>
          <p:nvPr/>
        </p:nvSpPr>
        <p:spPr>
          <a:xfrm>
            <a:off x="5700014" y="3122802"/>
            <a:ext cx="1798320" cy="1924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700014" y="3122802"/>
            <a:ext cx="1798320" cy="192405"/>
          </a:xfrm>
          <a:custGeom>
            <a:avLst/>
            <a:gdLst/>
            <a:ahLst/>
            <a:cxnLst/>
            <a:rect l="l" t="t" r="r" b="b"/>
            <a:pathLst>
              <a:path w="1798320" h="192404">
                <a:moveTo>
                  <a:pt x="0" y="192278"/>
                </a:moveTo>
                <a:lnTo>
                  <a:pt x="1798065" y="192278"/>
                </a:lnTo>
                <a:lnTo>
                  <a:pt x="1798066" y="0"/>
                </a:lnTo>
                <a:lnTo>
                  <a:pt x="0" y="0"/>
                </a:lnTo>
                <a:lnTo>
                  <a:pt x="0" y="19227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 txBox="1"/>
          <p:nvPr/>
        </p:nvSpPr>
        <p:spPr>
          <a:xfrm>
            <a:off x="7146290" y="317436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5" name="object 645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 txBox="1"/>
          <p:nvPr/>
        </p:nvSpPr>
        <p:spPr>
          <a:xfrm>
            <a:off x="3853479" y="2889248"/>
            <a:ext cx="1011555" cy="2336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233)</a:t>
            </a:r>
            <a:endParaRPr sz="800">
              <a:latin typeface="Arial"/>
              <a:cs typeface="Arial"/>
            </a:endParaRPr>
          </a:p>
        </p:txBody>
      </p:sp>
      <p:sp>
        <p:nvSpPr>
          <p:cNvPr id="648" name="object 64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400041" y="2930525"/>
            <a:ext cx="464820" cy="192405"/>
          </a:xfrm>
          <a:custGeom>
            <a:avLst/>
            <a:gdLst/>
            <a:ahLst/>
            <a:cxnLst/>
            <a:rect l="l" t="t" r="r" b="b"/>
            <a:pathLst>
              <a:path w="464820" h="192405">
                <a:moveTo>
                  <a:pt x="0" y="192277"/>
                </a:moveTo>
                <a:lnTo>
                  <a:pt x="464565" y="192277"/>
                </a:lnTo>
                <a:lnTo>
                  <a:pt x="464565" y="0"/>
                </a:lnTo>
                <a:lnTo>
                  <a:pt x="0" y="0"/>
                </a:lnTo>
                <a:lnTo>
                  <a:pt x="0" y="19227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 txBox="1"/>
          <p:nvPr/>
        </p:nvSpPr>
        <p:spPr>
          <a:xfrm>
            <a:off x="4423236" y="2981958"/>
            <a:ext cx="8064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651" name="object 651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 txBox="1"/>
          <p:nvPr/>
        </p:nvSpPr>
        <p:spPr>
          <a:xfrm>
            <a:off x="3853479" y="2889248"/>
            <a:ext cx="481965" cy="2336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9"/>
              </a:lnSpc>
            </a:pP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233)</a:t>
            </a:r>
            <a:endParaRPr sz="800">
              <a:latin typeface="Arial"/>
              <a:cs typeface="Arial"/>
            </a:endParaRPr>
          </a:p>
          <a:p>
            <a:pPr algn="r">
              <a:lnSpc>
                <a:spcPts val="680"/>
              </a:lnSpc>
            </a:pPr>
            <a:r>
              <a:rPr sz="600" dirty="0">
                <a:latin typeface="Arial"/>
                <a:cs typeface="Arial"/>
              </a:rPr>
              <a:t>3'</a:t>
            </a:r>
            <a:endParaRPr sz="600">
              <a:latin typeface="Arial"/>
              <a:cs typeface="Arial"/>
            </a:endParaRPr>
          </a:p>
        </p:txBody>
      </p:sp>
      <p:sp>
        <p:nvSpPr>
          <p:cNvPr id="654" name="object 65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 txBox="1"/>
          <p:nvPr/>
        </p:nvSpPr>
        <p:spPr>
          <a:xfrm>
            <a:off x="3853479" y="2889248"/>
            <a:ext cx="582930" cy="2336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919"/>
              </a:lnSpc>
            </a:pP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233)</a:t>
            </a:r>
            <a:endParaRPr sz="800">
              <a:latin typeface="Arial"/>
              <a:cs typeface="Arial"/>
            </a:endParaRPr>
          </a:p>
          <a:p>
            <a:pPr marL="159385">
              <a:lnSpc>
                <a:spcPts val="680"/>
              </a:lnSpc>
            </a:pPr>
            <a:r>
              <a:rPr sz="600" dirty="0">
                <a:latin typeface="Arial"/>
                <a:cs typeface="Arial"/>
              </a:rPr>
              <a:t>3'UTR    </a:t>
            </a:r>
            <a:r>
              <a:rPr sz="600" spc="15" dirty="0">
                <a:latin typeface="Arial"/>
                <a:cs typeface="Arial"/>
              </a:rPr>
              <a:t> </a:t>
            </a:r>
            <a:r>
              <a:rPr sz="600" dirty="0">
                <a:latin typeface="Arial"/>
                <a:cs typeface="Arial"/>
              </a:rPr>
              <a:t>UT</a:t>
            </a:r>
            <a:endParaRPr sz="600">
              <a:latin typeface="Arial"/>
              <a:cs typeface="Arial"/>
            </a:endParaRPr>
          </a:p>
        </p:txBody>
      </p:sp>
      <p:sp>
        <p:nvSpPr>
          <p:cNvPr id="658" name="object 65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906265" y="2930525"/>
            <a:ext cx="494030" cy="192405"/>
          </a:xfrm>
          <a:custGeom>
            <a:avLst/>
            <a:gdLst/>
            <a:ahLst/>
            <a:cxnLst/>
            <a:rect l="l" t="t" r="r" b="b"/>
            <a:pathLst>
              <a:path w="494029" h="192405">
                <a:moveTo>
                  <a:pt x="0" y="192277"/>
                </a:moveTo>
                <a:lnTo>
                  <a:pt x="493775" y="192277"/>
                </a:lnTo>
                <a:lnTo>
                  <a:pt x="493775" y="0"/>
                </a:lnTo>
                <a:lnTo>
                  <a:pt x="0" y="0"/>
                </a:lnTo>
                <a:lnTo>
                  <a:pt x="0" y="19227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 txBox="1"/>
          <p:nvPr/>
        </p:nvSpPr>
        <p:spPr>
          <a:xfrm>
            <a:off x="4032503" y="2981958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61" name="object 66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62" name="object 662"/>
          <p:cNvSpPr/>
          <p:nvPr/>
        </p:nvSpPr>
        <p:spPr>
          <a:xfrm>
            <a:off x="3593147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018089" y="3025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47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 txBox="1"/>
          <p:nvPr/>
        </p:nvSpPr>
        <p:spPr>
          <a:xfrm>
            <a:off x="3126358" y="2757676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841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−0.233)</a:t>
            </a:r>
            <a:endParaRPr sz="800">
              <a:latin typeface="Arial"/>
              <a:cs typeface="Arial"/>
            </a:endParaRPr>
          </a:p>
        </p:txBody>
      </p:sp>
      <p:sp>
        <p:nvSpPr>
          <p:cNvPr id="665" name="object 66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67" name="object 66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725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725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3861" y="2734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3861" y="2734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88922" y="2770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88922" y="2770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09242" y="2777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09242" y="2777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61642" y="2825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61642" y="2825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69847" y="2860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69847" y="2860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88338" y="2897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88338" y="2897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62530" y="2985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62530" y="2985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86279" y="2992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86279" y="2992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26792" y="3005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26792" y="3005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18232" y="3034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18232" y="3034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07844" y="3094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07844" y="3094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21305" y="3099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21305" y="3099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45054" y="3106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45054" y="3106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26207" y="3132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26207" y="3132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93898" y="3154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93898" y="3154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07488" y="3158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07488" y="31583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44698" y="3170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44698" y="3170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49601" y="3203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49601" y="3203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74950" y="3243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74950" y="3243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845942" y="3266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845942" y="3266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879851" y="3276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879851" y="3276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890011" y="3280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890011" y="3280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900172" y="3283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900172" y="3283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927223" y="3291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927223" y="3291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947542" y="3298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947542" y="32983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021964" y="33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021964" y="33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66033" y="3335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66033" y="3335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120135" y="3353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120135" y="3353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170935" y="3369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170935" y="3369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77667" y="3371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177667" y="33714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191255" y="3375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191255" y="33757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352355" y="3423729"/>
            <a:ext cx="925957" cy="31661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342003" y="3741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342003" y="3741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386071" y="3755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386071" y="3755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07865" y="3794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507865" y="3794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524883" y="3799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524883" y="3799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541773" y="3805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541773" y="3805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589145" y="3820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589145" y="3820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616196" y="3828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616196" y="3828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629784" y="3833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629784" y="3833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666996" y="3845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666996" y="3845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59909" y="390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859909" y="3906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876800" y="39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876800" y="39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900548" y="3919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900548" y="3919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02021" y="3951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02021" y="3951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39359" y="3963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39359" y="3963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46090" y="3965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46090" y="3965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52821" y="3967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052821" y="3967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073141" y="3974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073141" y="3974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079872" y="397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079872" y="397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93461" y="3980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093461" y="39806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84902" y="4009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184902" y="4009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198364" y="4014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198364" y="4014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08523" y="4017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208523" y="4017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228844" y="4023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228844" y="4023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245734" y="4029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45734" y="4029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59323" y="4033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59323" y="40333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303265" y="4047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03265" y="4047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60923" y="4065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360923" y="4065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36819" y="4121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36819" y="4121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63996" y="4130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63996" y="4130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641847" y="4155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41847" y="4155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75629" y="416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75629" y="416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692521" y="4171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692521" y="4171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712840" y="4177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712840" y="4177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841491" y="4218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841491" y="4218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932932" y="4247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932932" y="4247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949822" y="4252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949822" y="4252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105525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105525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129273" y="4309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129273" y="4309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254496" y="4349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254496" y="4349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288278" y="4360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88278" y="4360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332346" y="4374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332346" y="4374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352666" y="4381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352666" y="4381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389878" y="4392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389878" y="4392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413500" y="4400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413500" y="4400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454140" y="4413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454140" y="4413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975475" y="4579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975475" y="45791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242809" y="4664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242809" y="46640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056639" y="5486400"/>
            <a:ext cx="5077460" cy="0"/>
          </a:xfrm>
          <a:custGeom>
            <a:avLst/>
            <a:gdLst/>
            <a:ahLst/>
            <a:cxnLst/>
            <a:rect l="l" t="t" r="r" b="b"/>
            <a:pathLst>
              <a:path w="5077460">
                <a:moveTo>
                  <a:pt x="0" y="0"/>
                </a:moveTo>
                <a:lnTo>
                  <a:pt x="507720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05663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74904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4414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3384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914400" y="2005202"/>
            <a:ext cx="0" cy="3233420"/>
          </a:xfrm>
          <a:custGeom>
            <a:avLst/>
            <a:gdLst/>
            <a:ahLst/>
            <a:cxnLst/>
            <a:rect l="l" t="t" r="r" b="b"/>
            <a:pathLst>
              <a:path h="3233420">
                <a:moveTo>
                  <a:pt x="0" y="0"/>
                </a:moveTo>
                <a:lnTo>
                  <a:pt x="0" y="323303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22960" y="52382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22960" y="4430014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3621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22960" y="2813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22960" y="20052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149730" y="2728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149730" y="2736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153477" y="27370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176782" y="2737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176782" y="27456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180528" y="2745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291844" y="2773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291844" y="2785427"/>
            <a:ext cx="37465" cy="0"/>
          </a:xfrm>
          <a:custGeom>
            <a:avLst/>
            <a:gdLst/>
            <a:ahLst/>
            <a:cxnLst/>
            <a:rect l="l" t="t" r="r" b="b"/>
            <a:pathLst>
              <a:path w="37465">
                <a:moveTo>
                  <a:pt x="0" y="0"/>
                </a:moveTo>
                <a:lnTo>
                  <a:pt x="37465" y="0"/>
                </a:lnTo>
              </a:path>
            </a:pathLst>
          </a:custGeom>
          <a:ln w="1600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295590" y="2782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312163" y="27801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315910" y="27887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464436" y="2828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464436" y="28371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468310" y="2837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572767" y="2862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572767" y="28715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576514" y="2871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91258" y="2900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691258" y="29093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695005" y="2909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965451" y="2987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969198" y="29965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989073" y="29954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992947" y="30039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029714" y="3008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033460" y="30169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121154" y="30374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124900" y="30460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268791" y="3086671"/>
            <a:ext cx="984376" cy="81876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318065" y="3204908"/>
            <a:ext cx="1410843" cy="1148715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820856" y="3415601"/>
            <a:ext cx="601979" cy="1185291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539740" y="41245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539740" y="41330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543486" y="41331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566790" y="41332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566790" y="4141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570664" y="41417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644641" y="4157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644641" y="41664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648515" y="4166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678551" y="41686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678551" y="4183189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356" y="0"/>
                </a:lnTo>
              </a:path>
            </a:pathLst>
          </a:custGeom>
          <a:ln w="2133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682297" y="41772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695441" y="4174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699188" y="41826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715761" y="4180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719508" y="4189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844413" y="4221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844413" y="4229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848159" y="4230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935726" y="4250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935726" y="4261739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036" y="0"/>
                </a:lnTo>
              </a:path>
            </a:pathLst>
          </a:custGeom>
          <a:ln w="1485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939599" y="4259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952616" y="42558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956490" y="4264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108319" y="4305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108319" y="4313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112192" y="4313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132067" y="4312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132067" y="43214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135941" y="4321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257290" y="43527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257290" y="43613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261163" y="43613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291198" y="43634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291198" y="43721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294945" y="43720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335140" y="4377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335140" y="4386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339014" y="4386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355460" y="4383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355460" y="43925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359334" y="4392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392671" y="43957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392671" y="44043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396545" y="44042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416421" y="4403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416421" y="44118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420167" y="4411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457060" y="4416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457060" y="44248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460807" y="44247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978268" y="45820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978268" y="45905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982142" y="45906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245731" y="4666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245731" y="46755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249477" y="4675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158239" y="2052320"/>
            <a:ext cx="0" cy="927100"/>
          </a:xfrm>
          <a:custGeom>
            <a:avLst/>
            <a:gdLst/>
            <a:ahLst/>
            <a:cxnLst/>
            <a:rect l="l" t="t" r="r" b="b"/>
            <a:pathLst>
              <a:path h="927100">
                <a:moveTo>
                  <a:pt x="0" y="0"/>
                </a:moveTo>
                <a:lnTo>
                  <a:pt x="0" y="926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158239" y="3221608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2000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112519" y="34216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185291" y="2063876"/>
            <a:ext cx="0" cy="915669"/>
          </a:xfrm>
          <a:custGeom>
            <a:avLst/>
            <a:gdLst/>
            <a:ahLst/>
            <a:cxnLst/>
            <a:rect l="l" t="t" r="r" b="b"/>
            <a:pathLst>
              <a:path h="915669">
                <a:moveTo>
                  <a:pt x="0" y="0"/>
                </a:moveTo>
                <a:lnTo>
                  <a:pt x="0" y="9154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185291" y="3221608"/>
            <a:ext cx="0" cy="205740"/>
          </a:xfrm>
          <a:custGeom>
            <a:avLst/>
            <a:gdLst/>
            <a:ahLst/>
            <a:cxnLst/>
            <a:rect l="l" t="t" r="r" b="b"/>
            <a:pathLst>
              <a:path h="205739">
                <a:moveTo>
                  <a:pt x="0" y="0"/>
                </a:moveTo>
                <a:lnTo>
                  <a:pt x="0" y="205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139571" y="3427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139571" y="2063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300352" y="2113026"/>
            <a:ext cx="0" cy="866775"/>
          </a:xfrm>
          <a:custGeom>
            <a:avLst/>
            <a:gdLst/>
            <a:ahLst/>
            <a:cxnLst/>
            <a:rect l="l" t="t" r="r" b="b"/>
            <a:pathLst>
              <a:path h="866775">
                <a:moveTo>
                  <a:pt x="0" y="0"/>
                </a:moveTo>
                <a:lnTo>
                  <a:pt x="0" y="8662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300352" y="3221608"/>
            <a:ext cx="0" cy="229870"/>
          </a:xfrm>
          <a:custGeom>
            <a:avLst/>
            <a:gdLst/>
            <a:ahLst/>
            <a:cxnLst/>
            <a:rect l="l" t="t" r="r" b="b"/>
            <a:pathLst>
              <a:path h="229870">
                <a:moveTo>
                  <a:pt x="0" y="0"/>
                </a:moveTo>
                <a:lnTo>
                  <a:pt x="0" y="2298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254633" y="34514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254633" y="2113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320672" y="2121535"/>
            <a:ext cx="0" cy="857885"/>
          </a:xfrm>
          <a:custGeom>
            <a:avLst/>
            <a:gdLst/>
            <a:ahLst/>
            <a:cxnLst/>
            <a:rect l="l" t="t" r="r" b="b"/>
            <a:pathLst>
              <a:path h="857885">
                <a:moveTo>
                  <a:pt x="0" y="0"/>
                </a:moveTo>
                <a:lnTo>
                  <a:pt x="0" y="8577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320672" y="3221608"/>
            <a:ext cx="0" cy="234315"/>
          </a:xfrm>
          <a:custGeom>
            <a:avLst/>
            <a:gdLst/>
            <a:ahLst/>
            <a:cxnLst/>
            <a:rect l="l" t="t" r="r" b="b"/>
            <a:pathLst>
              <a:path h="234314">
                <a:moveTo>
                  <a:pt x="0" y="0"/>
                </a:moveTo>
                <a:lnTo>
                  <a:pt x="0" y="234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274952" y="34557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274952" y="2121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473072" y="2186051"/>
            <a:ext cx="0" cy="793750"/>
          </a:xfrm>
          <a:custGeom>
            <a:avLst/>
            <a:gdLst/>
            <a:ahLst/>
            <a:cxnLst/>
            <a:rect l="l" t="t" r="r" b="b"/>
            <a:pathLst>
              <a:path h="793750">
                <a:moveTo>
                  <a:pt x="0" y="0"/>
                </a:moveTo>
                <a:lnTo>
                  <a:pt x="0" y="7932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473072" y="3221608"/>
            <a:ext cx="0" cy="266700"/>
          </a:xfrm>
          <a:custGeom>
            <a:avLst/>
            <a:gdLst/>
            <a:ahLst/>
            <a:cxnLst/>
            <a:rect l="l" t="t" r="r" b="b"/>
            <a:pathLst>
              <a:path h="266700">
                <a:moveTo>
                  <a:pt x="0" y="0"/>
                </a:moveTo>
                <a:lnTo>
                  <a:pt x="0" y="2665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427352" y="34881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27352" y="2186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581277" y="2231644"/>
            <a:ext cx="0" cy="748030"/>
          </a:xfrm>
          <a:custGeom>
            <a:avLst/>
            <a:gdLst/>
            <a:ahLst/>
            <a:cxnLst/>
            <a:rect l="l" t="t" r="r" b="b"/>
            <a:pathLst>
              <a:path h="748030">
                <a:moveTo>
                  <a:pt x="0" y="0"/>
                </a:moveTo>
                <a:lnTo>
                  <a:pt x="0" y="7476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81277" y="3221608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535557" y="35115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535557" y="2231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699767" y="2281173"/>
            <a:ext cx="0" cy="698500"/>
          </a:xfrm>
          <a:custGeom>
            <a:avLst/>
            <a:gdLst/>
            <a:ahLst/>
            <a:cxnLst/>
            <a:rect l="l" t="t" r="r" b="b"/>
            <a:pathLst>
              <a:path h="698500">
                <a:moveTo>
                  <a:pt x="0" y="0"/>
                </a:moveTo>
                <a:lnTo>
                  <a:pt x="0" y="698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699767" y="3221608"/>
            <a:ext cx="0" cy="316230"/>
          </a:xfrm>
          <a:custGeom>
            <a:avLst/>
            <a:gdLst/>
            <a:ahLst/>
            <a:cxnLst/>
            <a:rect l="l" t="t" r="r" b="b"/>
            <a:pathLst>
              <a:path h="316229">
                <a:moveTo>
                  <a:pt x="0" y="0"/>
                </a:moveTo>
                <a:lnTo>
                  <a:pt x="0" y="315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654048" y="35373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654048" y="2281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973960" y="2394457"/>
            <a:ext cx="0" cy="584835"/>
          </a:xfrm>
          <a:custGeom>
            <a:avLst/>
            <a:gdLst/>
            <a:ahLst/>
            <a:cxnLst/>
            <a:rect l="l" t="t" r="r" b="b"/>
            <a:pathLst>
              <a:path h="584835">
                <a:moveTo>
                  <a:pt x="0" y="0"/>
                </a:moveTo>
                <a:lnTo>
                  <a:pt x="0" y="5848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973960" y="3221608"/>
            <a:ext cx="0" cy="377190"/>
          </a:xfrm>
          <a:custGeom>
            <a:avLst/>
            <a:gdLst/>
            <a:ahLst/>
            <a:cxnLst/>
            <a:rect l="l" t="t" r="r" b="b"/>
            <a:pathLst>
              <a:path h="377189">
                <a:moveTo>
                  <a:pt x="0" y="0"/>
                </a:moveTo>
                <a:lnTo>
                  <a:pt x="0" y="3768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928241" y="35984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928241" y="2394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997710" y="2404236"/>
            <a:ext cx="0" cy="575310"/>
          </a:xfrm>
          <a:custGeom>
            <a:avLst/>
            <a:gdLst/>
            <a:ahLst/>
            <a:cxnLst/>
            <a:rect l="l" t="t" r="r" b="b"/>
            <a:pathLst>
              <a:path h="575310">
                <a:moveTo>
                  <a:pt x="0" y="0"/>
                </a:moveTo>
                <a:lnTo>
                  <a:pt x="0" y="5750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997710" y="3221608"/>
            <a:ext cx="0" cy="382270"/>
          </a:xfrm>
          <a:custGeom>
            <a:avLst/>
            <a:gdLst/>
            <a:ahLst/>
            <a:cxnLst/>
            <a:rect l="l" t="t" r="r" b="b"/>
            <a:pathLst>
              <a:path h="382270">
                <a:moveTo>
                  <a:pt x="0" y="0"/>
                </a:moveTo>
                <a:lnTo>
                  <a:pt x="0" y="3821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951989" y="36037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951989" y="24042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038223" y="2420747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5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038223" y="3221608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5">
                <a:moveTo>
                  <a:pt x="0" y="0"/>
                </a:moveTo>
                <a:lnTo>
                  <a:pt x="0" y="391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992502" y="36130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992502" y="24207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129663" y="2457957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0"/>
                </a:moveTo>
                <a:lnTo>
                  <a:pt x="0" y="5213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129663" y="3221608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3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083942" y="36339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083942" y="24579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319273" y="2534285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5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273554" y="25342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332735" y="2539745"/>
            <a:ext cx="0" cy="440055"/>
          </a:xfrm>
          <a:custGeom>
            <a:avLst/>
            <a:gdLst/>
            <a:ahLst/>
            <a:cxnLst/>
            <a:rect l="l" t="t" r="r" b="b"/>
            <a:pathLst>
              <a:path h="440055">
                <a:moveTo>
                  <a:pt x="0" y="0"/>
                </a:moveTo>
                <a:lnTo>
                  <a:pt x="0" y="439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287016" y="25397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356485" y="2549144"/>
            <a:ext cx="0" cy="430530"/>
          </a:xfrm>
          <a:custGeom>
            <a:avLst/>
            <a:gdLst/>
            <a:ahLst/>
            <a:cxnLst/>
            <a:rect l="l" t="t" r="r" b="b"/>
            <a:pathLst>
              <a:path h="430530">
                <a:moveTo>
                  <a:pt x="0" y="0"/>
                </a:moveTo>
                <a:lnTo>
                  <a:pt x="0" y="4301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310764" y="25491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437638" y="2581401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4">
                <a:moveTo>
                  <a:pt x="0" y="0"/>
                </a:moveTo>
                <a:lnTo>
                  <a:pt x="0" y="397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391917" y="25814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505329" y="2608198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1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459608" y="26081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518917" y="2613532"/>
            <a:ext cx="0" cy="365760"/>
          </a:xfrm>
          <a:custGeom>
            <a:avLst/>
            <a:gdLst/>
            <a:ahLst/>
            <a:cxnLst/>
            <a:rect l="l" t="t" r="r" b="b"/>
            <a:pathLst>
              <a:path h="365760">
                <a:moveTo>
                  <a:pt x="0" y="0"/>
                </a:moveTo>
                <a:lnTo>
                  <a:pt x="0" y="3657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473198" y="26135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556129" y="2628138"/>
            <a:ext cx="0" cy="351155"/>
          </a:xfrm>
          <a:custGeom>
            <a:avLst/>
            <a:gdLst/>
            <a:ahLst/>
            <a:cxnLst/>
            <a:rect l="l" t="t" r="r" b="b"/>
            <a:pathLst>
              <a:path h="351155">
                <a:moveTo>
                  <a:pt x="0" y="0"/>
                </a:moveTo>
                <a:lnTo>
                  <a:pt x="0" y="3511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510408" y="26281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661030" y="2669032"/>
            <a:ext cx="0" cy="310515"/>
          </a:xfrm>
          <a:custGeom>
            <a:avLst/>
            <a:gdLst/>
            <a:ahLst/>
            <a:cxnLst/>
            <a:rect l="l" t="t" r="r" b="b"/>
            <a:pathLst>
              <a:path h="310514">
                <a:moveTo>
                  <a:pt x="0" y="0"/>
                </a:moveTo>
                <a:lnTo>
                  <a:pt x="0" y="3102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615310" y="26690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786379" y="2717419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5">
                <a:moveTo>
                  <a:pt x="0" y="0"/>
                </a:moveTo>
                <a:lnTo>
                  <a:pt x="0" y="2618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740660" y="27174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857373" y="2744597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6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811652" y="27445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891282" y="2757551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845561" y="2757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901442" y="2761360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79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855722" y="27613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911601" y="2765170"/>
            <a:ext cx="0" cy="214629"/>
          </a:xfrm>
          <a:custGeom>
            <a:avLst/>
            <a:gdLst/>
            <a:ahLst/>
            <a:cxnLst/>
            <a:rect l="l" t="t" r="r" b="b"/>
            <a:pathLst>
              <a:path h="214630">
                <a:moveTo>
                  <a:pt x="0" y="0"/>
                </a:moveTo>
                <a:lnTo>
                  <a:pt x="0" y="2141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865882" y="27651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938652" y="2775457"/>
            <a:ext cx="0" cy="203835"/>
          </a:xfrm>
          <a:custGeom>
            <a:avLst/>
            <a:gdLst/>
            <a:ahLst/>
            <a:cxnLst/>
            <a:rect l="l" t="t" r="r" b="b"/>
            <a:pathLst>
              <a:path h="203835">
                <a:moveTo>
                  <a:pt x="0" y="0"/>
                </a:moveTo>
                <a:lnTo>
                  <a:pt x="0" y="2038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892932" y="2775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958973" y="2783077"/>
            <a:ext cx="0" cy="196215"/>
          </a:xfrm>
          <a:custGeom>
            <a:avLst/>
            <a:gdLst/>
            <a:ahLst/>
            <a:cxnLst/>
            <a:rect l="l" t="t" r="r" b="b"/>
            <a:pathLst>
              <a:path h="196214">
                <a:moveTo>
                  <a:pt x="0" y="0"/>
                </a:moveTo>
                <a:lnTo>
                  <a:pt x="0" y="1962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913252" y="27830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033395" y="2811145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8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987675" y="28111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077464" y="2827527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7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031744" y="28275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131566" y="2847594"/>
            <a:ext cx="0" cy="132080"/>
          </a:xfrm>
          <a:custGeom>
            <a:avLst/>
            <a:gdLst/>
            <a:ahLst/>
            <a:cxnLst/>
            <a:rect l="l" t="t" r="r" b="b"/>
            <a:pathLst>
              <a:path h="132080">
                <a:moveTo>
                  <a:pt x="0" y="0"/>
                </a:moveTo>
                <a:lnTo>
                  <a:pt x="0" y="1316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085845" y="28475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182366" y="2866389"/>
            <a:ext cx="0" cy="113030"/>
          </a:xfrm>
          <a:custGeom>
            <a:avLst/>
            <a:gdLst/>
            <a:ahLst/>
            <a:cxnLst/>
            <a:rect l="l" t="t" r="r" b="b"/>
            <a:pathLst>
              <a:path h="113030">
                <a:moveTo>
                  <a:pt x="0" y="0"/>
                </a:moveTo>
                <a:lnTo>
                  <a:pt x="0" y="1129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136645" y="2867596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189097" y="2868802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4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202685" y="2873882"/>
            <a:ext cx="0" cy="105410"/>
          </a:xfrm>
          <a:custGeom>
            <a:avLst/>
            <a:gdLst/>
            <a:ahLst/>
            <a:cxnLst/>
            <a:rect l="l" t="t" r="r" b="b"/>
            <a:pathLst>
              <a:path h="105410">
                <a:moveTo>
                  <a:pt x="0" y="0"/>
                </a:moveTo>
                <a:lnTo>
                  <a:pt x="0" y="105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156966" y="28738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368547" y="2934080"/>
            <a:ext cx="0" cy="45720"/>
          </a:xfrm>
          <a:custGeom>
            <a:avLst/>
            <a:gdLst/>
            <a:ahLst/>
            <a:cxnLst/>
            <a:rect l="l" t="t" r="r" b="b"/>
            <a:pathLst>
              <a:path h="45719">
                <a:moveTo>
                  <a:pt x="0" y="0"/>
                </a:moveTo>
                <a:lnTo>
                  <a:pt x="0" y="45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322828" y="29340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446398" y="2962020"/>
            <a:ext cx="0" cy="17780"/>
          </a:xfrm>
          <a:custGeom>
            <a:avLst/>
            <a:gdLst/>
            <a:ahLst/>
            <a:cxnLst/>
            <a:rect l="l" t="t" r="r" b="b"/>
            <a:pathLst>
              <a:path h="17780">
                <a:moveTo>
                  <a:pt x="0" y="0"/>
                </a:moveTo>
                <a:lnTo>
                  <a:pt x="0" y="17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400678" y="2963227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453129" y="296443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48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459860" y="2966847"/>
            <a:ext cx="0" cy="12700"/>
          </a:xfrm>
          <a:custGeom>
            <a:avLst/>
            <a:gdLst/>
            <a:ahLst/>
            <a:cxnLst/>
            <a:rect l="l" t="t" r="r" b="b"/>
            <a:pathLst>
              <a:path h="12700">
                <a:moveTo>
                  <a:pt x="0" y="0"/>
                </a:moveTo>
                <a:lnTo>
                  <a:pt x="0" y="124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414140" y="2966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475418" y="29766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434460" y="29739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454780" y="29811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464940" y="29847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548248" y="3604133"/>
            <a:ext cx="0" cy="1058545"/>
          </a:xfrm>
          <a:custGeom>
            <a:avLst/>
            <a:gdLst/>
            <a:ahLst/>
            <a:cxnLst/>
            <a:rect l="l" t="t" r="r" b="b"/>
            <a:pathLst>
              <a:path h="1058545">
                <a:moveTo>
                  <a:pt x="0" y="10580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502528" y="46621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502528" y="3604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575427" y="3611117"/>
            <a:ext cx="0" cy="1061720"/>
          </a:xfrm>
          <a:custGeom>
            <a:avLst/>
            <a:gdLst/>
            <a:ahLst/>
            <a:cxnLst/>
            <a:rect l="l" t="t" r="r" b="b"/>
            <a:pathLst>
              <a:path h="1061720">
                <a:moveTo>
                  <a:pt x="0" y="10613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529707" y="4672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529707" y="36111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653278" y="3630929"/>
            <a:ext cx="0" cy="1071245"/>
          </a:xfrm>
          <a:custGeom>
            <a:avLst/>
            <a:gdLst/>
            <a:ahLst/>
            <a:cxnLst/>
            <a:rect l="l" t="t" r="r" b="b"/>
            <a:pathLst>
              <a:path h="1071245">
                <a:moveTo>
                  <a:pt x="0" y="10711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607558" y="4702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607558" y="3630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687059" y="3639439"/>
            <a:ext cx="0" cy="1075690"/>
          </a:xfrm>
          <a:custGeom>
            <a:avLst/>
            <a:gdLst/>
            <a:ahLst/>
            <a:cxnLst/>
            <a:rect l="l" t="t" r="r" b="b"/>
            <a:pathLst>
              <a:path h="1075689">
                <a:moveTo>
                  <a:pt x="0" y="10755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641340" y="47150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641340" y="36394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703951" y="3643757"/>
            <a:ext cx="0" cy="1078230"/>
          </a:xfrm>
          <a:custGeom>
            <a:avLst/>
            <a:gdLst/>
            <a:ahLst/>
            <a:cxnLst/>
            <a:rect l="l" t="t" r="r" b="b"/>
            <a:pathLst>
              <a:path h="1078229">
                <a:moveTo>
                  <a:pt x="0" y="10778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658230" y="47216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658230" y="36437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724271" y="3648836"/>
            <a:ext cx="0" cy="1080770"/>
          </a:xfrm>
          <a:custGeom>
            <a:avLst/>
            <a:gdLst/>
            <a:ahLst/>
            <a:cxnLst/>
            <a:rect l="l" t="t" r="r" b="b"/>
            <a:pathLst>
              <a:path h="1080770">
                <a:moveTo>
                  <a:pt x="0" y="10805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678551" y="47293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678551" y="36488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852921" y="3680714"/>
            <a:ext cx="0" cy="1098550"/>
          </a:xfrm>
          <a:custGeom>
            <a:avLst/>
            <a:gdLst/>
            <a:ahLst/>
            <a:cxnLst/>
            <a:rect l="l" t="t" r="r" b="b"/>
            <a:pathLst>
              <a:path h="1098550">
                <a:moveTo>
                  <a:pt x="0" y="10985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807202" y="47792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807202" y="36807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944361" y="3703065"/>
            <a:ext cx="0" cy="1112520"/>
          </a:xfrm>
          <a:custGeom>
            <a:avLst/>
            <a:gdLst/>
            <a:ahLst/>
            <a:cxnLst/>
            <a:rect l="l" t="t" r="r" b="b"/>
            <a:pathLst>
              <a:path h="1112520">
                <a:moveTo>
                  <a:pt x="0" y="11120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898641" y="48150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898641" y="37030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961253" y="3707129"/>
            <a:ext cx="0" cy="1115060"/>
          </a:xfrm>
          <a:custGeom>
            <a:avLst/>
            <a:gdLst/>
            <a:ahLst/>
            <a:cxnLst/>
            <a:rect l="l" t="t" r="r" b="b"/>
            <a:pathLst>
              <a:path h="1115060">
                <a:moveTo>
                  <a:pt x="0" y="11145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915533" y="48216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915533" y="3707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116954" y="3744467"/>
            <a:ext cx="0" cy="1139190"/>
          </a:xfrm>
          <a:custGeom>
            <a:avLst/>
            <a:gdLst/>
            <a:ahLst/>
            <a:cxnLst/>
            <a:rect l="l" t="t" r="r" b="b"/>
            <a:pathLst>
              <a:path h="1139189">
                <a:moveTo>
                  <a:pt x="0" y="11389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071234" y="48834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071234" y="3744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140703" y="3750055"/>
            <a:ext cx="0" cy="1143000"/>
          </a:xfrm>
          <a:custGeom>
            <a:avLst/>
            <a:gdLst/>
            <a:ahLst/>
            <a:cxnLst/>
            <a:rect l="l" t="t" r="r" b="b"/>
            <a:pathLst>
              <a:path h="1143000">
                <a:moveTo>
                  <a:pt x="0" y="11428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094984" y="4892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094984" y="37500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265926" y="3779520"/>
            <a:ext cx="0" cy="1163955"/>
          </a:xfrm>
          <a:custGeom>
            <a:avLst/>
            <a:gdLst/>
            <a:ahLst/>
            <a:cxnLst/>
            <a:rect l="l" t="t" r="r" b="b"/>
            <a:pathLst>
              <a:path h="1163954">
                <a:moveTo>
                  <a:pt x="0" y="11635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220205" y="49430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220205" y="37795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299708" y="3787266"/>
            <a:ext cx="0" cy="1169670"/>
          </a:xfrm>
          <a:custGeom>
            <a:avLst/>
            <a:gdLst/>
            <a:ahLst/>
            <a:cxnLst/>
            <a:rect l="l" t="t" r="r" b="b"/>
            <a:pathLst>
              <a:path h="1169670">
                <a:moveTo>
                  <a:pt x="0" y="11695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253988" y="49568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253988" y="37872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343777" y="3797427"/>
            <a:ext cx="0" cy="1177290"/>
          </a:xfrm>
          <a:custGeom>
            <a:avLst/>
            <a:gdLst/>
            <a:ahLst/>
            <a:cxnLst/>
            <a:rect l="l" t="t" r="r" b="b"/>
            <a:pathLst>
              <a:path h="1177289">
                <a:moveTo>
                  <a:pt x="0" y="11771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298057" y="4974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298057" y="37974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364096" y="3802126"/>
            <a:ext cx="0" cy="1181100"/>
          </a:xfrm>
          <a:custGeom>
            <a:avLst/>
            <a:gdLst/>
            <a:ahLst/>
            <a:cxnLst/>
            <a:rect l="l" t="t" r="r" b="b"/>
            <a:pathLst>
              <a:path h="1181100">
                <a:moveTo>
                  <a:pt x="0" y="11807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318377" y="4982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318377" y="38021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401308" y="3810634"/>
            <a:ext cx="0" cy="1187450"/>
          </a:xfrm>
          <a:custGeom>
            <a:avLst/>
            <a:gdLst/>
            <a:ahLst/>
            <a:cxnLst/>
            <a:rect l="l" t="t" r="r" b="b"/>
            <a:pathLst>
              <a:path h="1187450">
                <a:moveTo>
                  <a:pt x="0" y="11874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355588" y="49980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355588" y="38106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424929" y="3816096"/>
            <a:ext cx="0" cy="1191895"/>
          </a:xfrm>
          <a:custGeom>
            <a:avLst/>
            <a:gdLst/>
            <a:ahLst/>
            <a:cxnLst/>
            <a:rect l="l" t="t" r="r" b="b"/>
            <a:pathLst>
              <a:path h="1191895">
                <a:moveTo>
                  <a:pt x="0" y="11916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379209" y="50077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379209" y="38160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465570" y="3825366"/>
            <a:ext cx="0" cy="1198880"/>
          </a:xfrm>
          <a:custGeom>
            <a:avLst/>
            <a:gdLst/>
            <a:ahLst/>
            <a:cxnLst/>
            <a:rect l="l" t="t" r="r" b="b"/>
            <a:pathLst>
              <a:path h="1198879">
                <a:moveTo>
                  <a:pt x="0" y="11988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419850" y="50242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419850" y="38253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986905" y="3940175"/>
            <a:ext cx="0" cy="1301115"/>
          </a:xfrm>
          <a:custGeom>
            <a:avLst/>
            <a:gdLst/>
            <a:ahLst/>
            <a:cxnLst/>
            <a:rect l="l" t="t" r="r" b="b"/>
            <a:pathLst>
              <a:path h="1301114">
                <a:moveTo>
                  <a:pt x="0" y="13007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941184" y="52409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941184" y="39401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254240" y="3996816"/>
            <a:ext cx="0" cy="1357630"/>
          </a:xfrm>
          <a:custGeom>
            <a:avLst/>
            <a:gdLst/>
            <a:ahLst/>
            <a:cxnLst/>
            <a:rect l="l" t="t" r="r" b="b"/>
            <a:pathLst>
              <a:path h="1357629">
                <a:moveTo>
                  <a:pt x="0" y="13575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208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208519" y="39968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498080" y="2858135"/>
            <a:ext cx="0" cy="1696720"/>
          </a:xfrm>
          <a:custGeom>
            <a:avLst/>
            <a:gdLst/>
            <a:ahLst/>
            <a:cxnLst/>
            <a:rect l="l" t="t" r="r" b="b"/>
            <a:pathLst>
              <a:path h="1696720">
                <a:moveTo>
                  <a:pt x="0" y="169621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498080" y="45543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498080" y="43120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498080" y="40697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498080" y="38273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498080" y="35850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498080" y="33427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498080" y="31004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498080" y="28581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 txBox="1"/>
          <p:nvPr/>
        </p:nvSpPr>
        <p:spPr>
          <a:xfrm>
            <a:off x="7668259" y="3283074"/>
            <a:ext cx="1165860" cy="13519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191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76700"/>
              </a:lnSpc>
            </a:pP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27" name="object 427"/>
          <p:cNvSpPr txBox="1"/>
          <p:nvPr/>
        </p:nvSpPr>
        <p:spPr>
          <a:xfrm>
            <a:off x="7668259" y="304075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28" name="object 428"/>
          <p:cNvSpPr txBox="1"/>
          <p:nvPr/>
        </p:nvSpPr>
        <p:spPr>
          <a:xfrm>
            <a:off x="7668259" y="279844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29" name="object 429"/>
          <p:cNvSpPr/>
          <p:nvPr/>
        </p:nvSpPr>
        <p:spPr>
          <a:xfrm>
            <a:off x="1143380" y="27221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143380" y="27221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170432" y="27307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170432" y="27307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285494" y="27673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285494" y="27673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305813" y="2773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305813" y="2773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458213" y="28223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458213" y="28223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566417" y="2856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566417" y="2856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684908" y="28944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684908" y="28944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959101" y="2981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959101" y="2981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982851" y="29890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982851" y="29890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023364" y="30020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023364" y="30020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114804" y="30311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114804" y="30311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533390" y="41182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533390" y="41182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560567" y="41268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560567" y="41268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638419" y="41516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638419" y="41516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672201" y="41624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672201" y="41624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689091" y="41677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689091" y="41677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709411" y="41742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709411" y="41742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838063" y="42151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838063" y="42151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929503" y="4244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929503" y="4244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946394" y="42495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946394" y="42495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102096" y="4299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102096" y="4299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125845" y="43065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125845" y="43065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251066" y="43464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251066" y="43464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284848" y="43572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284848" y="43572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328917" y="4371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328917" y="4371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349238" y="43776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349238" y="43776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386448" y="43895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386448" y="43895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410071" y="43969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410071" y="43969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450710" y="44099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450710" y="44099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972045" y="45756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972045" y="45756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239381" y="46606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239381" y="46606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 txBox="1"/>
          <p:nvPr/>
        </p:nvSpPr>
        <p:spPr>
          <a:xfrm>
            <a:off x="78981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41624000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2" name="object 492"/>
          <p:cNvSpPr txBox="1"/>
          <p:nvPr/>
        </p:nvSpPr>
        <p:spPr>
          <a:xfrm>
            <a:off x="248221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41624500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3" name="object 493"/>
          <p:cNvSpPr txBox="1"/>
          <p:nvPr/>
        </p:nvSpPr>
        <p:spPr>
          <a:xfrm>
            <a:off x="417461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41625000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586701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41625500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594230" y="511285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594230" y="433797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7" name="object 497"/>
          <p:cNvSpPr txBox="1"/>
          <p:nvPr/>
        </p:nvSpPr>
        <p:spPr>
          <a:xfrm>
            <a:off x="594230" y="352962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594230" y="272139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594230" y="191316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NKX</a:t>
            </a:r>
            <a:r>
              <a:rPr sz="1200" b="1" dirty="0">
                <a:latin typeface="Arial"/>
                <a:cs typeface="Arial"/>
              </a:rPr>
              <a:t>6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8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119</a:t>
            </a:r>
            <a:endParaRPr sz="1200">
              <a:latin typeface="Arial"/>
              <a:cs typeface="Arial"/>
            </a:endParaRPr>
          </a:p>
          <a:p>
            <a:pPr marL="159385" marR="15240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0.043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0.0038</a:t>
            </a:r>
            <a:endParaRPr sz="12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/>
          <p:nvPr/>
        </p:nvSpPr>
        <p:spPr>
          <a:xfrm>
            <a:off x="914400" y="2979292"/>
            <a:ext cx="6583680" cy="242570"/>
          </a:xfrm>
          <a:custGeom>
            <a:avLst/>
            <a:gdLst/>
            <a:ahLst/>
            <a:cxnLst/>
            <a:rect l="l" t="t" r="r" b="b"/>
            <a:pathLst>
              <a:path w="6583680" h="242569">
                <a:moveTo>
                  <a:pt x="0" y="0"/>
                </a:moveTo>
                <a:lnTo>
                  <a:pt x="0" y="242316"/>
                </a:lnTo>
                <a:lnTo>
                  <a:pt x="6583680" y="242316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 txBox="1"/>
          <p:nvPr/>
        </p:nvSpPr>
        <p:spPr>
          <a:xfrm>
            <a:off x="1050289" y="305587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1158239" y="3013836"/>
            <a:ext cx="30480" cy="0"/>
          </a:xfrm>
          <a:custGeom>
            <a:avLst/>
            <a:gdLst/>
            <a:ahLst/>
            <a:cxnLst/>
            <a:rect l="l" t="t" r="r" b="b"/>
            <a:pathLst>
              <a:path w="30480">
                <a:moveTo>
                  <a:pt x="0" y="0"/>
                </a:moveTo>
                <a:lnTo>
                  <a:pt x="30479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153477" y="3013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920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183957" y="3013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920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 txBox="1"/>
          <p:nvPr/>
        </p:nvSpPr>
        <p:spPr>
          <a:xfrm>
            <a:off x="919568" y="2706114"/>
            <a:ext cx="6527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1590">
              <a:lnSpc>
                <a:spcPts val="940"/>
              </a:lnSpc>
            </a:pP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0.35)</a:t>
            </a:r>
            <a:endParaRPr sz="800">
              <a:latin typeface="Arial"/>
              <a:cs typeface="Arial"/>
            </a:endParaRPr>
          </a:p>
        </p:txBody>
      </p:sp>
      <p:sp>
        <p:nvSpPr>
          <p:cNvPr id="510" name="object 51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14" name="object 51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412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412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55471" y="2392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55471" y="2392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88236" y="2388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88236" y="2388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20875" y="2385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20875" y="2385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57705" y="2382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57705" y="2382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60067" y="2372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60067" y="2372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76450" y="2370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76450" y="2370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84578" y="2370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84578" y="23700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99132" y="2359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99132" y="2359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768729" y="2353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768729" y="2353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797304" y="2351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797304" y="2351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95475" y="2343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95475" y="2343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65070" y="2337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65070" y="2337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989582" y="2335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989582" y="2335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022348" y="2333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022348" y="2333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050923" y="2331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050923" y="2331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091944" y="232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091944" y="232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116454" y="2326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116454" y="2326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124582" y="2326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124582" y="2326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177795" y="2322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177795" y="2322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94179" y="2321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94179" y="2321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284222" y="2316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284222" y="2316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296414" y="2316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296414" y="2316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410967" y="2310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410967" y="2310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644267" y="2303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644267" y="2303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799714" y="2301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799714" y="2301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918332" y="2302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918332" y="2302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08376" y="2303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08376" y="2303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98292" y="2306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98292" y="2306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200654" y="2310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200654" y="2310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64229" y="2321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64229" y="2321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09315" y="2324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09315" y="2324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29761" y="232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29761" y="2326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07485" y="2334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07485" y="2334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19804" y="2335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19804" y="2335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577082" y="2342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577082" y="23423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622040" y="2348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622040" y="2348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638422" y="2350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638422" y="2350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736594" y="2364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736594" y="2364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814317" y="2378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814317" y="2378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920744" y="2398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920744" y="2398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937000" y="2402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937000" y="2402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969765" y="2409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969765" y="2409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006596" y="2417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006596" y="2417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031107" y="2423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031107" y="2423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067936" y="2432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067936" y="2432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092575" y="2439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092575" y="2439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137533" y="2451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137533" y="24512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166108" y="2459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166108" y="2459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256151" y="2486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256151" y="24861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280789" y="2494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280789" y="2494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288916" y="2496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288916" y="2496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313428" y="2504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313428" y="2504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342129" y="2514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342129" y="25144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444365" y="2551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444365" y="2551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477130" y="2564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477130" y="2564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518025" y="2580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518025" y="2580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526153" y="2584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526153" y="25841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562983" y="2599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562983" y="2599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579365" y="2606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579365" y="2606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587621" y="2610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587621" y="2610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624451" y="2626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624451" y="2626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677536" y="2650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677536" y="2650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685791" y="2654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685791" y="2654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693920" y="2658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93920" y="2658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898516" y="276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898516" y="276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959858" y="279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959858" y="279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968113" y="2802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968113" y="2802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984369" y="2811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984369" y="2811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996688" y="2818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996688" y="2818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04942" y="282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04942" y="282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80838" y="2930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80838" y="2930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188965" y="2936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188965" y="2936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369052" y="3055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369052" y="3055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463159" y="3121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463159" y="31216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753608" y="3339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753608" y="33390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810884" y="3384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810884" y="3384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522719" y="3991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522719" y="3991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592316" y="4054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592316" y="4054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661911" y="4118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661911" y="4118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670040" y="4125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670040" y="41257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739635" y="4189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739635" y="4189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17359" y="42613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17359" y="42613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7169150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169150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242809" y="465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242809" y="465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763776" y="5486400"/>
            <a:ext cx="4091304" cy="0"/>
          </a:xfrm>
          <a:custGeom>
            <a:avLst/>
            <a:gdLst/>
            <a:ahLst/>
            <a:cxnLst/>
            <a:rect l="l" t="t" r="r" b="b"/>
            <a:pathLst>
              <a:path w="4091304">
                <a:moveTo>
                  <a:pt x="0" y="0"/>
                </a:moveTo>
                <a:lnTo>
                  <a:pt x="409130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76377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8093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85508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914400" y="2307208"/>
            <a:ext cx="0" cy="2919095"/>
          </a:xfrm>
          <a:custGeom>
            <a:avLst/>
            <a:gdLst/>
            <a:ahLst/>
            <a:cxnLst/>
            <a:rect l="l" t="t" r="r" b="b"/>
            <a:pathLst>
              <a:path h="2919095">
                <a:moveTo>
                  <a:pt x="0" y="0"/>
                </a:moveTo>
                <a:lnTo>
                  <a:pt x="0" y="291896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822960" y="52261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822960" y="44964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822960" y="37666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822960" y="3043301"/>
            <a:ext cx="6766559" cy="0"/>
          </a:xfrm>
          <a:custGeom>
            <a:avLst/>
            <a:gdLst/>
            <a:ahLst/>
            <a:cxnLst/>
            <a:rect l="l" t="t" r="r" b="b"/>
            <a:pathLst>
              <a:path w="6766559">
                <a:moveTo>
                  <a:pt x="0" y="0"/>
                </a:moveTo>
                <a:lnTo>
                  <a:pt x="6766560" y="0"/>
                </a:lnTo>
              </a:path>
            </a:pathLst>
          </a:custGeom>
          <a:ln w="222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22960" y="23072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149603" y="24156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149603" y="24243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153477" y="242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358264" y="23949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358264" y="24034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362138" y="24035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391030" y="23917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391030" y="24003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394904" y="24003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423797" y="23886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423797" y="23971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427543" y="2397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60627" y="23850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460627" y="23935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464373" y="23936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62861" y="23752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62861" y="2382647"/>
            <a:ext cx="41910" cy="0"/>
          </a:xfrm>
          <a:custGeom>
            <a:avLst/>
            <a:gdLst/>
            <a:ahLst/>
            <a:cxnLst/>
            <a:rect l="l" t="t" r="r" b="b"/>
            <a:pathLst>
              <a:path w="41909">
                <a:moveTo>
                  <a:pt x="0" y="0"/>
                </a:moveTo>
                <a:lnTo>
                  <a:pt x="41656" y="0"/>
                </a:lnTo>
              </a:path>
            </a:pathLst>
          </a:custGeom>
          <a:ln w="1181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66735" y="2383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579244" y="2373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83118" y="23823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587372" y="2372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591246" y="23815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701926" y="2362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701926" y="2371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705800" y="2371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771523" y="23564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771523" y="23649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775396" y="2365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800225" y="23539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800225" y="23625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803971" y="23625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898395" y="23459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898395" y="23544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902142" y="23545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967864" y="23404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967864" y="23491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971738" y="2349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992502" y="2338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992502" y="23472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996249" y="2347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025142" y="23362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025142" y="23448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029015" y="23448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053844" y="2334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053844" y="23427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057590" y="2342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094738" y="2331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094738" y="23399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098611" y="2339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119248" y="2329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119248" y="2338006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400" y="0"/>
                </a:lnTo>
              </a:path>
            </a:pathLst>
          </a:custGeom>
          <a:ln w="101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123122" y="2338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127504" y="23291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131250" y="23377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180717" y="23257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180717" y="2333879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400" y="0"/>
                </a:lnTo>
              </a:path>
            </a:pathLst>
          </a:custGeom>
          <a:ln w="105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184463" y="23343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196973" y="2324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200846" y="2333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287016" y="23196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287016" y="2327846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463" y="0"/>
                </a:lnTo>
              </a:path>
            </a:pathLst>
          </a:custGeom>
          <a:ln w="101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290889" y="23282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2299335" y="23188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2303081" y="23274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2413889" y="23134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2413889" y="23220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2417635" y="2322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2647060" y="23060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2647060" y="23145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2650934" y="2314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2802508" y="23042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2802508" y="23127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2806382" y="23128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2921126" y="2304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2921126" y="23134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2925000" y="23133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011170" y="2306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011170" y="23149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015043" y="2315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101213" y="23091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101213" y="2317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104959" y="23176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203448" y="23134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203448" y="23220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207321" y="23220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367151" y="2323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367151" y="23326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370897" y="2332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412109" y="23277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412109" y="2336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415982" y="23363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432555" y="2329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432555" y="23381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436429" y="2338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510279" y="2337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510279" y="2346579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464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514153" y="23458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522598" y="2338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526472" y="2347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579876" y="2345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579876" y="2353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583749" y="2353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624834" y="2351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624834" y="2359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628707" y="2359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641216" y="2353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641216" y="23618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645090" y="2361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739388" y="2367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739388" y="23764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743261" y="2376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817239" y="2380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817239" y="2389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820985" y="2389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923538" y="2401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923538" y="24103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927411" y="2410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939921" y="24052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939921" y="24137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943667" y="24138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972686" y="2412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972686" y="24208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976433" y="2420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009516" y="2420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009516" y="2429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013263" y="2429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034028" y="2426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034028" y="24352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037774" y="24351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070858" y="24357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070858" y="24443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074604" y="2444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095369" y="24420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095369" y="24505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099242" y="24506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140327" y="2454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140327" y="24626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144200" y="24627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169028" y="24621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169028" y="24706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172775" y="24707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259071" y="24890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259071" y="24975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262818" y="24976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283583" y="24968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283583" y="25054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287456" y="25053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291710" y="24994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291710" y="2508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295584" y="25080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316348" y="25076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316348" y="25162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320095" y="25161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344923" y="25173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344923" y="25259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348797" y="25259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447285" y="2554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447285" y="25629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451032" y="2563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479925" y="25671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479925" y="25756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483798" y="2575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520819" y="2583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520819" y="25921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524692" y="2592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529073" y="25869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529073" y="25956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532820" y="25955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565903" y="26024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565903" y="2614548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528" y="0"/>
                </a:lnTo>
              </a:path>
            </a:pathLst>
          </a:custGeom>
          <a:ln w="16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569650" y="26110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582286" y="26094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586033" y="26180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590415" y="26130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590415" y="2621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594288" y="26215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627245" y="26294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627245" y="26380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631118" y="2637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680458" y="26539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684204" y="26624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688585" y="26577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680458" y="2666364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52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692459" y="26663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696840" y="26616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700587" y="26702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901310" y="27664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901310" y="27750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905184" y="27750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962778" y="2800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962778" y="28092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966525" y="28091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970907" y="28053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970907" y="2818574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527" y="0"/>
                </a:lnTo>
              </a:path>
            </a:pathLst>
          </a:custGeom>
          <a:ln w="1879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974780" y="2813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987290" y="28147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991036" y="28232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999609" y="2821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999609" y="28303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003355" y="2830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007736" y="28265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007736" y="2835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011610" y="28350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183632" y="2933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183632" y="2942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187505" y="29423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191886" y="29390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191886" y="29475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195633" y="2947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371846" y="30585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371846" y="30671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375719" y="30671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465953" y="31245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465953" y="3133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469826" y="31331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756402" y="33418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756402" y="33505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760275" y="33504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813678" y="3386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813678" y="33955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817552" y="3395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525641" y="3994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525641" y="40031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529387" y="40032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595109" y="4057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595109" y="40661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598983" y="4066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664706" y="41210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664706" y="41296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668579" y="4129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672833" y="41285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672833" y="41371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676707" y="41370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742430" y="41923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742430" y="42010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746303" y="42009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820154" y="42642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820154" y="42727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824027" y="4272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172070" y="45928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175817" y="46014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245731" y="4661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245731" y="46705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249477" y="4670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158239" y="2055748"/>
            <a:ext cx="0" cy="737235"/>
          </a:xfrm>
          <a:custGeom>
            <a:avLst/>
            <a:gdLst/>
            <a:ahLst/>
            <a:cxnLst/>
            <a:rect l="l" t="t" r="r" b="b"/>
            <a:pathLst>
              <a:path h="737235">
                <a:moveTo>
                  <a:pt x="0" y="7369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112519" y="27927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112519" y="20557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366900" y="2070354"/>
            <a:ext cx="0" cy="666750"/>
          </a:xfrm>
          <a:custGeom>
            <a:avLst/>
            <a:gdLst/>
            <a:ahLst/>
            <a:cxnLst/>
            <a:rect l="l" t="t" r="r" b="b"/>
            <a:pathLst>
              <a:path h="666750">
                <a:moveTo>
                  <a:pt x="0" y="6663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321180" y="27367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321180" y="2070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399666" y="2072132"/>
            <a:ext cx="0" cy="656590"/>
          </a:xfrm>
          <a:custGeom>
            <a:avLst/>
            <a:gdLst/>
            <a:ahLst/>
            <a:cxnLst/>
            <a:rect l="l" t="t" r="r" b="b"/>
            <a:pathLst>
              <a:path h="656589">
                <a:moveTo>
                  <a:pt x="0" y="6563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353947" y="2728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353947" y="2072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432305" y="2073782"/>
            <a:ext cx="0" cy="647065"/>
          </a:xfrm>
          <a:custGeom>
            <a:avLst/>
            <a:gdLst/>
            <a:ahLst/>
            <a:cxnLst/>
            <a:rect l="l" t="t" r="r" b="b"/>
            <a:pathLst>
              <a:path h="647064">
                <a:moveTo>
                  <a:pt x="0" y="6466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386586" y="2720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386586" y="2073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469136" y="2075560"/>
            <a:ext cx="0" cy="636270"/>
          </a:xfrm>
          <a:custGeom>
            <a:avLst/>
            <a:gdLst/>
            <a:ahLst/>
            <a:cxnLst/>
            <a:rect l="l" t="t" r="r" b="b"/>
            <a:pathLst>
              <a:path h="636269">
                <a:moveTo>
                  <a:pt x="0" y="6360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423416" y="27115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423416" y="20755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571497" y="2079498"/>
            <a:ext cx="0" cy="608965"/>
          </a:xfrm>
          <a:custGeom>
            <a:avLst/>
            <a:gdLst/>
            <a:ahLst/>
            <a:cxnLst/>
            <a:rect l="l" t="t" r="r" b="b"/>
            <a:pathLst>
              <a:path h="608964">
                <a:moveTo>
                  <a:pt x="0" y="6085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525777" y="26880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525777" y="2079879"/>
            <a:ext cx="116205" cy="0"/>
          </a:xfrm>
          <a:custGeom>
            <a:avLst/>
            <a:gdLst/>
            <a:ahLst/>
            <a:cxnLst/>
            <a:rect l="l" t="t" r="r" b="b"/>
            <a:pathLst>
              <a:path w="116205">
                <a:moveTo>
                  <a:pt x="0" y="0"/>
                </a:moveTo>
                <a:lnTo>
                  <a:pt x="115951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587880" y="2080005"/>
            <a:ext cx="0" cy="604520"/>
          </a:xfrm>
          <a:custGeom>
            <a:avLst/>
            <a:gdLst/>
            <a:ahLst/>
            <a:cxnLst/>
            <a:rect l="l" t="t" r="r" b="b"/>
            <a:pathLst>
              <a:path h="604519">
                <a:moveTo>
                  <a:pt x="0" y="6045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542161" y="2683700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568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596008" y="2080260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6026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710563" y="2082673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5769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664842" y="26596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780158" y="2083180"/>
            <a:ext cx="0" cy="563880"/>
          </a:xfrm>
          <a:custGeom>
            <a:avLst/>
            <a:gdLst/>
            <a:ahLst/>
            <a:cxnLst/>
            <a:rect l="l" t="t" r="r" b="b"/>
            <a:pathLst>
              <a:path h="563880">
                <a:moveTo>
                  <a:pt x="0" y="5637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734439" y="2646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808733" y="2083180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5588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763014" y="2641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906904" y="2082419"/>
            <a:ext cx="0" cy="544195"/>
          </a:xfrm>
          <a:custGeom>
            <a:avLst/>
            <a:gdLst/>
            <a:ahLst/>
            <a:cxnLst/>
            <a:rect l="l" t="t" r="r" b="b"/>
            <a:pathLst>
              <a:path h="544194">
                <a:moveTo>
                  <a:pt x="0" y="5440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861185" y="2620136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>
                <a:moveTo>
                  <a:pt x="0" y="0"/>
                </a:moveTo>
                <a:lnTo>
                  <a:pt x="185546" y="0"/>
                </a:lnTo>
              </a:path>
            </a:pathLst>
          </a:custGeom>
          <a:ln w="222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976501" y="2081148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5358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930780" y="2611754"/>
            <a:ext cx="177800" cy="0"/>
          </a:xfrm>
          <a:custGeom>
            <a:avLst/>
            <a:gdLst/>
            <a:ahLst/>
            <a:cxnLst/>
            <a:rect l="l" t="t" r="r" b="b"/>
            <a:pathLst>
              <a:path w="177800">
                <a:moveTo>
                  <a:pt x="0" y="0"/>
                </a:moveTo>
                <a:lnTo>
                  <a:pt x="177292" y="0"/>
                </a:lnTo>
              </a:path>
            </a:pathLst>
          </a:custGeom>
          <a:ln w="1993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664842" y="2081148"/>
            <a:ext cx="382270" cy="0"/>
          </a:xfrm>
          <a:custGeom>
            <a:avLst/>
            <a:gdLst/>
            <a:ahLst/>
            <a:cxnLst/>
            <a:rect l="l" t="t" r="r" b="b"/>
            <a:pathLst>
              <a:path w="382269">
                <a:moveTo>
                  <a:pt x="0" y="0"/>
                </a:moveTo>
                <a:lnTo>
                  <a:pt x="38188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001011" y="2080641"/>
            <a:ext cx="0" cy="533400"/>
          </a:xfrm>
          <a:custGeom>
            <a:avLst/>
            <a:gdLst/>
            <a:ahLst/>
            <a:cxnLst/>
            <a:rect l="l" t="t" r="r" b="b"/>
            <a:pathLst>
              <a:path h="533400">
                <a:moveTo>
                  <a:pt x="0" y="5331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033777" y="2079751"/>
            <a:ext cx="0" cy="530225"/>
          </a:xfrm>
          <a:custGeom>
            <a:avLst/>
            <a:gdLst/>
            <a:ahLst/>
            <a:cxnLst/>
            <a:rect l="l" t="t" r="r" b="b"/>
            <a:pathLst>
              <a:path h="530225">
                <a:moveTo>
                  <a:pt x="0" y="5300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988057" y="2604833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>
                <a:moveTo>
                  <a:pt x="0" y="0"/>
                </a:moveTo>
                <a:lnTo>
                  <a:pt x="185547" y="0"/>
                </a:lnTo>
              </a:path>
            </a:pathLst>
          </a:custGeom>
          <a:ln w="195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988057" y="2079370"/>
            <a:ext cx="120014" cy="0"/>
          </a:xfrm>
          <a:custGeom>
            <a:avLst/>
            <a:gdLst/>
            <a:ahLst/>
            <a:cxnLst/>
            <a:rect l="l" t="t" r="r" b="b"/>
            <a:pathLst>
              <a:path w="120014">
                <a:moveTo>
                  <a:pt x="0" y="0"/>
                </a:moveTo>
                <a:lnTo>
                  <a:pt x="120015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062352" y="2078989"/>
            <a:ext cx="0" cy="527685"/>
          </a:xfrm>
          <a:custGeom>
            <a:avLst/>
            <a:gdLst/>
            <a:ahLst/>
            <a:cxnLst/>
            <a:rect l="l" t="t" r="r" b="b"/>
            <a:pathLst>
              <a:path h="527685">
                <a:moveTo>
                  <a:pt x="0" y="5275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103373" y="2077592"/>
            <a:ext cx="0" cy="525145"/>
          </a:xfrm>
          <a:custGeom>
            <a:avLst/>
            <a:gdLst/>
            <a:ahLst/>
            <a:cxnLst/>
            <a:rect l="l" t="t" r="r" b="b"/>
            <a:pathLst>
              <a:path h="525144">
                <a:moveTo>
                  <a:pt x="0" y="5246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057654" y="2077021"/>
            <a:ext cx="124460" cy="0"/>
          </a:xfrm>
          <a:custGeom>
            <a:avLst/>
            <a:gdLst/>
            <a:ahLst/>
            <a:cxnLst/>
            <a:rect l="l" t="t" r="r" b="b"/>
            <a:pathLst>
              <a:path w="124460">
                <a:moveTo>
                  <a:pt x="0" y="0"/>
                </a:moveTo>
                <a:lnTo>
                  <a:pt x="124078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127885" y="2076704"/>
            <a:ext cx="0" cy="523240"/>
          </a:xfrm>
          <a:custGeom>
            <a:avLst/>
            <a:gdLst/>
            <a:ahLst/>
            <a:cxnLst/>
            <a:rect l="l" t="t" r="r" b="b"/>
            <a:pathLst>
              <a:path h="523239">
                <a:moveTo>
                  <a:pt x="0" y="5231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136013" y="2076450"/>
            <a:ext cx="0" cy="522605"/>
          </a:xfrm>
          <a:custGeom>
            <a:avLst/>
            <a:gdLst/>
            <a:ahLst/>
            <a:cxnLst/>
            <a:rect l="l" t="t" r="r" b="b"/>
            <a:pathLst>
              <a:path h="522605">
                <a:moveTo>
                  <a:pt x="0" y="5226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057654" y="2599054"/>
            <a:ext cx="177800" cy="0"/>
          </a:xfrm>
          <a:custGeom>
            <a:avLst/>
            <a:gdLst/>
            <a:ahLst/>
            <a:cxnLst/>
            <a:rect l="l" t="t" r="r" b="b"/>
            <a:pathLst>
              <a:path w="177800">
                <a:moveTo>
                  <a:pt x="0" y="0"/>
                </a:moveTo>
                <a:lnTo>
                  <a:pt x="17729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189226" y="2074417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5199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143505" y="2072132"/>
            <a:ext cx="198120" cy="0"/>
          </a:xfrm>
          <a:custGeom>
            <a:avLst/>
            <a:gdLst/>
            <a:ahLst/>
            <a:cxnLst/>
            <a:rect l="l" t="t" r="r" b="b"/>
            <a:pathLst>
              <a:path w="198119">
                <a:moveTo>
                  <a:pt x="0" y="0"/>
                </a:moveTo>
                <a:lnTo>
                  <a:pt x="197866" y="0"/>
                </a:lnTo>
              </a:path>
            </a:pathLst>
          </a:custGeom>
          <a:ln w="140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205608" y="2073655"/>
            <a:ext cx="0" cy="519430"/>
          </a:xfrm>
          <a:custGeom>
            <a:avLst/>
            <a:gdLst/>
            <a:ahLst/>
            <a:cxnLst/>
            <a:rect l="l" t="t" r="r" b="b"/>
            <a:pathLst>
              <a:path h="519430">
                <a:moveTo>
                  <a:pt x="0" y="5193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159889" y="2589720"/>
            <a:ext cx="181610" cy="0"/>
          </a:xfrm>
          <a:custGeom>
            <a:avLst/>
            <a:gdLst/>
            <a:ahLst/>
            <a:cxnLst/>
            <a:rect l="l" t="t" r="r" b="b"/>
            <a:pathLst>
              <a:path w="181610">
                <a:moveTo>
                  <a:pt x="0" y="0"/>
                </a:moveTo>
                <a:lnTo>
                  <a:pt x="181483" y="0"/>
                </a:lnTo>
              </a:path>
            </a:pathLst>
          </a:custGeom>
          <a:ln w="1600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295651" y="2069845"/>
            <a:ext cx="0" cy="516890"/>
          </a:xfrm>
          <a:custGeom>
            <a:avLst/>
            <a:gdLst/>
            <a:ahLst/>
            <a:cxnLst/>
            <a:rect l="l" t="t" r="r" b="b"/>
            <a:pathLst>
              <a:path h="516889">
                <a:moveTo>
                  <a:pt x="0" y="5166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307844" y="2069338"/>
            <a:ext cx="0" cy="516890"/>
          </a:xfrm>
          <a:custGeom>
            <a:avLst/>
            <a:gdLst/>
            <a:ahLst/>
            <a:cxnLst/>
            <a:rect l="l" t="t" r="r" b="b"/>
            <a:pathLst>
              <a:path h="516889">
                <a:moveTo>
                  <a:pt x="0" y="5163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262123" y="25857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262123" y="2069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422398" y="2064130"/>
            <a:ext cx="0" cy="516255"/>
          </a:xfrm>
          <a:custGeom>
            <a:avLst/>
            <a:gdLst/>
            <a:ahLst/>
            <a:cxnLst/>
            <a:rect l="l" t="t" r="r" b="b"/>
            <a:pathLst>
              <a:path h="516255">
                <a:moveTo>
                  <a:pt x="0" y="5157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376677" y="25798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2376677" y="2064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2655697" y="2055241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4">
                <a:moveTo>
                  <a:pt x="0" y="5186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609976" y="25739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609976" y="20552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2811145" y="2052320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5210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2765425" y="2575369"/>
            <a:ext cx="390525" cy="0"/>
          </a:xfrm>
          <a:custGeom>
            <a:avLst/>
            <a:gdLst/>
            <a:ahLst/>
            <a:cxnLst/>
            <a:rect l="l" t="t" r="r" b="b"/>
            <a:pathLst>
              <a:path w="390525">
                <a:moveTo>
                  <a:pt x="0" y="0"/>
                </a:moveTo>
                <a:lnTo>
                  <a:pt x="390017" y="0"/>
                </a:lnTo>
              </a:path>
            </a:pathLst>
          </a:custGeom>
          <a:ln w="13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2765425" y="2055177"/>
            <a:ext cx="390525" cy="0"/>
          </a:xfrm>
          <a:custGeom>
            <a:avLst/>
            <a:gdLst/>
            <a:ahLst/>
            <a:cxnLst/>
            <a:rect l="l" t="t" r="r" b="b"/>
            <a:pathLst>
              <a:path w="390525">
                <a:moveTo>
                  <a:pt x="0" y="0"/>
                </a:moveTo>
                <a:lnTo>
                  <a:pt x="390017" y="0"/>
                </a:lnTo>
              </a:path>
            </a:pathLst>
          </a:custGeom>
          <a:ln w="1523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2929763" y="2052573"/>
            <a:ext cx="0" cy="521970"/>
          </a:xfrm>
          <a:custGeom>
            <a:avLst/>
            <a:gdLst/>
            <a:ahLst/>
            <a:cxnLst/>
            <a:rect l="l" t="t" r="r" b="b"/>
            <a:pathLst>
              <a:path h="521969">
                <a:moveTo>
                  <a:pt x="0" y="5215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019805" y="2054479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5210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109722" y="2058035"/>
            <a:ext cx="0" cy="519430"/>
          </a:xfrm>
          <a:custGeom>
            <a:avLst/>
            <a:gdLst/>
            <a:ahLst/>
            <a:cxnLst/>
            <a:rect l="l" t="t" r="r" b="b"/>
            <a:pathLst>
              <a:path h="519430">
                <a:moveTo>
                  <a:pt x="0" y="5193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212083" y="2064130"/>
            <a:ext cx="0" cy="516255"/>
          </a:xfrm>
          <a:custGeom>
            <a:avLst/>
            <a:gdLst/>
            <a:ahLst/>
            <a:cxnLst/>
            <a:rect l="l" t="t" r="r" b="b"/>
            <a:pathLst>
              <a:path h="516255">
                <a:moveTo>
                  <a:pt x="0" y="5157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166364" y="25798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166364" y="2064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375659" y="2078989"/>
            <a:ext cx="0" cy="507365"/>
          </a:xfrm>
          <a:custGeom>
            <a:avLst/>
            <a:gdLst/>
            <a:ahLst/>
            <a:cxnLst/>
            <a:rect l="l" t="t" r="r" b="b"/>
            <a:pathLst>
              <a:path h="507364">
                <a:moveTo>
                  <a:pt x="0" y="5072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329940" y="2586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329940" y="20789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420745" y="2084070"/>
            <a:ext cx="0" cy="504825"/>
          </a:xfrm>
          <a:custGeom>
            <a:avLst/>
            <a:gdLst/>
            <a:ahLst/>
            <a:cxnLst/>
            <a:rect l="l" t="t" r="r" b="b"/>
            <a:pathLst>
              <a:path h="504825">
                <a:moveTo>
                  <a:pt x="0" y="5045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375025" y="2592260"/>
            <a:ext cx="201930" cy="0"/>
          </a:xfrm>
          <a:custGeom>
            <a:avLst/>
            <a:gdLst/>
            <a:ahLst/>
            <a:cxnLst/>
            <a:rect l="l" t="t" r="r" b="b"/>
            <a:pathLst>
              <a:path w="201929">
                <a:moveTo>
                  <a:pt x="0" y="0"/>
                </a:moveTo>
                <a:lnTo>
                  <a:pt x="201929" y="0"/>
                </a:lnTo>
              </a:path>
            </a:pathLst>
          </a:custGeom>
          <a:ln w="1676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375025" y="2090420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222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441191" y="2086482"/>
            <a:ext cx="0" cy="503555"/>
          </a:xfrm>
          <a:custGeom>
            <a:avLst/>
            <a:gdLst/>
            <a:ahLst/>
            <a:cxnLst/>
            <a:rect l="l" t="t" r="r" b="b"/>
            <a:pathLst>
              <a:path h="503555">
                <a:moveTo>
                  <a:pt x="0" y="5033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395471" y="2092515"/>
            <a:ext cx="181610" cy="0"/>
          </a:xfrm>
          <a:custGeom>
            <a:avLst/>
            <a:gdLst/>
            <a:ahLst/>
            <a:cxnLst/>
            <a:rect l="l" t="t" r="r" b="b"/>
            <a:pathLst>
              <a:path w="181610">
                <a:moveTo>
                  <a:pt x="0" y="0"/>
                </a:moveTo>
                <a:lnTo>
                  <a:pt x="181482" y="0"/>
                </a:lnTo>
              </a:path>
            </a:pathLst>
          </a:custGeom>
          <a:ln w="2158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518915" y="2096770"/>
            <a:ext cx="0" cy="498475"/>
          </a:xfrm>
          <a:custGeom>
            <a:avLst/>
            <a:gdLst/>
            <a:ahLst/>
            <a:cxnLst/>
            <a:rect l="l" t="t" r="r" b="b"/>
            <a:pathLst>
              <a:path h="498475">
                <a:moveTo>
                  <a:pt x="0" y="4982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473196" y="25949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531234" y="2098548"/>
            <a:ext cx="0" cy="497840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4973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588511" y="2107183"/>
            <a:ext cx="0" cy="493395"/>
          </a:xfrm>
          <a:custGeom>
            <a:avLst/>
            <a:gdLst/>
            <a:ahLst/>
            <a:cxnLst/>
            <a:rect l="l" t="t" r="r" b="b"/>
            <a:pathLst>
              <a:path h="493394">
                <a:moveTo>
                  <a:pt x="0" y="4933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542791" y="26005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542791" y="21071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633470" y="2114423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5">
                <a:moveTo>
                  <a:pt x="0" y="4903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587750" y="2604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587750" y="2114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649853" y="2117217"/>
            <a:ext cx="0" cy="489584"/>
          </a:xfrm>
          <a:custGeom>
            <a:avLst/>
            <a:gdLst/>
            <a:ahLst/>
            <a:cxnLst/>
            <a:rect l="l" t="t" r="r" b="b"/>
            <a:pathLst>
              <a:path h="489585">
                <a:moveTo>
                  <a:pt x="0" y="4892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604133" y="2612008"/>
            <a:ext cx="189865" cy="0"/>
          </a:xfrm>
          <a:custGeom>
            <a:avLst/>
            <a:gdLst/>
            <a:ahLst/>
            <a:cxnLst/>
            <a:rect l="l" t="t" r="r" b="b"/>
            <a:pathLst>
              <a:path w="189864">
                <a:moveTo>
                  <a:pt x="0" y="0"/>
                </a:moveTo>
                <a:lnTo>
                  <a:pt x="189611" y="0"/>
                </a:lnTo>
              </a:path>
            </a:pathLst>
          </a:custGeom>
          <a:ln w="20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604133" y="21172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748023" y="2135123"/>
            <a:ext cx="0" cy="482600"/>
          </a:xfrm>
          <a:custGeom>
            <a:avLst/>
            <a:gdLst/>
            <a:ahLst/>
            <a:cxnLst/>
            <a:rect l="l" t="t" r="r" b="b"/>
            <a:pathLst>
              <a:path h="482600">
                <a:moveTo>
                  <a:pt x="0" y="4824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702303" y="2135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825747" y="2150745"/>
            <a:ext cx="0" cy="478155"/>
          </a:xfrm>
          <a:custGeom>
            <a:avLst/>
            <a:gdLst/>
            <a:ahLst/>
            <a:cxnLst/>
            <a:rect l="l" t="t" r="r" b="b"/>
            <a:pathLst>
              <a:path h="478155">
                <a:moveTo>
                  <a:pt x="0" y="4776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780028" y="26283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780028" y="21507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932173" y="2174620"/>
            <a:ext cx="0" cy="471805"/>
          </a:xfrm>
          <a:custGeom>
            <a:avLst/>
            <a:gdLst/>
            <a:ahLst/>
            <a:cxnLst/>
            <a:rect l="l" t="t" r="r" b="b"/>
            <a:pathLst>
              <a:path h="471805">
                <a:moveTo>
                  <a:pt x="0" y="4714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886453" y="26460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886453" y="21746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948429" y="2178557"/>
            <a:ext cx="0" cy="470534"/>
          </a:xfrm>
          <a:custGeom>
            <a:avLst/>
            <a:gdLst/>
            <a:ahLst/>
            <a:cxnLst/>
            <a:rect l="l" t="t" r="r" b="b"/>
            <a:pathLst>
              <a:path h="470535">
                <a:moveTo>
                  <a:pt x="0" y="4704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902709" y="26489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902709" y="2178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981196" y="2186558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4687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935476" y="26553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935476" y="21865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018026" y="2195829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4669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972305" y="26628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972305" y="21958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042536" y="2202307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4658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996816" y="26681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996816" y="22023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079366" y="2212213"/>
            <a:ext cx="0" cy="464184"/>
          </a:xfrm>
          <a:custGeom>
            <a:avLst/>
            <a:gdLst/>
            <a:ahLst/>
            <a:cxnLst/>
            <a:rect l="l" t="t" r="r" b="b"/>
            <a:pathLst>
              <a:path h="464185">
                <a:moveTo>
                  <a:pt x="0" y="4641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033646" y="26763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033646" y="22122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104004" y="2219070"/>
            <a:ext cx="0" cy="463550"/>
          </a:xfrm>
          <a:custGeom>
            <a:avLst/>
            <a:gdLst/>
            <a:ahLst/>
            <a:cxnLst/>
            <a:rect l="l" t="t" r="r" b="b"/>
            <a:pathLst>
              <a:path h="463550">
                <a:moveTo>
                  <a:pt x="0" y="4630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058284" y="26821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058284" y="22190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148963" y="2232025"/>
            <a:ext cx="0" cy="461645"/>
          </a:xfrm>
          <a:custGeom>
            <a:avLst/>
            <a:gdLst/>
            <a:ahLst/>
            <a:cxnLst/>
            <a:rect l="l" t="t" r="r" b="b"/>
            <a:pathLst>
              <a:path h="461644">
                <a:moveTo>
                  <a:pt x="0" y="4612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103242" y="26932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103242" y="22320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177538" y="2240660"/>
            <a:ext cx="0" cy="460375"/>
          </a:xfrm>
          <a:custGeom>
            <a:avLst/>
            <a:gdLst/>
            <a:ahLst/>
            <a:cxnLst/>
            <a:rect l="l" t="t" r="r" b="b"/>
            <a:pathLst>
              <a:path h="460375">
                <a:moveTo>
                  <a:pt x="0" y="4601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131817" y="2700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131817" y="22406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267580" y="2269108"/>
            <a:ext cx="0" cy="457200"/>
          </a:xfrm>
          <a:custGeom>
            <a:avLst/>
            <a:gdLst/>
            <a:ahLst/>
            <a:cxnLst/>
            <a:rect l="l" t="t" r="r" b="b"/>
            <a:pathLst>
              <a:path h="457200">
                <a:moveTo>
                  <a:pt x="0" y="4570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221860" y="27261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221860" y="22691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292219" y="2277236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4563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246498" y="2734817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20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246498" y="2278633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300346" y="2280030"/>
            <a:ext cx="0" cy="456565"/>
          </a:xfrm>
          <a:custGeom>
            <a:avLst/>
            <a:gdLst/>
            <a:ahLst/>
            <a:cxnLst/>
            <a:rect l="l" t="t" r="r" b="b"/>
            <a:pathLst>
              <a:path h="456564">
                <a:moveTo>
                  <a:pt x="0" y="4560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324858" y="2288539"/>
            <a:ext cx="0" cy="455295"/>
          </a:xfrm>
          <a:custGeom>
            <a:avLst/>
            <a:gdLst/>
            <a:ahLst/>
            <a:cxnLst/>
            <a:rect l="l" t="t" r="r" b="b"/>
            <a:pathLst>
              <a:path h="455294">
                <a:moveTo>
                  <a:pt x="0" y="4552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279138" y="27438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279138" y="2288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353559" y="2298573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4546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307840" y="2753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307840" y="22985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455795" y="2337054"/>
            <a:ext cx="0" cy="452120"/>
          </a:xfrm>
          <a:custGeom>
            <a:avLst/>
            <a:gdLst/>
            <a:ahLst/>
            <a:cxnLst/>
            <a:rect l="l" t="t" r="r" b="b"/>
            <a:pathLst>
              <a:path h="452119">
                <a:moveTo>
                  <a:pt x="0" y="4519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410075" y="2789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410075" y="23370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488560" y="2350135"/>
            <a:ext cx="0" cy="451484"/>
          </a:xfrm>
          <a:custGeom>
            <a:avLst/>
            <a:gdLst/>
            <a:ahLst/>
            <a:cxnLst/>
            <a:rect l="l" t="t" r="r" b="b"/>
            <a:pathLst>
              <a:path h="451485">
                <a:moveTo>
                  <a:pt x="0" y="4512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442840" y="28013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442840" y="23501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529454" y="2367026"/>
            <a:ext cx="0" cy="450850"/>
          </a:xfrm>
          <a:custGeom>
            <a:avLst/>
            <a:gdLst/>
            <a:ahLst/>
            <a:cxnLst/>
            <a:rect l="l" t="t" r="r" b="b"/>
            <a:pathLst>
              <a:path h="450850">
                <a:moveTo>
                  <a:pt x="0" y="4503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483734" y="2819019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282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483734" y="2368740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29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537583" y="2370454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4502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574413" y="2386202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4495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528692" y="2835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528692" y="23862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590796" y="2393442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4493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545076" y="2844482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5" y="0"/>
                </a:lnTo>
              </a:path>
            </a:pathLst>
          </a:custGeom>
          <a:ln w="1295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545076" y="2395283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5" y="0"/>
                </a:lnTo>
              </a:path>
            </a:pathLst>
          </a:custGeom>
          <a:ln w="1320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599051" y="2397125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4490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635880" y="2413761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4484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590160" y="28621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590160" y="24137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688966" y="2438526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4478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643246" y="2888233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643246" y="2440495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346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697221" y="2442464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4476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705350" y="2446401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4475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659629" y="28939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659629" y="24464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909946" y="2551429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4471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864227" y="29985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864227" y="25514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971288" y="2585085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4483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925567" y="3035744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5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925567" y="2587370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5" y="0"/>
                </a:lnTo>
              </a:path>
            </a:pathLst>
          </a:custGeom>
          <a:ln w="1409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979542" y="2589657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4484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995798" y="2598927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4486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950078" y="30476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950078" y="25989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008117" y="2605785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4491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962397" y="3057398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962397" y="2608072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409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016372" y="2610357"/>
            <a:ext cx="0" cy="449580"/>
          </a:xfrm>
          <a:custGeom>
            <a:avLst/>
            <a:gdLst/>
            <a:ahLst/>
            <a:cxnLst/>
            <a:rect l="l" t="t" r="r" b="b"/>
            <a:pathLst>
              <a:path h="449580">
                <a:moveTo>
                  <a:pt x="0" y="4494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192267" y="2712973"/>
            <a:ext cx="0" cy="459105"/>
          </a:xfrm>
          <a:custGeom>
            <a:avLst/>
            <a:gdLst/>
            <a:ahLst/>
            <a:cxnLst/>
            <a:rect l="l" t="t" r="r" b="b"/>
            <a:pathLst>
              <a:path h="459105">
                <a:moveTo>
                  <a:pt x="0" y="4587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146547" y="3174492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146547" y="2715450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447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200396" y="2717926"/>
            <a:ext cx="0" cy="459740"/>
          </a:xfrm>
          <a:custGeom>
            <a:avLst/>
            <a:gdLst/>
            <a:ahLst/>
            <a:cxnLst/>
            <a:rect l="l" t="t" r="r" b="b"/>
            <a:pathLst>
              <a:path h="459739">
                <a:moveTo>
                  <a:pt x="0" y="4593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380482" y="2827401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4794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334761" y="33068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334761" y="28274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474589" y="2885694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4949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428869" y="33806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428869" y="28856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765038" y="3067050"/>
            <a:ext cx="0" cy="567055"/>
          </a:xfrm>
          <a:custGeom>
            <a:avLst/>
            <a:gdLst/>
            <a:ahLst/>
            <a:cxnLst/>
            <a:rect l="l" t="t" r="r" b="b"/>
            <a:pathLst>
              <a:path h="567054">
                <a:moveTo>
                  <a:pt x="0" y="5668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719317" y="3633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719317" y="3067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822315" y="3102864"/>
            <a:ext cx="0" cy="585470"/>
          </a:xfrm>
          <a:custGeom>
            <a:avLst/>
            <a:gdLst/>
            <a:ahLst/>
            <a:cxnLst/>
            <a:rect l="l" t="t" r="r" b="b"/>
            <a:pathLst>
              <a:path h="585470">
                <a:moveTo>
                  <a:pt x="0" y="5853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776595" y="36882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776595" y="3102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534150" y="3544951"/>
            <a:ext cx="0" cy="831215"/>
          </a:xfrm>
          <a:custGeom>
            <a:avLst/>
            <a:gdLst/>
            <a:ahLst/>
            <a:cxnLst/>
            <a:rect l="l" t="t" r="r" b="b"/>
            <a:pathLst>
              <a:path h="831214">
                <a:moveTo>
                  <a:pt x="0" y="0"/>
                </a:moveTo>
                <a:lnTo>
                  <a:pt x="0" y="830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488429" y="35449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603745" y="3587877"/>
            <a:ext cx="0" cy="788035"/>
          </a:xfrm>
          <a:custGeom>
            <a:avLst/>
            <a:gdLst/>
            <a:ahLst/>
            <a:cxnLst/>
            <a:rect l="l" t="t" r="r" b="b"/>
            <a:pathLst>
              <a:path h="788035">
                <a:moveTo>
                  <a:pt x="0" y="0"/>
                </a:moveTo>
                <a:lnTo>
                  <a:pt x="0" y="787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558026" y="35878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673342" y="3630803"/>
            <a:ext cx="0" cy="745490"/>
          </a:xfrm>
          <a:custGeom>
            <a:avLst/>
            <a:gdLst/>
            <a:ahLst/>
            <a:cxnLst/>
            <a:rect l="l" t="t" r="r" b="b"/>
            <a:pathLst>
              <a:path h="745489">
                <a:moveTo>
                  <a:pt x="0" y="0"/>
                </a:moveTo>
                <a:lnTo>
                  <a:pt x="0" y="744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627621" y="3633279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8" y="0"/>
                </a:lnTo>
              </a:path>
            </a:pathLst>
          </a:custGeom>
          <a:ln w="14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681469" y="3635755"/>
            <a:ext cx="0" cy="740410"/>
          </a:xfrm>
          <a:custGeom>
            <a:avLst/>
            <a:gdLst/>
            <a:ahLst/>
            <a:cxnLst/>
            <a:rect l="l" t="t" r="r" b="b"/>
            <a:pathLst>
              <a:path h="740410">
                <a:moveTo>
                  <a:pt x="0" y="0"/>
                </a:moveTo>
                <a:lnTo>
                  <a:pt x="0" y="7400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751066" y="3678682"/>
            <a:ext cx="0" cy="697230"/>
          </a:xfrm>
          <a:custGeom>
            <a:avLst/>
            <a:gdLst/>
            <a:ahLst/>
            <a:cxnLst/>
            <a:rect l="l" t="t" r="r" b="b"/>
            <a:pathLst>
              <a:path h="697229">
                <a:moveTo>
                  <a:pt x="0" y="0"/>
                </a:moveTo>
                <a:lnTo>
                  <a:pt x="0" y="6971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751066" y="4670552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2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705345" y="4723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705345" y="36786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828790" y="3726434"/>
            <a:ext cx="0" cy="649605"/>
          </a:xfrm>
          <a:custGeom>
            <a:avLst/>
            <a:gdLst/>
            <a:ahLst/>
            <a:cxnLst/>
            <a:rect l="l" t="t" r="r" b="b"/>
            <a:pathLst>
              <a:path h="649604">
                <a:moveTo>
                  <a:pt x="0" y="0"/>
                </a:moveTo>
                <a:lnTo>
                  <a:pt x="0" y="649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828790" y="4670552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783069" y="48191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783069" y="37264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7180580" y="3941953"/>
            <a:ext cx="0" cy="434340"/>
          </a:xfrm>
          <a:custGeom>
            <a:avLst/>
            <a:gdLst/>
            <a:ahLst/>
            <a:cxnLst/>
            <a:rect l="l" t="t" r="r" b="b"/>
            <a:pathLst>
              <a:path h="434339">
                <a:moveTo>
                  <a:pt x="0" y="0"/>
                </a:moveTo>
                <a:lnTo>
                  <a:pt x="0" y="433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7180580" y="4670552"/>
            <a:ext cx="0" cy="590550"/>
          </a:xfrm>
          <a:custGeom>
            <a:avLst/>
            <a:gdLst/>
            <a:ahLst/>
            <a:cxnLst/>
            <a:rect l="l" t="t" r="r" b="b"/>
            <a:pathLst>
              <a:path h="590550">
                <a:moveTo>
                  <a:pt x="0" y="0"/>
                </a:moveTo>
                <a:lnTo>
                  <a:pt x="0" y="5902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7134859" y="5260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7134859" y="39419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7254240" y="3986784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7254240" y="4670552"/>
            <a:ext cx="0" cy="683895"/>
          </a:xfrm>
          <a:custGeom>
            <a:avLst/>
            <a:gdLst/>
            <a:ahLst/>
            <a:cxnLst/>
            <a:rect l="l" t="t" r="r" b="b"/>
            <a:pathLst>
              <a:path h="683895">
                <a:moveTo>
                  <a:pt x="0" y="0"/>
                </a:moveTo>
                <a:lnTo>
                  <a:pt x="0" y="6837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7208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7208519" y="39867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498080" y="2460244"/>
            <a:ext cx="0" cy="2063114"/>
          </a:xfrm>
          <a:custGeom>
            <a:avLst/>
            <a:gdLst/>
            <a:ahLst/>
            <a:cxnLst/>
            <a:rect l="l" t="t" r="r" b="b"/>
            <a:pathLst>
              <a:path h="2063114">
                <a:moveTo>
                  <a:pt x="0" y="206298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498080" y="4523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498080" y="42284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7498080" y="3933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498080" y="36390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498080" y="33442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498080" y="27548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498080" y="24602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 txBox="1"/>
          <p:nvPr/>
        </p:nvSpPr>
        <p:spPr>
          <a:xfrm>
            <a:off x="7668259" y="4463539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7668259" y="4168772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7668259" y="2695191"/>
            <a:ext cx="743585" cy="13188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149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3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7668259" y="240055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49" name="object 649"/>
          <p:cNvSpPr/>
          <p:nvPr/>
        </p:nvSpPr>
        <p:spPr>
          <a:xfrm>
            <a:off x="1143380" y="24094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1143380" y="24094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1352041" y="23886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1352041" y="23886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1384808" y="23854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1384808" y="23854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1417447" y="23822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1417447" y="23822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1454277" y="23787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1454277" y="23787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1556638" y="23689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556638" y="23689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573022" y="23674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573022" y="23674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581150" y="23666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581150" y="23666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695704" y="23562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695704" y="23562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765300" y="23501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765300" y="23501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793875" y="23477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793875" y="23477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892045" y="2339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1892045" y="2339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1961642" y="23342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1961642" y="23342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1986152" y="23323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1986152" y="23323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018919" y="23299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018919" y="23299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047494" y="2327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047494" y="2327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088514" y="23251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088514" y="23251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113026" y="2323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113026" y="2323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121154" y="23228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121154" y="23228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174367" y="23195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174367" y="23195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190750" y="23185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190750" y="23185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280792" y="23133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280792" y="23133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292985" y="2312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292985" y="2312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407539" y="23072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407539" y="23072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640838" y="2299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2640838" y="2299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2796285" y="22979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2796285" y="22979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2914904" y="22985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914904" y="22985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004947" y="23000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004947" y="23000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094863" y="23027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094863" y="23027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197225" y="23072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197225" y="23072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360801" y="23177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360801" y="23177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405885" y="23214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405885" y="23214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426333" y="23233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426333" y="23233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504057" y="23310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504057" y="23310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516376" y="23323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516376" y="23323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573653" y="23389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3573653" y="23389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3618610" y="2344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3618610" y="2344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3634994" y="23469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3634994" y="23469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3733165" y="23615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3733165" y="23615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3810889" y="23747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3810889" y="23747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3917315" y="2395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3917315" y="2395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3933571" y="23989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3933571" y="23989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3966336" y="2406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3966336" y="2406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003166" y="2414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003166" y="2414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027678" y="24203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027678" y="24203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064508" y="24295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064508" y="24295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089146" y="24357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089146" y="24357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134103" y="24477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134103" y="24477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162678" y="24557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162678" y="24557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252721" y="24827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252721" y="24827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277359" y="24905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277359" y="24905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285488" y="24932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285488" y="24932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309998" y="25013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309998" y="25013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338701" y="25110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338701" y="25110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440935" y="25481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440935" y="25481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473702" y="25608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473702" y="25608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514596" y="25773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514596" y="25773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522723" y="25807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522723" y="25807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559553" y="25961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559553" y="25961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575936" y="26032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575936" y="26032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584191" y="2606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584191" y="2606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4621021" y="2623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4621021" y="2623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4674108" y="26475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4674108" y="26475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4682363" y="26515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4682363" y="26515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4690490" y="26553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4690490" y="26553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4895088" y="2760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4895088" y="2760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4956428" y="2794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4956428" y="2794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4964684" y="27990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4964684" y="27990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4980940" y="28083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4980940" y="28083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4993259" y="2815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4993259" y="2815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001514" y="2820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001514" y="2820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177409" y="2927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177409" y="2927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185536" y="29326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185536" y="29326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365622" y="30523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365622" y="30523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459729" y="31182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459729" y="31182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750178" y="33356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750178" y="33356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807455" y="33807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807455" y="33807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519291" y="39883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519291" y="39883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588886" y="4051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588886" y="4051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658482" y="41148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658482" y="41148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666610" y="41222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666610" y="41222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736206" y="41861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736206" y="41861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813931" y="42579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813931" y="42579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7165720" y="4586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7165720" y="4586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7239381" y="4655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7239381" y="4655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 txBox="1"/>
          <p:nvPr/>
        </p:nvSpPr>
        <p:spPr>
          <a:xfrm>
            <a:off x="149682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68455000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0" name="object 820"/>
          <p:cNvSpPr txBox="1"/>
          <p:nvPr/>
        </p:nvSpPr>
        <p:spPr>
          <a:xfrm>
            <a:off x="354253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68455500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558812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68456000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2" name="object 822"/>
          <p:cNvSpPr/>
          <p:nvPr/>
        </p:nvSpPr>
        <p:spPr>
          <a:xfrm>
            <a:off x="822960" y="30369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 txBox="1"/>
          <p:nvPr/>
        </p:nvSpPr>
        <p:spPr>
          <a:xfrm>
            <a:off x="594230" y="510078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24" name="object 824"/>
          <p:cNvSpPr txBox="1"/>
          <p:nvPr/>
        </p:nvSpPr>
        <p:spPr>
          <a:xfrm>
            <a:off x="594230" y="437104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5" name="object 825"/>
          <p:cNvSpPr txBox="1"/>
          <p:nvPr/>
        </p:nvSpPr>
        <p:spPr>
          <a:xfrm>
            <a:off x="594230" y="364130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26" name="object 826"/>
          <p:cNvSpPr txBox="1"/>
          <p:nvPr/>
        </p:nvSpPr>
        <p:spPr>
          <a:xfrm>
            <a:off x="594230" y="294491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7" name="object 827"/>
          <p:cNvSpPr txBox="1"/>
          <p:nvPr/>
        </p:nvSpPr>
        <p:spPr>
          <a:xfrm>
            <a:off x="594230" y="221517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28" name="object 82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FRG1JP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9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85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0.00089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0.0081</a:t>
            </a:r>
            <a:endParaRPr sz="1200">
              <a:latin typeface="Arial"/>
              <a:cs typeface="Arial"/>
            </a:endParaRPr>
          </a:p>
        </p:txBody>
      </p:sp>
      <p:sp>
        <p:nvSpPr>
          <p:cNvPr id="830" name="object 83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31" name="object 831"/>
          <p:cNvSpPr/>
          <p:nvPr/>
        </p:nvSpPr>
        <p:spPr>
          <a:xfrm>
            <a:off x="914400" y="4081017"/>
            <a:ext cx="2383790" cy="295275"/>
          </a:xfrm>
          <a:custGeom>
            <a:avLst/>
            <a:gdLst/>
            <a:ahLst/>
            <a:cxnLst/>
            <a:rect l="l" t="t" r="r" b="b"/>
            <a:pathLst>
              <a:path w="2383790" h="295275">
                <a:moveTo>
                  <a:pt x="0" y="294766"/>
                </a:moveTo>
                <a:lnTo>
                  <a:pt x="2383663" y="294766"/>
                </a:lnTo>
                <a:lnTo>
                  <a:pt x="2383663" y="0"/>
                </a:lnTo>
                <a:lnTo>
                  <a:pt x="0" y="0"/>
                </a:lnTo>
                <a:lnTo>
                  <a:pt x="0" y="29476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 txBox="1"/>
          <p:nvPr/>
        </p:nvSpPr>
        <p:spPr>
          <a:xfrm>
            <a:off x="1089278" y="4174742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833" name="object 833"/>
          <p:cNvSpPr/>
          <p:nvPr/>
        </p:nvSpPr>
        <p:spPr>
          <a:xfrm>
            <a:off x="3948429" y="2619882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7366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3948429" y="2570607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551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4022090" y="2570607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551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9" name="object 839"/>
          <p:cNvSpPr/>
          <p:nvPr/>
        </p:nvSpPr>
        <p:spPr>
          <a:xfrm>
            <a:off x="3302127" y="4375784"/>
            <a:ext cx="4196080" cy="295275"/>
          </a:xfrm>
          <a:custGeom>
            <a:avLst/>
            <a:gdLst/>
            <a:ahLst/>
            <a:cxnLst/>
            <a:rect l="l" t="t" r="r" b="b"/>
            <a:pathLst>
              <a:path w="4196080" h="295275">
                <a:moveTo>
                  <a:pt x="0" y="294767"/>
                </a:moveTo>
                <a:lnTo>
                  <a:pt x="4195953" y="294767"/>
                </a:lnTo>
                <a:lnTo>
                  <a:pt x="4195952" y="0"/>
                </a:lnTo>
                <a:lnTo>
                  <a:pt x="0" y="0"/>
                </a:lnTo>
                <a:lnTo>
                  <a:pt x="0" y="294767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 txBox="1"/>
          <p:nvPr/>
        </p:nvSpPr>
        <p:spPr>
          <a:xfrm>
            <a:off x="6861429" y="4472049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841" name="object 84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42" name="object 84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 txBox="1"/>
          <p:nvPr/>
        </p:nvSpPr>
        <p:spPr>
          <a:xfrm>
            <a:off x="3535934" y="1984626"/>
            <a:ext cx="3930650" cy="41275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616835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325"/>
              </a:spcBef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845" name="object 84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sp>
        <p:nvSpPr>
          <p:cNvPr id="844" name="object 844"/>
          <p:cNvSpPr txBox="1"/>
          <p:nvPr/>
        </p:nvSpPr>
        <p:spPr>
          <a:xfrm>
            <a:off x="3506596" y="2389122"/>
            <a:ext cx="883919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0.286)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469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469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63903" y="3530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63903" y="3530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93316" y="3599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93316" y="3599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954276" y="388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954276" y="388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02230" y="3956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02230" y="3956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250185" y="4024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50185" y="4024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589148" y="4169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589148" y="4169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638425" y="4188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638425" y="4188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656967" y="4195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656967" y="4195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700147" y="4212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700147" y="4212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817241" y="4255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817241" y="4255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915792" y="4289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915792" y="4289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977514" y="4308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977514" y="4308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80842" y="4368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180842" y="4368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285616" y="4395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285616" y="43955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304159" y="4400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304159" y="4400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359658" y="4412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359658" y="4412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439795" y="442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439795" y="442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544570" y="4448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544570" y="4448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778758" y="4479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778758" y="4479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803396" y="4481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803396" y="4481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815715" y="4482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815715" y="4482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852671" y="4485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852671" y="4485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889755" y="4487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889755" y="4487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963670" y="4491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963670" y="4491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75989" y="449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75989" y="449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043807" y="4492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043807" y="4492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062348" y="4492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062348" y="4492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111625" y="4491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111625" y="4491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247260" y="4485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247260" y="4485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308855" y="4480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308855" y="4480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327271" y="4478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327271" y="44784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370451" y="4473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370451" y="4473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407408" y="4469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407408" y="4469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55363" y="444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55363" y="444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623180" y="4433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623180" y="4433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90998" y="4419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690998" y="4419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869688" y="4373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869688" y="43738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888229" y="4368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888229" y="4368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906771" y="4363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906771" y="43632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974590" y="4342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974590" y="4342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67046" y="4311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67046" y="4311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085460" y="4305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085460" y="4305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71821" y="4273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71821" y="4273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90235" y="4266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90235" y="4266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14873" y="4257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14873" y="4257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27192" y="4252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27192" y="42522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270372" y="4234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270372" y="42348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25871" y="4211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25871" y="4211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658739" y="4053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658739" y="4053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708015" y="4026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708015" y="4026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757290" y="3999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757290" y="39998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788152" y="3982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788152" y="3982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800471" y="3975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800471" y="3975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825109" y="396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825109" y="3961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892927" y="3922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892927" y="3922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966840" y="3877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966840" y="3877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979286" y="3870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979286" y="38704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6053201" y="3824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6053201" y="3824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096380" y="3797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096380" y="3797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133338" y="3773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133338" y="37732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145657" y="3765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145657" y="3765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170295" y="3749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170295" y="3749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194933" y="3732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194933" y="3732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68973" y="3683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268973" y="36835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299708" y="3662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299708" y="3662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330569" y="3641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330569" y="36414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386067" y="3603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386067" y="3603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404483" y="3590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404483" y="3590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503161" y="3520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503161" y="35205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521704" y="3507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521704" y="3507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570980" y="347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570980" y="3471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688073" y="3386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688073" y="3386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811391" y="3294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811391" y="3294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916166" y="3215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916166" y="3215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119493" y="3060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119493" y="3060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150354" y="3036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150354" y="3036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174992" y="3018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174992" y="30181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242809" y="2966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242809" y="2966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176782" y="5486400"/>
            <a:ext cx="6163945" cy="0"/>
          </a:xfrm>
          <a:custGeom>
            <a:avLst/>
            <a:gdLst/>
            <a:ahLst/>
            <a:cxnLst/>
            <a:rect l="l" t="t" r="r" b="b"/>
            <a:pathLst>
              <a:path w="6163945">
                <a:moveTo>
                  <a:pt x="0" y="0"/>
                </a:moveTo>
                <a:lnTo>
                  <a:pt x="616369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17678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4094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6422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8750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10781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734047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914400" y="2241676"/>
            <a:ext cx="0" cy="3185160"/>
          </a:xfrm>
          <a:custGeom>
            <a:avLst/>
            <a:gdLst/>
            <a:ahLst/>
            <a:cxnLst/>
            <a:rect l="l" t="t" r="r" b="b"/>
            <a:pathLst>
              <a:path h="3185160">
                <a:moveTo>
                  <a:pt x="0" y="0"/>
                </a:moveTo>
                <a:lnTo>
                  <a:pt x="0" y="318503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22960" y="54267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43649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636136" y="3303396"/>
            <a:ext cx="3303904" cy="0"/>
          </a:xfrm>
          <a:custGeom>
            <a:avLst/>
            <a:gdLst/>
            <a:ahLst/>
            <a:cxnLst/>
            <a:rect l="l" t="t" r="r" b="b"/>
            <a:pathLst>
              <a:path w="3303904">
                <a:moveTo>
                  <a:pt x="0" y="0"/>
                </a:moveTo>
                <a:lnTo>
                  <a:pt x="330377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22960" y="33033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22960" y="2241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149603" y="34717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149603" y="34804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153477" y="34803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266825" y="35337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266825" y="35422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270571" y="35423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396238" y="3601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396238" y="36104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399984" y="36105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957070" y="3887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957070" y="38966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960943" y="38965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105025" y="39590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105025" y="3967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108898" y="3967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252979" y="40274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252979" y="40360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256853" y="40359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591942" y="4172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591942" y="41807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595816" y="41806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641345" y="41915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641345" y="4203700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560" y="0"/>
                </a:lnTo>
              </a:path>
            </a:pathLst>
          </a:custGeom>
          <a:ln w="16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645092" y="42000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659760" y="41987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663634" y="4207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702941" y="42151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702941" y="42237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706814" y="42237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820035" y="42580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820035" y="4266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823908" y="42666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918714" y="4291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918714" y="43004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922460" y="4300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980308" y="43119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980308" y="43204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984182" y="4320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183763" y="43717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183763" y="43803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187509" y="4380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288538" y="43985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362452" y="44156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442589" y="4432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442589" y="44410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446462" y="4440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547364" y="4451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547364" y="4460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551237" y="4460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781552" y="44824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781552" y="44909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785425" y="44910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806316" y="4484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806316" y="4493767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463" y="0"/>
                </a:lnTo>
              </a:path>
            </a:pathLst>
          </a:custGeom>
          <a:ln w="105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810063" y="44931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818635" y="4485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822382" y="4494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855592" y="44884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855592" y="4497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859339" y="4497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892550" y="44907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892550" y="44993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896423" y="44992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966464" y="4494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966464" y="4502721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590" y="0"/>
                </a:lnTo>
              </a:path>
            </a:pathLst>
          </a:custGeom>
          <a:ln w="990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970337" y="45025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978909" y="4494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982656" y="45028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046601" y="44952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046601" y="4503801"/>
            <a:ext cx="36195" cy="0"/>
          </a:xfrm>
          <a:custGeom>
            <a:avLst/>
            <a:gdLst/>
            <a:ahLst/>
            <a:cxnLst/>
            <a:rect l="l" t="t" r="r" b="b"/>
            <a:pathLst>
              <a:path w="36195">
                <a:moveTo>
                  <a:pt x="0" y="0"/>
                </a:moveTo>
                <a:lnTo>
                  <a:pt x="3568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050474" y="45038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065142" y="4495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069016" y="45037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114419" y="4494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114419" y="45030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118292" y="4503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250054" y="44880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250054" y="44966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253928" y="44966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311650" y="44829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311650" y="44916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315523" y="44915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330191" y="44811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330191" y="44898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333938" y="44897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373371" y="4476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373371" y="4485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377118" y="4485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410328" y="44721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410328" y="44806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414075" y="4480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558284" y="4449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558284" y="44580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562030" y="44580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626102" y="4436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626102" y="44451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629848" y="44451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693792" y="44221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693792" y="44307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697666" y="44307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872609" y="43768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872609" y="4379976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101" y="0"/>
                </a:lnTo>
              </a:path>
            </a:pathLst>
          </a:custGeom>
          <a:ln w="201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876355" y="43853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891151" y="43714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894897" y="4380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909565" y="43661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913439" y="4374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977384" y="43453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977384" y="43539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981257" y="43538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069840" y="4314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069840" y="4323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073713" y="4323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088382" y="4308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088382" y="4316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092128" y="4316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174615" y="42765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174615" y="4285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178488" y="4285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193157" y="4269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193157" y="4278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196903" y="4278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217795" y="4259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217795" y="42685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221541" y="4268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230114" y="42551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230114" y="42636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233860" y="4263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273294" y="4237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273294" y="4246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277040" y="4246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328665" y="42144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328665" y="42231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332539" y="42230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619686" y="2333815"/>
            <a:ext cx="1358392" cy="258610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122414" y="30634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122414" y="30720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26160" y="30720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53147" y="3039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53147" y="30483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57021" y="3048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77913" y="30209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77913" y="30295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81659" y="30295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245731" y="29690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245731" y="29775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49477" y="29775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158239" y="2465451"/>
            <a:ext cx="0" cy="702945"/>
          </a:xfrm>
          <a:custGeom>
            <a:avLst/>
            <a:gdLst/>
            <a:ahLst/>
            <a:cxnLst/>
            <a:rect l="l" t="t" r="r" b="b"/>
            <a:pathLst>
              <a:path h="702944">
                <a:moveTo>
                  <a:pt x="0" y="0"/>
                </a:moveTo>
                <a:lnTo>
                  <a:pt x="0" y="702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158239" y="3359150"/>
            <a:ext cx="0" cy="1136650"/>
          </a:xfrm>
          <a:custGeom>
            <a:avLst/>
            <a:gdLst/>
            <a:ahLst/>
            <a:cxnLst/>
            <a:rect l="l" t="t" r="r" b="b"/>
            <a:pathLst>
              <a:path h="1136650">
                <a:moveTo>
                  <a:pt x="0" y="0"/>
                </a:moveTo>
                <a:lnTo>
                  <a:pt x="0" y="1136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112519" y="44952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112519" y="24654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275333" y="2544191"/>
            <a:ext cx="0" cy="624205"/>
          </a:xfrm>
          <a:custGeom>
            <a:avLst/>
            <a:gdLst/>
            <a:ahLst/>
            <a:cxnLst/>
            <a:rect l="l" t="t" r="r" b="b"/>
            <a:pathLst>
              <a:path h="624205">
                <a:moveTo>
                  <a:pt x="0" y="0"/>
                </a:moveTo>
                <a:lnTo>
                  <a:pt x="0" y="6242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275333" y="3359150"/>
            <a:ext cx="0" cy="1181735"/>
          </a:xfrm>
          <a:custGeom>
            <a:avLst/>
            <a:gdLst/>
            <a:ahLst/>
            <a:cxnLst/>
            <a:rect l="l" t="t" r="r" b="b"/>
            <a:pathLst>
              <a:path h="1181735">
                <a:moveTo>
                  <a:pt x="0" y="0"/>
                </a:moveTo>
                <a:lnTo>
                  <a:pt x="0" y="11812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229613" y="45403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229613" y="25441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404747" y="2630042"/>
            <a:ext cx="0" cy="538480"/>
          </a:xfrm>
          <a:custGeom>
            <a:avLst/>
            <a:gdLst/>
            <a:ahLst/>
            <a:cxnLst/>
            <a:rect l="l" t="t" r="r" b="b"/>
            <a:pathLst>
              <a:path h="538480">
                <a:moveTo>
                  <a:pt x="0" y="0"/>
                </a:moveTo>
                <a:lnTo>
                  <a:pt x="0" y="5383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404747" y="3359150"/>
            <a:ext cx="0" cy="1231900"/>
          </a:xfrm>
          <a:custGeom>
            <a:avLst/>
            <a:gdLst/>
            <a:ahLst/>
            <a:cxnLst/>
            <a:rect l="l" t="t" r="r" b="b"/>
            <a:pathLst>
              <a:path h="1231900">
                <a:moveTo>
                  <a:pt x="0" y="0"/>
                </a:moveTo>
                <a:lnTo>
                  <a:pt x="0" y="1231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359027" y="4591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359027" y="2630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965705" y="2978150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965705" y="3359150"/>
            <a:ext cx="0" cy="1456055"/>
          </a:xfrm>
          <a:custGeom>
            <a:avLst/>
            <a:gdLst/>
            <a:ahLst/>
            <a:cxnLst/>
            <a:rect l="l" t="t" r="r" b="b"/>
            <a:pathLst>
              <a:path h="1456054">
                <a:moveTo>
                  <a:pt x="0" y="0"/>
                </a:moveTo>
                <a:lnTo>
                  <a:pt x="0" y="14558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919985" y="48149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919985" y="29781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113660" y="3061589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6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113660" y="3359150"/>
            <a:ext cx="0" cy="1515110"/>
          </a:xfrm>
          <a:custGeom>
            <a:avLst/>
            <a:gdLst/>
            <a:ahLst/>
            <a:cxnLst/>
            <a:rect l="l" t="t" r="r" b="b"/>
            <a:pathLst>
              <a:path h="1515110">
                <a:moveTo>
                  <a:pt x="0" y="0"/>
                </a:moveTo>
                <a:lnTo>
                  <a:pt x="0" y="15146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067941" y="48737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067941" y="30615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261616" y="3140582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8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261616" y="3359150"/>
            <a:ext cx="0" cy="1572260"/>
          </a:xfrm>
          <a:custGeom>
            <a:avLst/>
            <a:gdLst/>
            <a:ahLst/>
            <a:cxnLst/>
            <a:rect l="l" t="t" r="r" b="b"/>
            <a:pathLst>
              <a:path h="1572260">
                <a:moveTo>
                  <a:pt x="0" y="0"/>
                </a:moveTo>
                <a:lnTo>
                  <a:pt x="0" y="15722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215895" y="49314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215895" y="3140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600579" y="3359150"/>
            <a:ext cx="0" cy="1698625"/>
          </a:xfrm>
          <a:custGeom>
            <a:avLst/>
            <a:gdLst/>
            <a:ahLst/>
            <a:cxnLst/>
            <a:rect l="l" t="t" r="r" b="b"/>
            <a:pathLst>
              <a:path h="1698625">
                <a:moveTo>
                  <a:pt x="0" y="0"/>
                </a:moveTo>
                <a:lnTo>
                  <a:pt x="0" y="16984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554858" y="50576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649854" y="3359150"/>
            <a:ext cx="0" cy="1715770"/>
          </a:xfrm>
          <a:custGeom>
            <a:avLst/>
            <a:gdLst/>
            <a:ahLst/>
            <a:cxnLst/>
            <a:rect l="l" t="t" r="r" b="b"/>
            <a:pathLst>
              <a:path h="1715770">
                <a:moveTo>
                  <a:pt x="0" y="0"/>
                </a:moveTo>
                <a:lnTo>
                  <a:pt x="0" y="17157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604135" y="50749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668397" y="3359150"/>
            <a:ext cx="0" cy="1722755"/>
          </a:xfrm>
          <a:custGeom>
            <a:avLst/>
            <a:gdLst/>
            <a:ahLst/>
            <a:cxnLst/>
            <a:rect l="l" t="t" r="r" b="b"/>
            <a:pathLst>
              <a:path h="1722754">
                <a:moveTo>
                  <a:pt x="0" y="0"/>
                </a:moveTo>
                <a:lnTo>
                  <a:pt x="0" y="17222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622676" y="50813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711576" y="3351276"/>
            <a:ext cx="0" cy="1744980"/>
          </a:xfrm>
          <a:custGeom>
            <a:avLst/>
            <a:gdLst/>
            <a:ahLst/>
            <a:cxnLst/>
            <a:rect l="l" t="t" r="r" b="b"/>
            <a:pathLst>
              <a:path h="1744979">
                <a:moveTo>
                  <a:pt x="0" y="17448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665857" y="50961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665857" y="33512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828670" y="3398139"/>
            <a:ext cx="0" cy="1737360"/>
          </a:xfrm>
          <a:custGeom>
            <a:avLst/>
            <a:gdLst/>
            <a:ahLst/>
            <a:cxnLst/>
            <a:rect l="l" t="t" r="r" b="b"/>
            <a:pathLst>
              <a:path h="1737360">
                <a:moveTo>
                  <a:pt x="0" y="17368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782951" y="51349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782951" y="33981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927223" y="3434841"/>
            <a:ext cx="0" cy="1731645"/>
          </a:xfrm>
          <a:custGeom>
            <a:avLst/>
            <a:gdLst/>
            <a:ahLst/>
            <a:cxnLst/>
            <a:rect l="l" t="t" r="r" b="b"/>
            <a:pathLst>
              <a:path h="1731645">
                <a:moveTo>
                  <a:pt x="0" y="17312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881502" y="51661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881502" y="34348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988945" y="3456432"/>
            <a:ext cx="0" cy="1728470"/>
          </a:xfrm>
          <a:custGeom>
            <a:avLst/>
            <a:gdLst/>
            <a:ahLst/>
            <a:cxnLst/>
            <a:rect l="l" t="t" r="r" b="b"/>
            <a:pathLst>
              <a:path h="1728470">
                <a:moveTo>
                  <a:pt x="0" y="17280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943225" y="51845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943225" y="3456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451225" y="3584828"/>
            <a:ext cx="0" cy="1712595"/>
          </a:xfrm>
          <a:custGeom>
            <a:avLst/>
            <a:gdLst/>
            <a:ahLst/>
            <a:cxnLst/>
            <a:rect l="l" t="t" r="r" b="b"/>
            <a:pathLst>
              <a:path h="1712595">
                <a:moveTo>
                  <a:pt x="0" y="17124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405504" y="52972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405504" y="35848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556000" y="3605148"/>
            <a:ext cx="0" cy="1710689"/>
          </a:xfrm>
          <a:custGeom>
            <a:avLst/>
            <a:gdLst/>
            <a:ahLst/>
            <a:cxnLst/>
            <a:rect l="l" t="t" r="r" b="b"/>
            <a:pathLst>
              <a:path h="1710689">
                <a:moveTo>
                  <a:pt x="0" y="17101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510279" y="53153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510279" y="36051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790188" y="3638169"/>
            <a:ext cx="0" cy="293370"/>
          </a:xfrm>
          <a:custGeom>
            <a:avLst/>
            <a:gdLst/>
            <a:ahLst/>
            <a:cxnLst/>
            <a:rect l="l" t="t" r="r" b="b"/>
            <a:pathLst>
              <a:path h="293370">
                <a:moveTo>
                  <a:pt x="0" y="0"/>
                </a:moveTo>
                <a:lnTo>
                  <a:pt x="0" y="293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790188" y="4122292"/>
            <a:ext cx="0" cy="1221740"/>
          </a:xfrm>
          <a:custGeom>
            <a:avLst/>
            <a:gdLst/>
            <a:ahLst/>
            <a:cxnLst/>
            <a:rect l="l" t="t" r="r" b="b"/>
            <a:pathLst>
              <a:path h="1221739">
                <a:moveTo>
                  <a:pt x="0" y="0"/>
                </a:moveTo>
                <a:lnTo>
                  <a:pt x="0" y="1221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744467" y="53437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744467" y="36381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814826" y="3640582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09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814826" y="4122292"/>
            <a:ext cx="0" cy="1223645"/>
          </a:xfrm>
          <a:custGeom>
            <a:avLst/>
            <a:gdLst/>
            <a:ahLst/>
            <a:cxnLst/>
            <a:rect l="l" t="t" r="r" b="b"/>
            <a:pathLst>
              <a:path h="1223645">
                <a:moveTo>
                  <a:pt x="0" y="0"/>
                </a:moveTo>
                <a:lnTo>
                  <a:pt x="0" y="1223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769105" y="5346255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>
                <a:moveTo>
                  <a:pt x="0" y="0"/>
                </a:moveTo>
                <a:lnTo>
                  <a:pt x="103759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769105" y="3641153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>
                <a:moveTo>
                  <a:pt x="0" y="0"/>
                </a:moveTo>
                <a:lnTo>
                  <a:pt x="103759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827145" y="3641725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827145" y="4122292"/>
            <a:ext cx="0" cy="1224915"/>
          </a:xfrm>
          <a:custGeom>
            <a:avLst/>
            <a:gdLst/>
            <a:ahLst/>
            <a:cxnLst/>
            <a:rect l="l" t="t" r="r" b="b"/>
            <a:pathLst>
              <a:path h="1224914">
                <a:moveTo>
                  <a:pt x="0" y="0"/>
                </a:moveTo>
                <a:lnTo>
                  <a:pt x="0" y="1224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864102" y="3644900"/>
            <a:ext cx="0" cy="287020"/>
          </a:xfrm>
          <a:custGeom>
            <a:avLst/>
            <a:gdLst/>
            <a:ahLst/>
            <a:cxnLst/>
            <a:rect l="l" t="t" r="r" b="b"/>
            <a:pathLst>
              <a:path h="287020">
                <a:moveTo>
                  <a:pt x="0" y="0"/>
                </a:moveTo>
                <a:lnTo>
                  <a:pt x="0" y="286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864102" y="4122292"/>
            <a:ext cx="0" cy="1227455"/>
          </a:xfrm>
          <a:custGeom>
            <a:avLst/>
            <a:gdLst/>
            <a:ahLst/>
            <a:cxnLst/>
            <a:rect l="l" t="t" r="r" b="b"/>
            <a:pathLst>
              <a:path h="1227454">
                <a:moveTo>
                  <a:pt x="0" y="0"/>
                </a:moveTo>
                <a:lnTo>
                  <a:pt x="0" y="12269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818382" y="5349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818382" y="36449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901185" y="3647440"/>
            <a:ext cx="0" cy="284480"/>
          </a:xfrm>
          <a:custGeom>
            <a:avLst/>
            <a:gdLst/>
            <a:ahLst/>
            <a:cxnLst/>
            <a:rect l="l" t="t" r="r" b="b"/>
            <a:pathLst>
              <a:path h="284479">
                <a:moveTo>
                  <a:pt x="0" y="0"/>
                </a:moveTo>
                <a:lnTo>
                  <a:pt x="0" y="2840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901185" y="4122292"/>
            <a:ext cx="0" cy="1229360"/>
          </a:xfrm>
          <a:custGeom>
            <a:avLst/>
            <a:gdLst/>
            <a:ahLst/>
            <a:cxnLst/>
            <a:rect l="l" t="t" r="r" b="b"/>
            <a:pathLst>
              <a:path h="1229360">
                <a:moveTo>
                  <a:pt x="0" y="0"/>
                </a:moveTo>
                <a:lnTo>
                  <a:pt x="0" y="12288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975100" y="3651377"/>
            <a:ext cx="0" cy="280670"/>
          </a:xfrm>
          <a:custGeom>
            <a:avLst/>
            <a:gdLst/>
            <a:ahLst/>
            <a:cxnLst/>
            <a:rect l="l" t="t" r="r" b="b"/>
            <a:pathLst>
              <a:path h="280670">
                <a:moveTo>
                  <a:pt x="0" y="0"/>
                </a:moveTo>
                <a:lnTo>
                  <a:pt x="0" y="2801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975100" y="4122292"/>
            <a:ext cx="0" cy="1231900"/>
          </a:xfrm>
          <a:custGeom>
            <a:avLst/>
            <a:gdLst/>
            <a:ahLst/>
            <a:cxnLst/>
            <a:rect l="l" t="t" r="r" b="b"/>
            <a:pathLst>
              <a:path h="1231900">
                <a:moveTo>
                  <a:pt x="0" y="0"/>
                </a:moveTo>
                <a:lnTo>
                  <a:pt x="0" y="12313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855465" y="5353684"/>
            <a:ext cx="313690" cy="0"/>
          </a:xfrm>
          <a:custGeom>
            <a:avLst/>
            <a:gdLst/>
            <a:ahLst/>
            <a:cxnLst/>
            <a:rect l="l" t="t" r="r" b="b"/>
            <a:pathLst>
              <a:path w="313689">
                <a:moveTo>
                  <a:pt x="0" y="0"/>
                </a:moveTo>
                <a:lnTo>
                  <a:pt x="313309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855465" y="3651377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>
                <a:moveTo>
                  <a:pt x="0" y="0"/>
                </a:moveTo>
                <a:lnTo>
                  <a:pt x="26403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987419" y="3651758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987419" y="4122292"/>
            <a:ext cx="0" cy="1231900"/>
          </a:xfrm>
          <a:custGeom>
            <a:avLst/>
            <a:gdLst/>
            <a:ahLst/>
            <a:cxnLst/>
            <a:rect l="l" t="t" r="r" b="b"/>
            <a:pathLst>
              <a:path h="1231900">
                <a:moveTo>
                  <a:pt x="0" y="0"/>
                </a:moveTo>
                <a:lnTo>
                  <a:pt x="0" y="12316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055236" y="3653282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055236" y="4122292"/>
            <a:ext cx="0" cy="1232535"/>
          </a:xfrm>
          <a:custGeom>
            <a:avLst/>
            <a:gdLst/>
            <a:ahLst/>
            <a:cxnLst/>
            <a:rect l="l" t="t" r="r" b="b"/>
            <a:pathLst>
              <a:path h="1232535">
                <a:moveTo>
                  <a:pt x="0" y="0"/>
                </a:moveTo>
                <a:lnTo>
                  <a:pt x="0" y="1232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009516" y="3653218"/>
            <a:ext cx="159385" cy="0"/>
          </a:xfrm>
          <a:custGeom>
            <a:avLst/>
            <a:gdLst/>
            <a:ahLst/>
            <a:cxnLst/>
            <a:rect l="l" t="t" r="r" b="b"/>
            <a:pathLst>
              <a:path w="159385">
                <a:moveTo>
                  <a:pt x="0" y="0"/>
                </a:moveTo>
                <a:lnTo>
                  <a:pt x="159258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073778" y="3653409"/>
            <a:ext cx="0" cy="278130"/>
          </a:xfrm>
          <a:custGeom>
            <a:avLst/>
            <a:gdLst/>
            <a:ahLst/>
            <a:cxnLst/>
            <a:rect l="l" t="t" r="r" b="b"/>
            <a:pathLst>
              <a:path h="278129">
                <a:moveTo>
                  <a:pt x="0" y="0"/>
                </a:moveTo>
                <a:lnTo>
                  <a:pt x="0" y="2781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073778" y="4122292"/>
            <a:ext cx="0" cy="1231900"/>
          </a:xfrm>
          <a:custGeom>
            <a:avLst/>
            <a:gdLst/>
            <a:ahLst/>
            <a:cxnLst/>
            <a:rect l="l" t="t" r="r" b="b"/>
            <a:pathLst>
              <a:path h="1231900">
                <a:moveTo>
                  <a:pt x="0" y="0"/>
                </a:moveTo>
                <a:lnTo>
                  <a:pt x="0" y="1231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123054" y="3653154"/>
            <a:ext cx="0" cy="278765"/>
          </a:xfrm>
          <a:custGeom>
            <a:avLst/>
            <a:gdLst/>
            <a:ahLst/>
            <a:cxnLst/>
            <a:rect l="l" t="t" r="r" b="b"/>
            <a:pathLst>
              <a:path h="278764">
                <a:moveTo>
                  <a:pt x="0" y="0"/>
                </a:moveTo>
                <a:lnTo>
                  <a:pt x="0" y="278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123054" y="4122292"/>
            <a:ext cx="0" cy="1231265"/>
          </a:xfrm>
          <a:custGeom>
            <a:avLst/>
            <a:gdLst/>
            <a:ahLst/>
            <a:cxnLst/>
            <a:rect l="l" t="t" r="r" b="b"/>
            <a:pathLst>
              <a:path h="1231264">
                <a:moveTo>
                  <a:pt x="0" y="0"/>
                </a:moveTo>
                <a:lnTo>
                  <a:pt x="0" y="12307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258690" y="3647821"/>
            <a:ext cx="0" cy="283845"/>
          </a:xfrm>
          <a:custGeom>
            <a:avLst/>
            <a:gdLst/>
            <a:ahLst/>
            <a:cxnLst/>
            <a:rect l="l" t="t" r="r" b="b"/>
            <a:pathLst>
              <a:path h="283845">
                <a:moveTo>
                  <a:pt x="0" y="0"/>
                </a:moveTo>
                <a:lnTo>
                  <a:pt x="0" y="2837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258690" y="4122292"/>
            <a:ext cx="0" cy="1223645"/>
          </a:xfrm>
          <a:custGeom>
            <a:avLst/>
            <a:gdLst/>
            <a:ahLst/>
            <a:cxnLst/>
            <a:rect l="l" t="t" r="r" b="b"/>
            <a:pathLst>
              <a:path h="1223645">
                <a:moveTo>
                  <a:pt x="0" y="0"/>
                </a:moveTo>
                <a:lnTo>
                  <a:pt x="0" y="12232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212971" y="5345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212971" y="36478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320285" y="3643248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0"/>
                </a:moveTo>
                <a:lnTo>
                  <a:pt x="0" y="2882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320285" y="4122292"/>
            <a:ext cx="0" cy="1217930"/>
          </a:xfrm>
          <a:custGeom>
            <a:avLst/>
            <a:gdLst/>
            <a:ahLst/>
            <a:cxnLst/>
            <a:rect l="l" t="t" r="r" b="b"/>
            <a:pathLst>
              <a:path h="1217929">
                <a:moveTo>
                  <a:pt x="0" y="0"/>
                </a:moveTo>
                <a:lnTo>
                  <a:pt x="0" y="1217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274565" y="5334253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2095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338701" y="3641597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9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338701" y="4122292"/>
            <a:ext cx="0" cy="1216025"/>
          </a:xfrm>
          <a:custGeom>
            <a:avLst/>
            <a:gdLst/>
            <a:ahLst/>
            <a:cxnLst/>
            <a:rect l="l" t="t" r="r" b="b"/>
            <a:pathLst>
              <a:path h="1216025">
                <a:moveTo>
                  <a:pt x="0" y="0"/>
                </a:moveTo>
                <a:lnTo>
                  <a:pt x="0" y="12157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292980" y="5338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292980" y="36415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381880" y="3637153"/>
            <a:ext cx="0" cy="294640"/>
          </a:xfrm>
          <a:custGeom>
            <a:avLst/>
            <a:gdLst/>
            <a:ahLst/>
            <a:cxnLst/>
            <a:rect l="l" t="t" r="r" b="b"/>
            <a:pathLst>
              <a:path h="294639">
                <a:moveTo>
                  <a:pt x="0" y="0"/>
                </a:moveTo>
                <a:lnTo>
                  <a:pt x="0" y="2943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381880" y="4122292"/>
            <a:ext cx="0" cy="1210945"/>
          </a:xfrm>
          <a:custGeom>
            <a:avLst/>
            <a:gdLst/>
            <a:ahLst/>
            <a:cxnLst/>
            <a:rect l="l" t="t" r="r" b="b"/>
            <a:pathLst>
              <a:path h="1210945">
                <a:moveTo>
                  <a:pt x="0" y="0"/>
                </a:moveTo>
                <a:lnTo>
                  <a:pt x="0" y="1210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336160" y="53332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274565" y="3637153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8999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418838" y="3632961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418838" y="4122292"/>
            <a:ext cx="0" cy="1206500"/>
          </a:xfrm>
          <a:custGeom>
            <a:avLst/>
            <a:gdLst/>
            <a:ahLst/>
            <a:cxnLst/>
            <a:rect l="l" t="t" r="r" b="b"/>
            <a:pathLst>
              <a:path h="1206500">
                <a:moveTo>
                  <a:pt x="0" y="0"/>
                </a:moveTo>
                <a:lnTo>
                  <a:pt x="0" y="1206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566792" y="3610864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566792" y="4122292"/>
            <a:ext cx="0" cy="1183005"/>
          </a:xfrm>
          <a:custGeom>
            <a:avLst/>
            <a:gdLst/>
            <a:ahLst/>
            <a:cxnLst/>
            <a:rect l="l" t="t" r="r" b="b"/>
            <a:pathLst>
              <a:path h="1183004">
                <a:moveTo>
                  <a:pt x="0" y="0"/>
                </a:moveTo>
                <a:lnTo>
                  <a:pt x="0" y="11828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521072" y="53051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521072" y="3610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634610" y="3598164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3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634610" y="4122292"/>
            <a:ext cx="0" cy="1170305"/>
          </a:xfrm>
          <a:custGeom>
            <a:avLst/>
            <a:gdLst/>
            <a:ahLst/>
            <a:cxnLst/>
            <a:rect l="l" t="t" r="r" b="b"/>
            <a:pathLst>
              <a:path h="1170304">
                <a:moveTo>
                  <a:pt x="0" y="0"/>
                </a:moveTo>
                <a:lnTo>
                  <a:pt x="0" y="11697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588890" y="52920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588890" y="35981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702428" y="3583813"/>
            <a:ext cx="0" cy="347980"/>
          </a:xfrm>
          <a:custGeom>
            <a:avLst/>
            <a:gdLst/>
            <a:ahLst/>
            <a:cxnLst/>
            <a:rect l="l" t="t" r="r" b="b"/>
            <a:pathLst>
              <a:path h="347979">
                <a:moveTo>
                  <a:pt x="0" y="0"/>
                </a:moveTo>
                <a:lnTo>
                  <a:pt x="0" y="347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702428" y="4122292"/>
            <a:ext cx="0" cy="1155700"/>
          </a:xfrm>
          <a:custGeom>
            <a:avLst/>
            <a:gdLst/>
            <a:ahLst/>
            <a:cxnLst/>
            <a:rect l="l" t="t" r="r" b="b"/>
            <a:pathLst>
              <a:path h="1155700">
                <a:moveTo>
                  <a:pt x="0" y="0"/>
                </a:moveTo>
                <a:lnTo>
                  <a:pt x="0" y="1155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656709" y="52776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656709" y="35838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881117" y="3538220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881117" y="4122292"/>
            <a:ext cx="0" cy="1110615"/>
          </a:xfrm>
          <a:custGeom>
            <a:avLst/>
            <a:gdLst/>
            <a:ahLst/>
            <a:cxnLst/>
            <a:rect l="l" t="t" r="r" b="b"/>
            <a:pathLst>
              <a:path h="1110614">
                <a:moveTo>
                  <a:pt x="0" y="0"/>
                </a:moveTo>
                <a:lnTo>
                  <a:pt x="0" y="11101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835397" y="52324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835397" y="3538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899659" y="3532885"/>
            <a:ext cx="0" cy="398780"/>
          </a:xfrm>
          <a:custGeom>
            <a:avLst/>
            <a:gdLst/>
            <a:ahLst/>
            <a:cxnLst/>
            <a:rect l="l" t="t" r="r" b="b"/>
            <a:pathLst>
              <a:path h="398779">
                <a:moveTo>
                  <a:pt x="0" y="0"/>
                </a:moveTo>
                <a:lnTo>
                  <a:pt x="0" y="3986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899659" y="4122292"/>
            <a:ext cx="0" cy="1104900"/>
          </a:xfrm>
          <a:custGeom>
            <a:avLst/>
            <a:gdLst/>
            <a:ahLst/>
            <a:cxnLst/>
            <a:rect l="l" t="t" r="r" b="b"/>
            <a:pathLst>
              <a:path h="1104900">
                <a:moveTo>
                  <a:pt x="0" y="0"/>
                </a:moveTo>
                <a:lnTo>
                  <a:pt x="0" y="11048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853940" y="5227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918202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918202" y="4122292"/>
            <a:ext cx="0" cy="1099820"/>
          </a:xfrm>
          <a:custGeom>
            <a:avLst/>
            <a:gdLst/>
            <a:ahLst/>
            <a:cxnLst/>
            <a:rect l="l" t="t" r="r" b="b"/>
            <a:pathLst>
              <a:path h="1099820">
                <a:moveTo>
                  <a:pt x="0" y="0"/>
                </a:moveTo>
                <a:lnTo>
                  <a:pt x="0" y="10995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872482" y="52218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986020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986020" y="4122292"/>
            <a:ext cx="0" cy="1079500"/>
          </a:xfrm>
          <a:custGeom>
            <a:avLst/>
            <a:gdLst/>
            <a:ahLst/>
            <a:cxnLst/>
            <a:rect l="l" t="t" r="r" b="b"/>
            <a:pathLst>
              <a:path h="1079500">
                <a:moveTo>
                  <a:pt x="0" y="0"/>
                </a:moveTo>
                <a:lnTo>
                  <a:pt x="0" y="10789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940300" y="5201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078476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078476" y="4122292"/>
            <a:ext cx="0" cy="1049020"/>
          </a:xfrm>
          <a:custGeom>
            <a:avLst/>
            <a:gdLst/>
            <a:ahLst/>
            <a:cxnLst/>
            <a:rect l="l" t="t" r="r" b="b"/>
            <a:pathLst>
              <a:path h="1049020">
                <a:moveTo>
                  <a:pt x="0" y="0"/>
                </a:moveTo>
                <a:lnTo>
                  <a:pt x="0" y="1048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032755" y="51710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096890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096890" y="4122292"/>
            <a:ext cx="0" cy="1042669"/>
          </a:xfrm>
          <a:custGeom>
            <a:avLst/>
            <a:gdLst/>
            <a:ahLst/>
            <a:cxnLst/>
            <a:rect l="l" t="t" r="r" b="b"/>
            <a:pathLst>
              <a:path h="1042670">
                <a:moveTo>
                  <a:pt x="0" y="0"/>
                </a:moveTo>
                <a:lnTo>
                  <a:pt x="0" y="1042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051171" y="5164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183251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183251" y="4122292"/>
            <a:ext cx="0" cy="1011555"/>
          </a:xfrm>
          <a:custGeom>
            <a:avLst/>
            <a:gdLst/>
            <a:ahLst/>
            <a:cxnLst/>
            <a:rect l="l" t="t" r="r" b="b"/>
            <a:pathLst>
              <a:path h="1011554">
                <a:moveTo>
                  <a:pt x="0" y="0"/>
                </a:moveTo>
                <a:lnTo>
                  <a:pt x="0" y="1011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137530" y="51334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201665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201665" y="4122292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70">
                <a:moveTo>
                  <a:pt x="0" y="0"/>
                </a:moveTo>
                <a:lnTo>
                  <a:pt x="0" y="1004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155946" y="51264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226303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226303" y="4122292"/>
            <a:ext cx="0" cy="995044"/>
          </a:xfrm>
          <a:custGeom>
            <a:avLst/>
            <a:gdLst/>
            <a:ahLst/>
            <a:cxnLst/>
            <a:rect l="l" t="t" r="r" b="b"/>
            <a:pathLst>
              <a:path h="995045">
                <a:moveTo>
                  <a:pt x="0" y="0"/>
                </a:moveTo>
                <a:lnTo>
                  <a:pt x="0" y="9947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180584" y="51170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238622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238622" y="4122292"/>
            <a:ext cx="0" cy="989965"/>
          </a:xfrm>
          <a:custGeom>
            <a:avLst/>
            <a:gdLst/>
            <a:ahLst/>
            <a:cxnLst/>
            <a:rect l="l" t="t" r="r" b="b"/>
            <a:pathLst>
              <a:path h="989964">
                <a:moveTo>
                  <a:pt x="0" y="0"/>
                </a:moveTo>
                <a:lnTo>
                  <a:pt x="0" y="9899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192903" y="5112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281803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281803" y="4122292"/>
            <a:ext cx="0" cy="972819"/>
          </a:xfrm>
          <a:custGeom>
            <a:avLst/>
            <a:gdLst/>
            <a:ahLst/>
            <a:cxnLst/>
            <a:rect l="l" t="t" r="r" b="b"/>
            <a:pathLst>
              <a:path h="972820">
                <a:moveTo>
                  <a:pt x="0" y="0"/>
                </a:moveTo>
                <a:lnTo>
                  <a:pt x="0" y="972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236083" y="50951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337302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337302" y="4122292"/>
            <a:ext cx="0" cy="949960"/>
          </a:xfrm>
          <a:custGeom>
            <a:avLst/>
            <a:gdLst/>
            <a:ahLst/>
            <a:cxnLst/>
            <a:rect l="l" t="t" r="r" b="b"/>
            <a:pathLst>
              <a:path h="949960">
                <a:moveTo>
                  <a:pt x="0" y="0"/>
                </a:moveTo>
                <a:lnTo>
                  <a:pt x="0" y="9499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291582" y="50722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670169" y="3213989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624448" y="32139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719445" y="3187573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673725" y="31875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768721" y="3160522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4">
                <a:moveTo>
                  <a:pt x="0" y="0"/>
                </a:moveTo>
                <a:lnTo>
                  <a:pt x="0" y="1986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723001" y="31605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799582" y="3143250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5753861" y="31432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811901" y="3136264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0"/>
                </a:moveTo>
                <a:lnTo>
                  <a:pt x="0" y="2228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766180" y="31362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5836539" y="3122167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6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5790819" y="31221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904357" y="3082544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6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858636" y="30825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978271" y="3037839"/>
            <a:ext cx="0" cy="321310"/>
          </a:xfrm>
          <a:custGeom>
            <a:avLst/>
            <a:gdLst/>
            <a:ahLst/>
            <a:cxnLst/>
            <a:rect l="l" t="t" r="r" b="b"/>
            <a:pathLst>
              <a:path h="321310">
                <a:moveTo>
                  <a:pt x="0" y="0"/>
                </a:moveTo>
                <a:lnTo>
                  <a:pt x="0" y="3213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5932551" y="30378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5990716" y="3030220"/>
            <a:ext cx="0" cy="328930"/>
          </a:xfrm>
          <a:custGeom>
            <a:avLst/>
            <a:gdLst/>
            <a:ahLst/>
            <a:cxnLst/>
            <a:rect l="l" t="t" r="r" b="b"/>
            <a:pathLst>
              <a:path h="328929">
                <a:moveTo>
                  <a:pt x="0" y="0"/>
                </a:moveTo>
                <a:lnTo>
                  <a:pt x="0" y="328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944996" y="3030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064630" y="2983864"/>
            <a:ext cx="0" cy="375285"/>
          </a:xfrm>
          <a:custGeom>
            <a:avLst/>
            <a:gdLst/>
            <a:ahLst/>
            <a:cxnLst/>
            <a:rect l="l" t="t" r="r" b="b"/>
            <a:pathLst>
              <a:path h="375285">
                <a:moveTo>
                  <a:pt x="0" y="0"/>
                </a:moveTo>
                <a:lnTo>
                  <a:pt x="0" y="3752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018910" y="2983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107810" y="2956051"/>
            <a:ext cx="0" cy="403225"/>
          </a:xfrm>
          <a:custGeom>
            <a:avLst/>
            <a:gdLst/>
            <a:ahLst/>
            <a:cxnLst/>
            <a:rect l="l" t="t" r="r" b="b"/>
            <a:pathLst>
              <a:path h="403225">
                <a:moveTo>
                  <a:pt x="0" y="0"/>
                </a:moveTo>
                <a:lnTo>
                  <a:pt x="0" y="4030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062090" y="2956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144767" y="2931922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4">
                <a:moveTo>
                  <a:pt x="0" y="0"/>
                </a:moveTo>
                <a:lnTo>
                  <a:pt x="0" y="4272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099047" y="29319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157086" y="2923794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3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111366" y="29237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181725" y="2907410"/>
            <a:ext cx="0" cy="452120"/>
          </a:xfrm>
          <a:custGeom>
            <a:avLst/>
            <a:gdLst/>
            <a:ahLst/>
            <a:cxnLst/>
            <a:rect l="l" t="t" r="r" b="b"/>
            <a:pathLst>
              <a:path h="452120">
                <a:moveTo>
                  <a:pt x="0" y="0"/>
                </a:moveTo>
                <a:lnTo>
                  <a:pt x="0" y="451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136004" y="2907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206363" y="2890773"/>
            <a:ext cx="0" cy="468630"/>
          </a:xfrm>
          <a:custGeom>
            <a:avLst/>
            <a:gdLst/>
            <a:ahLst/>
            <a:cxnLst/>
            <a:rect l="l" t="t" r="r" b="b"/>
            <a:pathLst>
              <a:path h="468629">
                <a:moveTo>
                  <a:pt x="0" y="0"/>
                </a:moveTo>
                <a:lnTo>
                  <a:pt x="0" y="468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160642" y="28907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280403" y="2840227"/>
            <a:ext cx="0" cy="519430"/>
          </a:xfrm>
          <a:custGeom>
            <a:avLst/>
            <a:gdLst/>
            <a:ahLst/>
            <a:cxnLst/>
            <a:rect l="l" t="t" r="r" b="b"/>
            <a:pathLst>
              <a:path h="519429">
                <a:moveTo>
                  <a:pt x="0" y="0"/>
                </a:moveTo>
                <a:lnTo>
                  <a:pt x="0" y="5189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234684" y="2840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311138" y="2818638"/>
            <a:ext cx="0" cy="541020"/>
          </a:xfrm>
          <a:custGeom>
            <a:avLst/>
            <a:gdLst/>
            <a:ahLst/>
            <a:cxnLst/>
            <a:rect l="l" t="t" r="r" b="b"/>
            <a:pathLst>
              <a:path h="541020">
                <a:moveTo>
                  <a:pt x="0" y="0"/>
                </a:moveTo>
                <a:lnTo>
                  <a:pt x="0" y="5405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265417" y="28186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341998" y="279692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2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296278" y="27969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397497" y="2757042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0"/>
                </a:moveTo>
                <a:lnTo>
                  <a:pt x="0" y="6021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351778" y="2757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415913" y="2743580"/>
            <a:ext cx="0" cy="615950"/>
          </a:xfrm>
          <a:custGeom>
            <a:avLst/>
            <a:gdLst/>
            <a:ahLst/>
            <a:cxnLst/>
            <a:rect l="l" t="t" r="r" b="b"/>
            <a:pathLst>
              <a:path h="615950">
                <a:moveTo>
                  <a:pt x="0" y="0"/>
                </a:moveTo>
                <a:lnTo>
                  <a:pt x="0" y="6155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370192" y="27435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699504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699504" y="4122292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653783" y="4268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822820" y="3549903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822820" y="4122292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3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777101" y="4185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130922" y="2162301"/>
            <a:ext cx="0" cy="1006475"/>
          </a:xfrm>
          <a:custGeom>
            <a:avLst/>
            <a:gdLst/>
            <a:ahLst/>
            <a:cxnLst/>
            <a:rect l="l" t="t" r="r" b="b"/>
            <a:pathLst>
              <a:path h="1006475">
                <a:moveTo>
                  <a:pt x="0" y="0"/>
                </a:moveTo>
                <a:lnTo>
                  <a:pt x="0" y="10060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130922" y="3359150"/>
            <a:ext cx="0" cy="622935"/>
          </a:xfrm>
          <a:custGeom>
            <a:avLst/>
            <a:gdLst/>
            <a:ahLst/>
            <a:cxnLst/>
            <a:rect l="l" t="t" r="r" b="b"/>
            <a:pathLst>
              <a:path h="622935">
                <a:moveTo>
                  <a:pt x="0" y="0"/>
                </a:moveTo>
                <a:lnTo>
                  <a:pt x="0" y="622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085203" y="39818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085203" y="21623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7161783" y="2134997"/>
            <a:ext cx="0" cy="1033780"/>
          </a:xfrm>
          <a:custGeom>
            <a:avLst/>
            <a:gdLst/>
            <a:ahLst/>
            <a:cxnLst/>
            <a:rect l="l" t="t" r="r" b="b"/>
            <a:pathLst>
              <a:path h="1033780">
                <a:moveTo>
                  <a:pt x="0" y="0"/>
                </a:moveTo>
                <a:lnTo>
                  <a:pt x="0" y="1033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7161783" y="3359150"/>
            <a:ext cx="0" cy="603250"/>
          </a:xfrm>
          <a:custGeom>
            <a:avLst/>
            <a:gdLst/>
            <a:ahLst/>
            <a:cxnLst/>
            <a:rect l="l" t="t" r="r" b="b"/>
            <a:pathLst>
              <a:path h="603250">
                <a:moveTo>
                  <a:pt x="0" y="0"/>
                </a:moveTo>
                <a:lnTo>
                  <a:pt x="0" y="6027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7116064" y="39618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7116064" y="21349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186421" y="2113026"/>
            <a:ext cx="0" cy="1055370"/>
          </a:xfrm>
          <a:custGeom>
            <a:avLst/>
            <a:gdLst/>
            <a:ahLst/>
            <a:cxnLst/>
            <a:rect l="l" t="t" r="r" b="b"/>
            <a:pathLst>
              <a:path h="1055370">
                <a:moveTo>
                  <a:pt x="0" y="0"/>
                </a:moveTo>
                <a:lnTo>
                  <a:pt x="0" y="1055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7186421" y="3359150"/>
            <a:ext cx="0" cy="587375"/>
          </a:xfrm>
          <a:custGeom>
            <a:avLst/>
            <a:gdLst/>
            <a:ahLst/>
            <a:cxnLst/>
            <a:rect l="l" t="t" r="r" b="b"/>
            <a:pathLst>
              <a:path h="587375">
                <a:moveTo>
                  <a:pt x="0" y="0"/>
                </a:moveTo>
                <a:lnTo>
                  <a:pt x="0" y="586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140702" y="39460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7140702" y="2113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7254240" y="2052320"/>
            <a:ext cx="0" cy="1116330"/>
          </a:xfrm>
          <a:custGeom>
            <a:avLst/>
            <a:gdLst/>
            <a:ahLst/>
            <a:cxnLst/>
            <a:rect l="l" t="t" r="r" b="b"/>
            <a:pathLst>
              <a:path h="1116330">
                <a:moveTo>
                  <a:pt x="0" y="0"/>
                </a:moveTo>
                <a:lnTo>
                  <a:pt x="0" y="1116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254240" y="3359150"/>
            <a:ext cx="0" cy="543560"/>
          </a:xfrm>
          <a:custGeom>
            <a:avLst/>
            <a:gdLst/>
            <a:ahLst/>
            <a:cxnLst/>
            <a:rect l="l" t="t" r="r" b="b"/>
            <a:pathLst>
              <a:path h="543560">
                <a:moveTo>
                  <a:pt x="0" y="0"/>
                </a:moveTo>
                <a:lnTo>
                  <a:pt x="0" y="5435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7208519" y="39027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498080" y="3072892"/>
            <a:ext cx="0" cy="1336040"/>
          </a:xfrm>
          <a:custGeom>
            <a:avLst/>
            <a:gdLst/>
            <a:ahLst/>
            <a:cxnLst/>
            <a:rect l="l" t="t" r="r" b="b"/>
            <a:pathLst>
              <a:path h="1336039">
                <a:moveTo>
                  <a:pt x="0" y="133553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498080" y="4408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498080" y="42176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498080" y="40269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498080" y="3836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498080" y="36452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498080" y="34545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498080" y="32636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498080" y="30728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 txBox="1"/>
          <p:nvPr/>
        </p:nvSpPr>
        <p:spPr>
          <a:xfrm>
            <a:off x="7668259" y="3013199"/>
            <a:ext cx="1165860" cy="14757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391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391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37" name="object 537"/>
          <p:cNvSpPr/>
          <p:nvPr/>
        </p:nvSpPr>
        <p:spPr>
          <a:xfrm>
            <a:off x="1143380" y="3465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143380" y="3465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260475" y="35274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260475" y="35274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389888" y="35956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389888" y="35956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950847" y="38817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950847" y="38817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2098801" y="3952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2098801" y="3952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2246757" y="40212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246757" y="40212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585720" y="4165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585720" y="4165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634995" y="41852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634995" y="41852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653538" y="41923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653538" y="41923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696717" y="42089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696717" y="42089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813811" y="42517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813811" y="42517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912364" y="42856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912364" y="42856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974085" y="43055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974085" y="43055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177413" y="43654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3177413" y="43654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282188" y="43921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300729" y="4396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3356228" y="44093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436365" y="44262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436365" y="44262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541140" y="4445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541140" y="4445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775328" y="44761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775328" y="44761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799966" y="44784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799966" y="44784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812285" y="44794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812285" y="44794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849242" y="4482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849242" y="4482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886327" y="44844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886327" y="44844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3960240" y="44876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3960240" y="44876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972559" y="44880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972559" y="44880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040378" y="44889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040378" y="44889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058920" y="44889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058920" y="44889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108196" y="44881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108196" y="44881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243832" y="44818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243832" y="44818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305427" y="44767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305427" y="44767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323841" y="4474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323841" y="4474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367021" y="4470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367021" y="4470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403978" y="44658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403978" y="44658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551934" y="44432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551934" y="44432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619752" y="44302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619752" y="44302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687570" y="44159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687570" y="44159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866259" y="43704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4866259" y="43704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884801" y="43652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884801" y="43652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903342" y="43597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903342" y="43597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971160" y="43390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971160" y="43390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063616" y="4308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063616" y="4308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082032" y="4301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082032" y="4301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168391" y="4270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168391" y="4270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186807" y="42632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186807" y="42632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211445" y="4253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211445" y="4253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223764" y="42487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223764" y="42487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266944" y="42313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266944" y="42313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322442" y="42082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322442" y="42082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7116064" y="3057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7116064" y="3057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7146925" y="30335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7146925" y="30335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7171563" y="30147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7171563" y="30147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239381" y="29626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239381" y="29626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 txBox="1"/>
          <p:nvPr/>
        </p:nvSpPr>
        <p:spPr>
          <a:xfrm>
            <a:off x="87807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127462000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1" name="object 641"/>
          <p:cNvSpPr txBox="1"/>
          <p:nvPr/>
        </p:nvSpPr>
        <p:spPr>
          <a:xfrm>
            <a:off x="211086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127462200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2" name="object 642"/>
          <p:cNvSpPr txBox="1"/>
          <p:nvPr/>
        </p:nvSpPr>
        <p:spPr>
          <a:xfrm>
            <a:off x="334352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127462400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3" name="object 643"/>
          <p:cNvSpPr txBox="1"/>
          <p:nvPr/>
        </p:nvSpPr>
        <p:spPr>
          <a:xfrm>
            <a:off x="457631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127462600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580910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127462800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704189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127463000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594230" y="530119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 txBox="1"/>
          <p:nvPr/>
        </p:nvSpPr>
        <p:spPr>
          <a:xfrm>
            <a:off x="594230" y="423947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48" name="object 648"/>
          <p:cNvSpPr txBox="1"/>
          <p:nvPr/>
        </p:nvSpPr>
        <p:spPr>
          <a:xfrm>
            <a:off x="594230" y="321123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49" name="object 649"/>
          <p:cNvSpPr txBox="1"/>
          <p:nvPr/>
        </p:nvSpPr>
        <p:spPr>
          <a:xfrm>
            <a:off x="594230" y="214963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50" name="object 65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MMP21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10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79</a:t>
            </a:r>
            <a:endParaRPr sz="1200">
              <a:latin typeface="Arial"/>
              <a:cs typeface="Arial"/>
            </a:endParaRPr>
          </a:p>
          <a:p>
            <a:pPr marL="117475" marR="10985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0.0013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0.009</a:t>
            </a:r>
            <a:endParaRPr sz="1200">
              <a:latin typeface="Arial"/>
              <a:cs typeface="Arial"/>
            </a:endParaRPr>
          </a:p>
        </p:txBody>
      </p:sp>
      <p:sp>
        <p:nvSpPr>
          <p:cNvPr id="652" name="object 65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53" name="object 653"/>
          <p:cNvSpPr/>
          <p:nvPr/>
        </p:nvSpPr>
        <p:spPr>
          <a:xfrm>
            <a:off x="3642233" y="3931539"/>
            <a:ext cx="3291840" cy="191135"/>
          </a:xfrm>
          <a:custGeom>
            <a:avLst/>
            <a:gdLst/>
            <a:ahLst/>
            <a:cxnLst/>
            <a:rect l="l" t="t" r="r" b="b"/>
            <a:pathLst>
              <a:path w="3291840" h="191135">
                <a:moveTo>
                  <a:pt x="0" y="190754"/>
                </a:moveTo>
                <a:lnTo>
                  <a:pt x="3291459" y="190754"/>
                </a:lnTo>
                <a:lnTo>
                  <a:pt x="3291459" y="0"/>
                </a:lnTo>
                <a:lnTo>
                  <a:pt x="0" y="0"/>
                </a:lnTo>
                <a:lnTo>
                  <a:pt x="0" y="19075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 txBox="1"/>
          <p:nvPr/>
        </p:nvSpPr>
        <p:spPr>
          <a:xfrm>
            <a:off x="5035930" y="3974463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55" name="object 655"/>
          <p:cNvSpPr/>
          <p:nvPr/>
        </p:nvSpPr>
        <p:spPr>
          <a:xfrm>
            <a:off x="4881117" y="3896867"/>
            <a:ext cx="43180" cy="0"/>
          </a:xfrm>
          <a:custGeom>
            <a:avLst/>
            <a:gdLst/>
            <a:ahLst/>
            <a:cxnLst/>
            <a:rect l="l" t="t" r="r" b="b"/>
            <a:pathLst>
              <a:path w="43179">
                <a:moveTo>
                  <a:pt x="0" y="0"/>
                </a:moveTo>
                <a:lnTo>
                  <a:pt x="4318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87635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91953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642233" y="3359150"/>
            <a:ext cx="3291840" cy="191135"/>
          </a:xfrm>
          <a:custGeom>
            <a:avLst/>
            <a:gdLst/>
            <a:ahLst/>
            <a:cxnLst/>
            <a:rect l="l" t="t" r="r" b="b"/>
            <a:pathLst>
              <a:path w="3291840" h="191135">
                <a:moveTo>
                  <a:pt x="0" y="190754"/>
                </a:moveTo>
                <a:lnTo>
                  <a:pt x="3291459" y="190754"/>
                </a:lnTo>
                <a:lnTo>
                  <a:pt x="3291459" y="0"/>
                </a:lnTo>
                <a:lnTo>
                  <a:pt x="0" y="0"/>
                </a:lnTo>
                <a:lnTo>
                  <a:pt x="0" y="19075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 txBox="1"/>
          <p:nvPr/>
        </p:nvSpPr>
        <p:spPr>
          <a:xfrm>
            <a:off x="5193791" y="3403090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63" name="object 663"/>
          <p:cNvSpPr/>
          <p:nvPr/>
        </p:nvSpPr>
        <p:spPr>
          <a:xfrm>
            <a:off x="487635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91953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914400" y="3168395"/>
            <a:ext cx="2722245" cy="191135"/>
          </a:xfrm>
          <a:custGeom>
            <a:avLst/>
            <a:gdLst/>
            <a:ahLst/>
            <a:cxnLst/>
            <a:rect l="l" t="t" r="r" b="b"/>
            <a:pathLst>
              <a:path w="2722245" h="191135">
                <a:moveTo>
                  <a:pt x="0" y="190754"/>
                </a:moveTo>
                <a:lnTo>
                  <a:pt x="2721736" y="190754"/>
                </a:lnTo>
                <a:lnTo>
                  <a:pt x="2721736" y="0"/>
                </a:lnTo>
                <a:lnTo>
                  <a:pt x="0" y="0"/>
                </a:lnTo>
                <a:lnTo>
                  <a:pt x="0" y="19075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 txBox="1"/>
          <p:nvPr/>
        </p:nvSpPr>
        <p:spPr>
          <a:xfrm>
            <a:off x="1050289" y="321919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68" name="object 668"/>
          <p:cNvSpPr/>
          <p:nvPr/>
        </p:nvSpPr>
        <p:spPr>
          <a:xfrm>
            <a:off x="487635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91953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939915" y="3168395"/>
            <a:ext cx="558165" cy="191135"/>
          </a:xfrm>
          <a:custGeom>
            <a:avLst/>
            <a:gdLst/>
            <a:ahLst/>
            <a:cxnLst/>
            <a:rect l="l" t="t" r="r" b="b"/>
            <a:pathLst>
              <a:path w="558165" h="191135">
                <a:moveTo>
                  <a:pt x="0" y="190754"/>
                </a:moveTo>
                <a:lnTo>
                  <a:pt x="558164" y="190754"/>
                </a:lnTo>
                <a:lnTo>
                  <a:pt x="558164" y="0"/>
                </a:lnTo>
                <a:lnTo>
                  <a:pt x="0" y="0"/>
                </a:lnTo>
                <a:lnTo>
                  <a:pt x="0" y="19075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 txBox="1"/>
          <p:nvPr/>
        </p:nvSpPr>
        <p:spPr>
          <a:xfrm>
            <a:off x="7146290" y="321919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73" name="object 67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74" name="object 674"/>
          <p:cNvSpPr/>
          <p:nvPr/>
        </p:nvSpPr>
        <p:spPr>
          <a:xfrm>
            <a:off x="487635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919535" y="38969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81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 txBox="1"/>
          <p:nvPr/>
        </p:nvSpPr>
        <p:spPr>
          <a:xfrm>
            <a:off x="4437888" y="3630419"/>
            <a:ext cx="887094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30480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−0.28)</a:t>
            </a:r>
            <a:endParaRPr sz="800">
              <a:latin typeface="Arial"/>
              <a:cs typeface="Arial"/>
            </a:endParaRPr>
          </a:p>
        </p:txBody>
      </p:sp>
      <p:sp>
        <p:nvSpPr>
          <p:cNvPr id="677" name="object 67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79" name="object 67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  <p:graphicFrame>
        <p:nvGraphicFramePr>
          <p:cNvPr id="363" name="object 363"/>
          <p:cNvGraphicFramePr>
            <a:graphicFrameLocks noGrp="1"/>
          </p:cNvGraphicFramePr>
          <p:nvPr/>
        </p:nvGraphicFramePr>
        <p:xfrm>
          <a:off x="3187509" y="3532187"/>
          <a:ext cx="178815" cy="1717928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404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476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872299">
                <a:tc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DCDCDC"/>
                      </a:solidFill>
                      <a:prstDash val="solid"/>
                    </a:lnL>
                    <a:lnR w="28066">
                      <a:solidFill>
                        <a:srgbClr val="DCDCDC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28066">
                      <a:solidFill>
                        <a:srgbClr val="DCDCDC"/>
                      </a:solidFill>
                      <a:prstDash val="solid"/>
                    </a:lnL>
                    <a:lnR w="9525">
                      <a:solidFill>
                        <a:srgbClr val="DCDCDC"/>
                      </a:solidFill>
                      <a:prstDash val="solid"/>
                    </a:lnR>
                    <a:lnT w="9525">
                      <a:solidFill>
                        <a:srgbClr val="DCDCDC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45629">
                <a:tc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9525">
                      <a:solidFill>
                        <a:srgbClr val="DCDCDC"/>
                      </a:solidFill>
                      <a:prstDash val="solid"/>
                    </a:lnL>
                    <a:lnR w="28066">
                      <a:solidFill>
                        <a:srgbClr val="DCDCDC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endParaRPr/>
                    </a:p>
                  </a:txBody>
                  <a:tcPr marL="0" marR="0" marT="0" marB="0">
                    <a:lnL w="28066">
                      <a:solidFill>
                        <a:srgbClr val="DCDCDC"/>
                      </a:solidFill>
                      <a:prstDash val="solid"/>
                    </a:lnL>
                    <a:lnR w="9525">
                      <a:solidFill>
                        <a:srgbClr val="DCDCDC"/>
                      </a:solidFill>
                      <a:prstDash val="solid"/>
                    </a:lnR>
                    <a:lnB w="9525">
                      <a:solidFill>
                        <a:srgbClr val="DCDCDC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972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972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25244" y="2945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25244" y="2945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47977" y="2942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47977" y="2942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93316" y="2935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93316" y="2935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07413" y="2933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07413" y="2933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33982" y="2900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33982" y="2900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82242" y="2893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82242" y="2893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90751" y="2892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90751" y="2892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04035" y="2877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04035" y="2877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906016" y="2863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06016" y="28639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47620" y="2846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47620" y="2846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70226" y="2844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70226" y="2844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90394" y="2813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90394" y="2813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54732" y="2801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54732" y="2801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22676" y="2798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22676" y="2798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62301" y="27961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62301" y="27961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682113" y="2795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682113" y="2795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101339" y="2791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101339" y="2791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43072" y="2797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43072" y="2797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279902" y="2799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279902" y="2799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56355" y="2804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56355" y="2804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373373" y="280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73373" y="280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673602" y="2839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673602" y="2839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693414" y="2842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693414" y="2842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818001" y="2863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818001" y="2863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19982" y="2882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19982" y="2882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427092" y="3021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427092" y="3021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551679" y="3065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551679" y="3065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829302" y="3173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829302" y="3173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837810" y="3176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837810" y="3176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846320" y="3180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846320" y="3180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888865" y="3198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888865" y="3198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922773" y="3212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922773" y="3212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939791" y="3220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939791" y="3220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212651" y="3341179"/>
            <a:ext cx="1417574" cy="84048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772529" y="4160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772529" y="4160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783958" y="4296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783958" y="4296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7041642" y="4311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7041642" y="4311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7069963" y="4317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7069963" y="4317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7081393" y="4327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7081393" y="4327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7101205" y="433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7101205" y="4334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7112507" y="4336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7112507" y="4336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7118222" y="4339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7118222" y="43399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7123810" y="4342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7123810" y="4342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7129526" y="4345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7129526" y="4345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135114" y="4350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135114" y="4350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143622" y="4368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143622" y="4368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177658" y="4372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177658" y="4372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186168" y="4396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186168" y="4396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231506" y="4402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231506" y="44028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242809" y="3791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242809" y="3791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874901" y="5486400"/>
            <a:ext cx="4249420" cy="0"/>
          </a:xfrm>
          <a:custGeom>
            <a:avLst/>
            <a:gdLst/>
            <a:ahLst/>
            <a:cxnLst/>
            <a:rect l="l" t="t" r="r" b="b"/>
            <a:pathLst>
              <a:path w="4249420">
                <a:moveTo>
                  <a:pt x="0" y="0"/>
                </a:moveTo>
                <a:lnTo>
                  <a:pt x="424903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187490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2913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70763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12394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914400" y="2196210"/>
            <a:ext cx="0" cy="2617470"/>
          </a:xfrm>
          <a:custGeom>
            <a:avLst/>
            <a:gdLst/>
            <a:ahLst/>
            <a:cxnLst/>
            <a:rect l="l" t="t" r="r" b="b"/>
            <a:pathLst>
              <a:path h="2617470">
                <a:moveTo>
                  <a:pt x="0" y="0"/>
                </a:moveTo>
                <a:lnTo>
                  <a:pt x="0" y="261708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2960" y="48133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22960" y="39409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22960" y="30685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22960" y="2196210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149603" y="2975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149603" y="29843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153477" y="2984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328166" y="2948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328166" y="29573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331912" y="2957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350772" y="2945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350772" y="29538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354645" y="29538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396111" y="29385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396111" y="29470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399984" y="29470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410335" y="2936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410335" y="29448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414081" y="29449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636902" y="2903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636902" y="29118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640649" y="29119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685035" y="28966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685035" y="2904553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5653" y="0"/>
                </a:lnTo>
              </a:path>
            </a:pathLst>
          </a:custGeom>
          <a:ln w="106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688909" y="2905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693545" y="2895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697418" y="2903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806829" y="2879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806829" y="28886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810702" y="28885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908810" y="2866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908810" y="28754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912683" y="2875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050414" y="2849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2050414" y="28583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2054288" y="2858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073148" y="2847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073148" y="2855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076894" y="2855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393188" y="28162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393188" y="28247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397061" y="28247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557526" y="28046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557526" y="28131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561399" y="28132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625470" y="2800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625470" y="28094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629344" y="28094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665222" y="27989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665222" y="28075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668968" y="28075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685033" y="27981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685033" y="28067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688780" y="28067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104260" y="2794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104260" y="28028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108007" y="28028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245866" y="2799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245866" y="2808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249739" y="2808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282696" y="28020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282696" y="2810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286569" y="28105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359150" y="28072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359150" y="2816479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363023" y="28157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376167" y="2808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380041" y="2817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676396" y="28422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676396" y="28508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680269" y="28508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696334" y="2845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696334" y="2853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700081" y="2853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820921" y="28660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820921" y="28745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824668" y="28745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922903" y="28858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922903" y="2894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926649" y="2894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429886" y="30245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429886" y="30331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433760" y="30330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554601" y="30680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554601" y="30765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558347" y="3076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832222" y="31761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835969" y="31847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840732" y="3179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832222" y="3188207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844478" y="3188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849240" y="3183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852987" y="31918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891659" y="32011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891659" y="3209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895532" y="32097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925695" y="3215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925695" y="3227895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67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929441" y="3224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942713" y="32230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946459" y="32315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178361" y="2883090"/>
            <a:ext cx="1486153" cy="199377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775450" y="41628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779196" y="41713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786753" y="4299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786753" y="43079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790626" y="4307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7044563" y="43143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044563" y="4322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048309" y="4322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072883" y="4320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072883" y="4328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076630" y="4328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084186" y="43308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084186" y="4339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088060" y="43393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7103998" y="4336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7107872" y="43453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115302" y="43398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119175" y="43484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121017" y="4342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7124890" y="4351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7126731" y="4345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7103998" y="4354321"/>
            <a:ext cx="51435" cy="0"/>
          </a:xfrm>
          <a:custGeom>
            <a:avLst/>
            <a:gdLst/>
            <a:ahLst/>
            <a:cxnLst/>
            <a:rect l="l" t="t" r="r" b="b"/>
            <a:pathLst>
              <a:path w="51434">
                <a:moveTo>
                  <a:pt x="0" y="0"/>
                </a:moveTo>
                <a:lnTo>
                  <a:pt x="5118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7130478" y="4354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7132319" y="43487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7132319" y="43573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7136193" y="43573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7138034" y="43533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7141781" y="43618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7146543" y="4371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7146543" y="4379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7150290" y="4379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7180453" y="43757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180453" y="43842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184326" y="4384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188961" y="4399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188961" y="44082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7192835" y="4408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7234301" y="4405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234301" y="44142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238174" y="44143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245731" y="3794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7245731" y="38033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7249477" y="38033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158239" y="2052320"/>
            <a:ext cx="0" cy="1864360"/>
          </a:xfrm>
          <a:custGeom>
            <a:avLst/>
            <a:gdLst/>
            <a:ahLst/>
            <a:cxnLst/>
            <a:rect l="l" t="t" r="r" b="b"/>
            <a:pathLst>
              <a:path h="1864360">
                <a:moveTo>
                  <a:pt x="0" y="18641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112519" y="39164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336675" y="2083942"/>
            <a:ext cx="0" cy="1746885"/>
          </a:xfrm>
          <a:custGeom>
            <a:avLst/>
            <a:gdLst/>
            <a:ahLst/>
            <a:cxnLst/>
            <a:rect l="l" t="t" r="r" b="b"/>
            <a:pathLst>
              <a:path h="1746885">
                <a:moveTo>
                  <a:pt x="0" y="17466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290955" y="38305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290955" y="2090610"/>
            <a:ext cx="173990" cy="0"/>
          </a:xfrm>
          <a:custGeom>
            <a:avLst/>
            <a:gdLst/>
            <a:ahLst/>
            <a:cxnLst/>
            <a:rect l="l" t="t" r="r" b="b"/>
            <a:pathLst>
              <a:path w="173990">
                <a:moveTo>
                  <a:pt x="0" y="0"/>
                </a:moveTo>
                <a:lnTo>
                  <a:pt x="173608" y="0"/>
                </a:lnTo>
              </a:path>
            </a:pathLst>
          </a:custGeom>
          <a:ln w="228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359408" y="2087752"/>
            <a:ext cx="0" cy="1732280"/>
          </a:xfrm>
          <a:custGeom>
            <a:avLst/>
            <a:gdLst/>
            <a:ahLst/>
            <a:cxnLst/>
            <a:rect l="l" t="t" r="r" b="b"/>
            <a:pathLst>
              <a:path h="1732279">
                <a:moveTo>
                  <a:pt x="0" y="17322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313688" y="38200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313688" y="20877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404747" y="2095119"/>
            <a:ext cx="0" cy="1704339"/>
          </a:xfrm>
          <a:custGeom>
            <a:avLst/>
            <a:gdLst/>
            <a:ahLst/>
            <a:cxnLst/>
            <a:rect l="l" t="t" r="r" b="b"/>
            <a:pathLst>
              <a:path h="1704339">
                <a:moveTo>
                  <a:pt x="0" y="17038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359027" y="37989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359027" y="20951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418844" y="2097277"/>
            <a:ext cx="0" cy="1695450"/>
          </a:xfrm>
          <a:custGeom>
            <a:avLst/>
            <a:gdLst/>
            <a:ahLst/>
            <a:cxnLst/>
            <a:rect l="l" t="t" r="r" b="b"/>
            <a:pathLst>
              <a:path h="1695450">
                <a:moveTo>
                  <a:pt x="0" y="16951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373124" y="3792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645411" y="2130044"/>
            <a:ext cx="0" cy="1564005"/>
          </a:xfrm>
          <a:custGeom>
            <a:avLst/>
            <a:gdLst/>
            <a:ahLst/>
            <a:cxnLst/>
            <a:rect l="l" t="t" r="r" b="b"/>
            <a:pathLst>
              <a:path h="1564004">
                <a:moveTo>
                  <a:pt x="0" y="15636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599691" y="36936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599691" y="2130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693672" y="2136139"/>
            <a:ext cx="0" cy="1537970"/>
          </a:xfrm>
          <a:custGeom>
            <a:avLst/>
            <a:gdLst/>
            <a:ahLst/>
            <a:cxnLst/>
            <a:rect l="l" t="t" r="r" b="b"/>
            <a:pathLst>
              <a:path h="1537970">
                <a:moveTo>
                  <a:pt x="0" y="15379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647951" y="3672395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295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647951" y="2136711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702180" y="2137282"/>
            <a:ext cx="0" cy="1533525"/>
          </a:xfrm>
          <a:custGeom>
            <a:avLst/>
            <a:gdLst/>
            <a:ahLst/>
            <a:cxnLst/>
            <a:rect l="l" t="t" r="r" b="b"/>
            <a:pathLst>
              <a:path h="1533525">
                <a:moveTo>
                  <a:pt x="0" y="15333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815464" y="2150364"/>
            <a:ext cx="0" cy="1477010"/>
          </a:xfrm>
          <a:custGeom>
            <a:avLst/>
            <a:gdLst/>
            <a:ahLst/>
            <a:cxnLst/>
            <a:rect l="l" t="t" r="r" b="b"/>
            <a:pathLst>
              <a:path h="1477010">
                <a:moveTo>
                  <a:pt x="0" y="14765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769745" y="36268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769745" y="21503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917445" y="2160651"/>
            <a:ext cx="0" cy="1430020"/>
          </a:xfrm>
          <a:custGeom>
            <a:avLst/>
            <a:gdLst/>
            <a:ahLst/>
            <a:cxnLst/>
            <a:rect l="l" t="t" r="r" b="b"/>
            <a:pathLst>
              <a:path h="1430020">
                <a:moveTo>
                  <a:pt x="0" y="14295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871726" y="35901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871726" y="21606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059051" y="2172716"/>
            <a:ext cx="0" cy="1371600"/>
          </a:xfrm>
          <a:custGeom>
            <a:avLst/>
            <a:gdLst/>
            <a:ahLst/>
            <a:cxnLst/>
            <a:rect l="l" t="t" r="r" b="b"/>
            <a:pathLst>
              <a:path h="1371600">
                <a:moveTo>
                  <a:pt x="0" y="13713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013330" y="35440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013330" y="21727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081657" y="2174367"/>
            <a:ext cx="0" cy="1363345"/>
          </a:xfrm>
          <a:custGeom>
            <a:avLst/>
            <a:gdLst/>
            <a:ahLst/>
            <a:cxnLst/>
            <a:rect l="l" t="t" r="r" b="b"/>
            <a:pathLst>
              <a:path h="1363345">
                <a:moveTo>
                  <a:pt x="0" y="13628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035936" y="35372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035936" y="21743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401823" y="2192020"/>
            <a:ext cx="0" cy="1265555"/>
          </a:xfrm>
          <a:custGeom>
            <a:avLst/>
            <a:gdLst/>
            <a:ahLst/>
            <a:cxnLst/>
            <a:rect l="l" t="t" r="r" b="b"/>
            <a:pathLst>
              <a:path h="1265554">
                <a:moveTo>
                  <a:pt x="0" y="12654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356104" y="34574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356104" y="2192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566161" y="2197480"/>
            <a:ext cx="0" cy="1231900"/>
          </a:xfrm>
          <a:custGeom>
            <a:avLst/>
            <a:gdLst/>
            <a:ahLst/>
            <a:cxnLst/>
            <a:rect l="l" t="t" r="r" b="b"/>
            <a:pathLst>
              <a:path h="1231900">
                <a:moveTo>
                  <a:pt x="0" y="12315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520442" y="34290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520442" y="21974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634107" y="2199258"/>
            <a:ext cx="0" cy="1220470"/>
          </a:xfrm>
          <a:custGeom>
            <a:avLst/>
            <a:gdLst/>
            <a:ahLst/>
            <a:cxnLst/>
            <a:rect l="l" t="t" r="r" b="b"/>
            <a:pathLst>
              <a:path h="1220470">
                <a:moveTo>
                  <a:pt x="0" y="12203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588386" y="34196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588386" y="2200020"/>
            <a:ext cx="151130" cy="0"/>
          </a:xfrm>
          <a:custGeom>
            <a:avLst/>
            <a:gdLst/>
            <a:ahLst/>
            <a:cxnLst/>
            <a:rect l="l" t="t" r="r" b="b"/>
            <a:pathLst>
              <a:path w="151130">
                <a:moveTo>
                  <a:pt x="0" y="0"/>
                </a:moveTo>
                <a:lnTo>
                  <a:pt x="150875" y="0"/>
                </a:lnTo>
              </a:path>
            </a:pathLst>
          </a:custGeom>
          <a:ln w="1104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673730" y="2200275"/>
            <a:ext cx="0" cy="1214755"/>
          </a:xfrm>
          <a:custGeom>
            <a:avLst/>
            <a:gdLst/>
            <a:ahLst/>
            <a:cxnLst/>
            <a:rect l="l" t="t" r="r" b="b"/>
            <a:pathLst>
              <a:path h="1214754">
                <a:moveTo>
                  <a:pt x="0" y="12145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628010" y="3414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693542" y="2200782"/>
            <a:ext cx="0" cy="1212215"/>
          </a:xfrm>
          <a:custGeom>
            <a:avLst/>
            <a:gdLst/>
            <a:ahLst/>
            <a:cxnLst/>
            <a:rect l="l" t="t" r="r" b="b"/>
            <a:pathLst>
              <a:path h="1212214">
                <a:moveTo>
                  <a:pt x="0" y="12118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647823" y="34126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112770" y="2214498"/>
            <a:ext cx="0" cy="1176655"/>
          </a:xfrm>
          <a:custGeom>
            <a:avLst/>
            <a:gdLst/>
            <a:ahLst/>
            <a:cxnLst/>
            <a:rect l="l" t="t" r="r" b="b"/>
            <a:pathLst>
              <a:path h="1176654">
                <a:moveTo>
                  <a:pt x="0" y="117665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067050" y="3391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067050" y="22144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254502" y="2223007"/>
            <a:ext cx="0" cy="1170940"/>
          </a:xfrm>
          <a:custGeom>
            <a:avLst/>
            <a:gdLst/>
            <a:ahLst/>
            <a:cxnLst/>
            <a:rect l="l" t="t" r="r" b="b"/>
            <a:pathLst>
              <a:path h="1170939">
                <a:moveTo>
                  <a:pt x="0" y="11709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208782" y="3393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208782" y="22230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291332" y="2225801"/>
            <a:ext cx="0" cy="1169670"/>
          </a:xfrm>
          <a:custGeom>
            <a:avLst/>
            <a:gdLst/>
            <a:ahLst/>
            <a:cxnLst/>
            <a:rect l="l" t="t" r="r" b="b"/>
            <a:pathLst>
              <a:path h="1169670">
                <a:moveTo>
                  <a:pt x="0" y="116954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245611" y="3397758"/>
            <a:ext cx="185420" cy="0"/>
          </a:xfrm>
          <a:custGeom>
            <a:avLst/>
            <a:gdLst/>
            <a:ahLst/>
            <a:cxnLst/>
            <a:rect l="l" t="t" r="r" b="b"/>
            <a:pathLst>
              <a:path w="185420">
                <a:moveTo>
                  <a:pt x="0" y="0"/>
                </a:moveTo>
                <a:lnTo>
                  <a:pt x="184912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245611" y="2229929"/>
            <a:ext cx="185420" cy="0"/>
          </a:xfrm>
          <a:custGeom>
            <a:avLst/>
            <a:gdLst/>
            <a:ahLst/>
            <a:cxnLst/>
            <a:rect l="l" t="t" r="r" b="b"/>
            <a:pathLst>
              <a:path w="185420">
                <a:moveTo>
                  <a:pt x="0" y="0"/>
                </a:moveTo>
                <a:lnTo>
                  <a:pt x="184912" y="0"/>
                </a:lnTo>
              </a:path>
            </a:pathLst>
          </a:custGeom>
          <a:ln w="177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367785" y="2232405"/>
            <a:ext cx="0" cy="1167130"/>
          </a:xfrm>
          <a:custGeom>
            <a:avLst/>
            <a:gdLst/>
            <a:ahLst/>
            <a:cxnLst/>
            <a:rect l="l" t="t" r="r" b="b"/>
            <a:pathLst>
              <a:path h="1167129">
                <a:moveTo>
                  <a:pt x="0" y="11667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322065" y="33991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322065" y="22324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384803" y="2234057"/>
            <a:ext cx="0" cy="1166495"/>
          </a:xfrm>
          <a:custGeom>
            <a:avLst/>
            <a:gdLst/>
            <a:ahLst/>
            <a:cxnLst/>
            <a:rect l="l" t="t" r="r" b="b"/>
            <a:pathLst>
              <a:path h="1166495">
                <a:moveTo>
                  <a:pt x="0" y="11661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685032" y="2274697"/>
            <a:ext cx="0" cy="1152525"/>
          </a:xfrm>
          <a:custGeom>
            <a:avLst/>
            <a:gdLst/>
            <a:ahLst/>
            <a:cxnLst/>
            <a:rect l="l" t="t" r="r" b="b"/>
            <a:pathLst>
              <a:path h="1152525">
                <a:moveTo>
                  <a:pt x="0" y="11522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639311" y="34269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639311" y="22746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704844" y="2278379"/>
            <a:ext cx="0" cy="1151255"/>
          </a:xfrm>
          <a:custGeom>
            <a:avLst/>
            <a:gdLst/>
            <a:ahLst/>
            <a:cxnLst/>
            <a:rect l="l" t="t" r="r" b="b"/>
            <a:pathLst>
              <a:path h="1151254">
                <a:moveTo>
                  <a:pt x="0" y="11508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659123" y="34292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659123" y="2278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829430" y="2303652"/>
            <a:ext cx="0" cy="1141730"/>
          </a:xfrm>
          <a:custGeom>
            <a:avLst/>
            <a:gdLst/>
            <a:ahLst/>
            <a:cxnLst/>
            <a:rect l="l" t="t" r="r" b="b"/>
            <a:pathLst>
              <a:path h="1141729">
                <a:moveTo>
                  <a:pt x="0" y="11417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783710" y="34453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783710" y="23036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931411" y="2328291"/>
            <a:ext cx="0" cy="1132205"/>
          </a:xfrm>
          <a:custGeom>
            <a:avLst/>
            <a:gdLst/>
            <a:ahLst/>
            <a:cxnLst/>
            <a:rect l="l" t="t" r="r" b="b"/>
            <a:pathLst>
              <a:path h="1132204">
                <a:moveTo>
                  <a:pt x="0" y="11322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885691" y="34604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885691" y="23282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438522" y="2503423"/>
            <a:ext cx="0" cy="1059815"/>
          </a:xfrm>
          <a:custGeom>
            <a:avLst/>
            <a:gdLst/>
            <a:ahLst/>
            <a:cxnLst/>
            <a:rect l="l" t="t" r="r" b="b"/>
            <a:pathLst>
              <a:path h="1059814">
                <a:moveTo>
                  <a:pt x="0" y="10593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392803" y="35627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392803" y="2503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563109" y="2557652"/>
            <a:ext cx="0" cy="1038225"/>
          </a:xfrm>
          <a:custGeom>
            <a:avLst/>
            <a:gdLst/>
            <a:ahLst/>
            <a:cxnLst/>
            <a:rect l="l" t="t" r="r" b="b"/>
            <a:pathLst>
              <a:path h="1038225">
                <a:moveTo>
                  <a:pt x="0" y="10378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517390" y="35954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517390" y="25576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840732" y="2689098"/>
            <a:ext cx="0" cy="991235"/>
          </a:xfrm>
          <a:custGeom>
            <a:avLst/>
            <a:gdLst/>
            <a:ahLst/>
            <a:cxnLst/>
            <a:rect l="l" t="t" r="r" b="b"/>
            <a:pathLst>
              <a:path h="991235">
                <a:moveTo>
                  <a:pt x="0" y="991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795011" y="368166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244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795011" y="2691257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384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849240" y="2693416"/>
            <a:ext cx="0" cy="989965"/>
          </a:xfrm>
          <a:custGeom>
            <a:avLst/>
            <a:gdLst/>
            <a:ahLst/>
            <a:cxnLst/>
            <a:rect l="l" t="t" r="r" b="b"/>
            <a:pathLst>
              <a:path h="989964">
                <a:moveTo>
                  <a:pt x="0" y="9897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857750" y="2697607"/>
            <a:ext cx="0" cy="988694"/>
          </a:xfrm>
          <a:custGeom>
            <a:avLst/>
            <a:gdLst/>
            <a:ahLst/>
            <a:cxnLst/>
            <a:rect l="l" t="t" r="r" b="b"/>
            <a:pathLst>
              <a:path h="988695">
                <a:moveTo>
                  <a:pt x="0" y="9884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812029" y="3686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812029" y="26976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900295" y="2718816"/>
            <a:ext cx="0" cy="982344"/>
          </a:xfrm>
          <a:custGeom>
            <a:avLst/>
            <a:gdLst/>
            <a:ahLst/>
            <a:cxnLst/>
            <a:rect l="l" t="t" r="r" b="b"/>
            <a:pathLst>
              <a:path h="982345">
                <a:moveTo>
                  <a:pt x="0" y="9818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854575" y="37006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854575" y="27188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934203" y="2735833"/>
            <a:ext cx="0" cy="977265"/>
          </a:xfrm>
          <a:custGeom>
            <a:avLst/>
            <a:gdLst/>
            <a:ahLst/>
            <a:cxnLst/>
            <a:rect l="l" t="t" r="r" b="b"/>
            <a:pathLst>
              <a:path h="977264">
                <a:moveTo>
                  <a:pt x="0" y="9767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888484" y="3712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888484" y="27358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951221" y="2744470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9742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905502" y="37186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905502" y="27444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971984" y="4213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931027" y="4214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036183" y="4212844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7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990463" y="4253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067297" y="4212844"/>
            <a:ext cx="0" cy="62230"/>
          </a:xfrm>
          <a:custGeom>
            <a:avLst/>
            <a:gdLst/>
            <a:ahLst/>
            <a:cxnLst/>
            <a:rect l="l" t="t" r="r" b="b"/>
            <a:pathLst>
              <a:path h="62229">
                <a:moveTo>
                  <a:pt x="0" y="0"/>
                </a:moveTo>
                <a:lnTo>
                  <a:pt x="0" y="61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021578" y="42748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104128" y="4212844"/>
            <a:ext cx="0" cy="99695"/>
          </a:xfrm>
          <a:custGeom>
            <a:avLst/>
            <a:gdLst/>
            <a:ahLst/>
            <a:cxnLst/>
            <a:rect l="l" t="t" r="r" b="b"/>
            <a:pathLst>
              <a:path h="99695">
                <a:moveTo>
                  <a:pt x="0" y="0"/>
                </a:moveTo>
                <a:lnTo>
                  <a:pt x="0" y="996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058408" y="4312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121146" y="4212844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2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075426" y="4337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155182" y="4212844"/>
            <a:ext cx="0" cy="137160"/>
          </a:xfrm>
          <a:custGeom>
            <a:avLst/>
            <a:gdLst/>
            <a:ahLst/>
            <a:cxnLst/>
            <a:rect l="l" t="t" r="r" b="b"/>
            <a:pathLst>
              <a:path h="137160">
                <a:moveTo>
                  <a:pt x="0" y="0"/>
                </a:moveTo>
                <a:lnTo>
                  <a:pt x="0" y="1366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109461" y="43494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172200" y="4212844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0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126479" y="43578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183503" y="4212844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9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137783" y="43620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189090" y="4212844"/>
            <a:ext cx="0" cy="170815"/>
          </a:xfrm>
          <a:custGeom>
            <a:avLst/>
            <a:gdLst/>
            <a:ahLst/>
            <a:cxnLst/>
            <a:rect l="l" t="t" r="r" b="b"/>
            <a:pathLst>
              <a:path h="170814">
                <a:moveTo>
                  <a:pt x="0" y="0"/>
                </a:moveTo>
                <a:lnTo>
                  <a:pt x="0" y="1705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143371" y="43834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217411" y="4212844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3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171691" y="4396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234429" y="4212844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4">
                <a:moveTo>
                  <a:pt x="0" y="0"/>
                </a:moveTo>
                <a:lnTo>
                  <a:pt x="0" y="2430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188709" y="4455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310884" y="4212844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5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265164" y="4476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336410" y="4212844"/>
            <a:ext cx="0" cy="274955"/>
          </a:xfrm>
          <a:custGeom>
            <a:avLst/>
            <a:gdLst/>
            <a:ahLst/>
            <a:cxnLst/>
            <a:rect l="l" t="t" r="r" b="b"/>
            <a:pathLst>
              <a:path h="274954">
                <a:moveTo>
                  <a:pt x="0" y="0"/>
                </a:moveTo>
                <a:lnTo>
                  <a:pt x="0" y="2749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290690" y="44877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350634" y="4212844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7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304915" y="45086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376161" y="4212844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330441" y="4513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381750" y="4212844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4">
                <a:moveTo>
                  <a:pt x="0" y="0"/>
                </a:moveTo>
                <a:lnTo>
                  <a:pt x="0" y="319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336029" y="45321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404483" y="4212844"/>
            <a:ext cx="0" cy="328930"/>
          </a:xfrm>
          <a:custGeom>
            <a:avLst/>
            <a:gdLst/>
            <a:ahLst/>
            <a:cxnLst/>
            <a:rect l="l" t="t" r="r" b="b"/>
            <a:pathLst>
              <a:path h="328929">
                <a:moveTo>
                  <a:pt x="0" y="0"/>
                </a:moveTo>
                <a:lnTo>
                  <a:pt x="0" y="328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358763" y="45415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415785" y="4212844"/>
            <a:ext cx="0" cy="347980"/>
          </a:xfrm>
          <a:custGeom>
            <a:avLst/>
            <a:gdLst/>
            <a:ahLst/>
            <a:cxnLst/>
            <a:rect l="l" t="t" r="r" b="b"/>
            <a:pathLst>
              <a:path h="347979">
                <a:moveTo>
                  <a:pt x="0" y="0"/>
                </a:moveTo>
                <a:lnTo>
                  <a:pt x="0" y="347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370065" y="45605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438391" y="4212844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0"/>
                </a:moveTo>
                <a:lnTo>
                  <a:pt x="0" y="3693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392671" y="45821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463919" y="4212844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4">
                <a:moveTo>
                  <a:pt x="0" y="0"/>
                </a:moveTo>
                <a:lnTo>
                  <a:pt x="0" y="420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418198" y="4633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783958" y="3459860"/>
            <a:ext cx="0" cy="551815"/>
          </a:xfrm>
          <a:custGeom>
            <a:avLst/>
            <a:gdLst/>
            <a:ahLst/>
            <a:cxnLst/>
            <a:rect l="l" t="t" r="r" b="b"/>
            <a:pathLst>
              <a:path h="551814">
                <a:moveTo>
                  <a:pt x="0" y="0"/>
                </a:moveTo>
                <a:lnTo>
                  <a:pt x="0" y="5515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783958" y="4212844"/>
            <a:ext cx="0" cy="670560"/>
          </a:xfrm>
          <a:custGeom>
            <a:avLst/>
            <a:gdLst/>
            <a:ahLst/>
            <a:cxnLst/>
            <a:rect l="l" t="t" r="r" b="b"/>
            <a:pathLst>
              <a:path h="670560">
                <a:moveTo>
                  <a:pt x="0" y="0"/>
                </a:moveTo>
                <a:lnTo>
                  <a:pt x="0" y="6701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738239" y="48830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738239" y="34598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795389" y="3474592"/>
            <a:ext cx="0" cy="537210"/>
          </a:xfrm>
          <a:custGeom>
            <a:avLst/>
            <a:gdLst/>
            <a:ahLst/>
            <a:cxnLst/>
            <a:rect l="l" t="t" r="r" b="b"/>
            <a:pathLst>
              <a:path h="537210">
                <a:moveTo>
                  <a:pt x="0" y="0"/>
                </a:moveTo>
                <a:lnTo>
                  <a:pt x="0" y="5368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795389" y="4212844"/>
            <a:ext cx="0" cy="928369"/>
          </a:xfrm>
          <a:custGeom>
            <a:avLst/>
            <a:gdLst/>
            <a:ahLst/>
            <a:cxnLst/>
            <a:rect l="l" t="t" r="r" b="b"/>
            <a:pathLst>
              <a:path h="928370">
                <a:moveTo>
                  <a:pt x="0" y="0"/>
                </a:moveTo>
                <a:lnTo>
                  <a:pt x="0" y="9283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749668" y="51412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749668" y="3474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7053071" y="3810000"/>
            <a:ext cx="0" cy="1360805"/>
          </a:xfrm>
          <a:custGeom>
            <a:avLst/>
            <a:gdLst/>
            <a:ahLst/>
            <a:cxnLst/>
            <a:rect l="l" t="t" r="r" b="b"/>
            <a:pathLst>
              <a:path h="1360804">
                <a:moveTo>
                  <a:pt x="0" y="0"/>
                </a:moveTo>
                <a:lnTo>
                  <a:pt x="0" y="13606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7007352" y="51706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7081393" y="3810000"/>
            <a:ext cx="0" cy="1372870"/>
          </a:xfrm>
          <a:custGeom>
            <a:avLst/>
            <a:gdLst/>
            <a:ahLst/>
            <a:cxnLst/>
            <a:rect l="l" t="t" r="r" b="b"/>
            <a:pathLst>
              <a:path h="1372870">
                <a:moveTo>
                  <a:pt x="0" y="0"/>
                </a:moveTo>
                <a:lnTo>
                  <a:pt x="0" y="13726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7035672" y="5182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7092822" y="3810000"/>
            <a:ext cx="0" cy="1393825"/>
          </a:xfrm>
          <a:custGeom>
            <a:avLst/>
            <a:gdLst/>
            <a:ahLst/>
            <a:cxnLst/>
            <a:rect l="l" t="t" r="r" b="b"/>
            <a:pathLst>
              <a:path h="1393825">
                <a:moveTo>
                  <a:pt x="0" y="0"/>
                </a:moveTo>
                <a:lnTo>
                  <a:pt x="0" y="1393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7047103" y="52034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7112634" y="3810000"/>
            <a:ext cx="0" cy="1405255"/>
          </a:xfrm>
          <a:custGeom>
            <a:avLst/>
            <a:gdLst/>
            <a:ahLst/>
            <a:cxnLst/>
            <a:rect l="l" t="t" r="r" b="b"/>
            <a:pathLst>
              <a:path h="1405254">
                <a:moveTo>
                  <a:pt x="0" y="0"/>
                </a:moveTo>
                <a:lnTo>
                  <a:pt x="0" y="14052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7066915" y="52152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7123938" y="3810000"/>
            <a:ext cx="0" cy="1411605"/>
          </a:xfrm>
          <a:custGeom>
            <a:avLst/>
            <a:gdLst/>
            <a:ahLst/>
            <a:cxnLst/>
            <a:rect l="l" t="t" r="r" b="b"/>
            <a:pathLst>
              <a:path h="1411604">
                <a:moveTo>
                  <a:pt x="0" y="0"/>
                </a:moveTo>
                <a:lnTo>
                  <a:pt x="0" y="1411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7078218" y="5224271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0" y="0"/>
                </a:moveTo>
                <a:lnTo>
                  <a:pt x="97154" y="0"/>
                </a:lnTo>
              </a:path>
            </a:pathLst>
          </a:custGeom>
          <a:ln w="156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7129653" y="3810000"/>
            <a:ext cx="0" cy="1417320"/>
          </a:xfrm>
          <a:custGeom>
            <a:avLst/>
            <a:gdLst/>
            <a:ahLst/>
            <a:cxnLst/>
            <a:rect l="l" t="t" r="r" b="b"/>
            <a:pathLst>
              <a:path h="1417320">
                <a:moveTo>
                  <a:pt x="0" y="0"/>
                </a:moveTo>
                <a:lnTo>
                  <a:pt x="0" y="14173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7135241" y="3810000"/>
            <a:ext cx="0" cy="1423670"/>
          </a:xfrm>
          <a:custGeom>
            <a:avLst/>
            <a:gdLst/>
            <a:ahLst/>
            <a:cxnLst/>
            <a:rect l="l" t="t" r="r" b="b"/>
            <a:pathLst>
              <a:path h="1423670">
                <a:moveTo>
                  <a:pt x="0" y="0"/>
                </a:moveTo>
                <a:lnTo>
                  <a:pt x="0" y="14232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7089520" y="5236273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0" y="0"/>
                </a:moveTo>
                <a:lnTo>
                  <a:pt x="97154" y="0"/>
                </a:lnTo>
              </a:path>
            </a:pathLst>
          </a:custGeom>
          <a:ln w="154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7140956" y="3810000"/>
            <a:ext cx="0" cy="1429385"/>
          </a:xfrm>
          <a:custGeom>
            <a:avLst/>
            <a:gdLst/>
            <a:ahLst/>
            <a:cxnLst/>
            <a:rect l="l" t="t" r="r" b="b"/>
            <a:pathLst>
              <a:path h="1429385">
                <a:moveTo>
                  <a:pt x="0" y="0"/>
                </a:moveTo>
                <a:lnTo>
                  <a:pt x="0" y="1429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7146543" y="3810000"/>
            <a:ext cx="0" cy="1438275"/>
          </a:xfrm>
          <a:custGeom>
            <a:avLst/>
            <a:gdLst/>
            <a:ahLst/>
            <a:cxnLst/>
            <a:rect l="l" t="t" r="r" b="b"/>
            <a:pathLst>
              <a:path h="1438275">
                <a:moveTo>
                  <a:pt x="0" y="0"/>
                </a:moveTo>
                <a:lnTo>
                  <a:pt x="0" y="14382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7100823" y="52482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155053" y="3810000"/>
            <a:ext cx="0" cy="1474470"/>
          </a:xfrm>
          <a:custGeom>
            <a:avLst/>
            <a:gdLst/>
            <a:ahLst/>
            <a:cxnLst/>
            <a:rect l="l" t="t" r="r" b="b"/>
            <a:pathLst>
              <a:path h="1474470">
                <a:moveTo>
                  <a:pt x="0" y="0"/>
                </a:moveTo>
                <a:lnTo>
                  <a:pt x="0" y="1474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7109332" y="52844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189089" y="3810000"/>
            <a:ext cx="0" cy="1483995"/>
          </a:xfrm>
          <a:custGeom>
            <a:avLst/>
            <a:gdLst/>
            <a:ahLst/>
            <a:cxnLst/>
            <a:rect l="l" t="t" r="r" b="b"/>
            <a:pathLst>
              <a:path h="1483995">
                <a:moveTo>
                  <a:pt x="0" y="0"/>
                </a:moveTo>
                <a:lnTo>
                  <a:pt x="0" y="14834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143368" y="5293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197597" y="3810000"/>
            <a:ext cx="0" cy="1532255"/>
          </a:xfrm>
          <a:custGeom>
            <a:avLst/>
            <a:gdLst/>
            <a:ahLst/>
            <a:cxnLst/>
            <a:rect l="l" t="t" r="r" b="b"/>
            <a:pathLst>
              <a:path h="1532254">
                <a:moveTo>
                  <a:pt x="0" y="0"/>
                </a:moveTo>
                <a:lnTo>
                  <a:pt x="0" y="15321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151878" y="53421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242936" y="3810000"/>
            <a:ext cx="0" cy="1544320"/>
          </a:xfrm>
          <a:custGeom>
            <a:avLst/>
            <a:gdLst/>
            <a:ahLst/>
            <a:cxnLst/>
            <a:rect l="l" t="t" r="r" b="b"/>
            <a:pathLst>
              <a:path h="1544320">
                <a:moveTo>
                  <a:pt x="0" y="0"/>
                </a:moveTo>
                <a:lnTo>
                  <a:pt x="0" y="15443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197217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254240" y="3810000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4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208519" y="4300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498080" y="2903601"/>
            <a:ext cx="0" cy="1410335"/>
          </a:xfrm>
          <a:custGeom>
            <a:avLst/>
            <a:gdLst/>
            <a:ahLst/>
            <a:cxnLst/>
            <a:rect l="l" t="t" r="r" b="b"/>
            <a:pathLst>
              <a:path h="1410335">
                <a:moveTo>
                  <a:pt x="0" y="140995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498080" y="43135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498080" y="4112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498080" y="3910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498080" y="37092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498080" y="35078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498080" y="3306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498080" y="31050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498080" y="29036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 txBox="1"/>
          <p:nvPr/>
        </p:nvSpPr>
        <p:spPr>
          <a:xfrm>
            <a:off x="7668259" y="2843908"/>
            <a:ext cx="1165860" cy="15500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469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469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1143380" y="29695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143380" y="29695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321816" y="2942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321816" y="2942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344549" y="29390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344549" y="29390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389888" y="29321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389888" y="29321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403985" y="29300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403985" y="29300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630552" y="28969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630552" y="28969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678813" y="28902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678813" y="28902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687322" y="2889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687322" y="2889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800605" y="2873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800605" y="2873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902586" y="28605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902586" y="28605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044192" y="2843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044192" y="2843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066798" y="2840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066798" y="2840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386964" y="28098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386964" y="28098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551302" y="27983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551302" y="27983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619248" y="27946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619248" y="27946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658872" y="2792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658872" y="2792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678683" y="2791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678683" y="2791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097910" y="27880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097910" y="27880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239642" y="27936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6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239642" y="27936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276472" y="2795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276472" y="2795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352927" y="28009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352927" y="28009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369945" y="28022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369945" y="28022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670172" y="28360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670172" y="28360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689984" y="2838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689984" y="2838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814571" y="28596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814571" y="28596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916553" y="2879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916553" y="2879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423664" y="30182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423664" y="30182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548251" y="3061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548251" y="3061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825872" y="3169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825872" y="3169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834382" y="3173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834382" y="3173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842890" y="31769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842890" y="31769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885435" y="31948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885435" y="31948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919345" y="32094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919345" y="32094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936363" y="32166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936363" y="32166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769100" y="41565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769100" y="41565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780530" y="42931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780530" y="42931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7038213" y="43080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7038213" y="43080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066533" y="43140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066533" y="43140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077964" y="43244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7077964" y="43244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7097776" y="43305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097776" y="43305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109079" y="43334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109079" y="43334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114793" y="43365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7114793" y="43365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7120381" y="4339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7120381" y="4339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7126096" y="43425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126096" y="43425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7131684" y="43469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131684" y="43469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7140193" y="43649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7140193" y="43649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174230" y="43694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7174230" y="43694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182739" y="4393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182739" y="4393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228078" y="43994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228078" y="43994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239381" y="37885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239381" y="37885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 txBox="1"/>
          <p:nvPr/>
        </p:nvSpPr>
        <p:spPr>
          <a:xfrm>
            <a:off x="1671573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924000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3" name="object 533"/>
          <p:cNvSpPr txBox="1"/>
          <p:nvPr/>
        </p:nvSpPr>
        <p:spPr>
          <a:xfrm>
            <a:off x="3087877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924500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4" name="object 534"/>
          <p:cNvSpPr txBox="1"/>
          <p:nvPr/>
        </p:nvSpPr>
        <p:spPr>
          <a:xfrm>
            <a:off x="4504309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925000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5" name="object 535"/>
          <p:cNvSpPr txBox="1"/>
          <p:nvPr/>
        </p:nvSpPr>
        <p:spPr>
          <a:xfrm>
            <a:off x="5920613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925500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36" name="object 536"/>
          <p:cNvSpPr txBox="1"/>
          <p:nvPr/>
        </p:nvSpPr>
        <p:spPr>
          <a:xfrm>
            <a:off x="594230" y="468778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37" name="object 537"/>
          <p:cNvSpPr txBox="1"/>
          <p:nvPr/>
        </p:nvSpPr>
        <p:spPr>
          <a:xfrm>
            <a:off x="594230" y="381542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38" name="object 538"/>
          <p:cNvSpPr txBox="1"/>
          <p:nvPr/>
        </p:nvSpPr>
        <p:spPr>
          <a:xfrm>
            <a:off x="594230" y="294305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39" name="object 539"/>
          <p:cNvSpPr txBox="1"/>
          <p:nvPr/>
        </p:nvSpPr>
        <p:spPr>
          <a:xfrm>
            <a:off x="594230" y="210404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40" name="object 54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AP2A2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11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102</a:t>
            </a:r>
            <a:endParaRPr sz="1200">
              <a:latin typeface="Arial"/>
              <a:cs typeface="Arial"/>
            </a:endParaRPr>
          </a:p>
          <a:p>
            <a:pPr marL="159385" marR="15240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0.013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0.038</a:t>
            </a:r>
            <a:endParaRPr sz="1200">
              <a:latin typeface="Arial"/>
              <a:cs typeface="Arial"/>
            </a:endParaRPr>
          </a:p>
        </p:txBody>
      </p:sp>
      <p:sp>
        <p:nvSpPr>
          <p:cNvPr id="542" name="object 54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43" name="object 543"/>
          <p:cNvSpPr/>
          <p:nvPr/>
        </p:nvSpPr>
        <p:spPr>
          <a:xfrm>
            <a:off x="4166615" y="4011421"/>
            <a:ext cx="2830195" cy="201930"/>
          </a:xfrm>
          <a:custGeom>
            <a:avLst/>
            <a:gdLst/>
            <a:ahLst/>
            <a:cxnLst/>
            <a:rect l="l" t="t" r="r" b="b"/>
            <a:pathLst>
              <a:path w="2830195" h="201929">
                <a:moveTo>
                  <a:pt x="0" y="201421"/>
                </a:moveTo>
                <a:lnTo>
                  <a:pt x="2829941" y="201421"/>
                </a:lnTo>
                <a:lnTo>
                  <a:pt x="2829941" y="0"/>
                </a:lnTo>
                <a:lnTo>
                  <a:pt x="0" y="0"/>
                </a:lnTo>
                <a:lnTo>
                  <a:pt x="0" y="20142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 txBox="1"/>
          <p:nvPr/>
        </p:nvSpPr>
        <p:spPr>
          <a:xfrm>
            <a:off x="5416422" y="4058410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45" name="object 545"/>
          <p:cNvSpPr/>
          <p:nvPr/>
        </p:nvSpPr>
        <p:spPr>
          <a:xfrm>
            <a:off x="5887465" y="3746309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317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881306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884100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914400" y="4212844"/>
            <a:ext cx="3249295" cy="201930"/>
          </a:xfrm>
          <a:custGeom>
            <a:avLst/>
            <a:gdLst/>
            <a:ahLst/>
            <a:cxnLst/>
            <a:rect l="l" t="t" r="r" b="b"/>
            <a:pathLst>
              <a:path w="3249295" h="201929">
                <a:moveTo>
                  <a:pt x="0" y="201421"/>
                </a:moveTo>
                <a:lnTo>
                  <a:pt x="3249295" y="201421"/>
                </a:lnTo>
                <a:lnTo>
                  <a:pt x="3249295" y="0"/>
                </a:lnTo>
                <a:lnTo>
                  <a:pt x="0" y="0"/>
                </a:lnTo>
                <a:lnTo>
                  <a:pt x="0" y="201421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 txBox="1"/>
          <p:nvPr/>
        </p:nvSpPr>
        <p:spPr>
          <a:xfrm>
            <a:off x="894664" y="4262372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553" name="object 553"/>
          <p:cNvSpPr/>
          <p:nvPr/>
        </p:nvSpPr>
        <p:spPr>
          <a:xfrm>
            <a:off x="5881306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884100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999351" y="3608578"/>
            <a:ext cx="499109" cy="201930"/>
          </a:xfrm>
          <a:custGeom>
            <a:avLst/>
            <a:gdLst/>
            <a:ahLst/>
            <a:cxnLst/>
            <a:rect l="l" t="t" r="r" b="b"/>
            <a:pathLst>
              <a:path w="499109" h="201929">
                <a:moveTo>
                  <a:pt x="0" y="201422"/>
                </a:moveTo>
                <a:lnTo>
                  <a:pt x="498728" y="201422"/>
                </a:lnTo>
                <a:lnTo>
                  <a:pt x="498728" y="0"/>
                </a:lnTo>
                <a:lnTo>
                  <a:pt x="0" y="0"/>
                </a:lnTo>
                <a:lnTo>
                  <a:pt x="0" y="20142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 txBox="1"/>
          <p:nvPr/>
        </p:nvSpPr>
        <p:spPr>
          <a:xfrm>
            <a:off x="7133590" y="366458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58" name="object 558"/>
          <p:cNvSpPr/>
          <p:nvPr/>
        </p:nvSpPr>
        <p:spPr>
          <a:xfrm>
            <a:off x="5881306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884100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999351" y="3205733"/>
            <a:ext cx="499109" cy="201930"/>
          </a:xfrm>
          <a:custGeom>
            <a:avLst/>
            <a:gdLst/>
            <a:ahLst/>
            <a:cxnLst/>
            <a:rect l="l" t="t" r="r" b="b"/>
            <a:pathLst>
              <a:path w="499109" h="201929">
                <a:moveTo>
                  <a:pt x="0" y="201421"/>
                </a:moveTo>
                <a:lnTo>
                  <a:pt x="498728" y="201421"/>
                </a:lnTo>
                <a:lnTo>
                  <a:pt x="498728" y="0"/>
                </a:lnTo>
                <a:lnTo>
                  <a:pt x="0" y="0"/>
                </a:lnTo>
                <a:lnTo>
                  <a:pt x="0" y="20142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 txBox="1"/>
          <p:nvPr/>
        </p:nvSpPr>
        <p:spPr>
          <a:xfrm>
            <a:off x="7160132" y="325500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63" name="object 563"/>
          <p:cNvSpPr/>
          <p:nvPr/>
        </p:nvSpPr>
        <p:spPr>
          <a:xfrm>
            <a:off x="5881306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884100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999351" y="3407155"/>
            <a:ext cx="499109" cy="201930"/>
          </a:xfrm>
          <a:custGeom>
            <a:avLst/>
            <a:gdLst/>
            <a:ahLst/>
            <a:cxnLst/>
            <a:rect l="l" t="t" r="r" b="b"/>
            <a:pathLst>
              <a:path w="499109" h="201929">
                <a:moveTo>
                  <a:pt x="0" y="201422"/>
                </a:moveTo>
                <a:lnTo>
                  <a:pt x="498728" y="201422"/>
                </a:lnTo>
                <a:lnTo>
                  <a:pt x="498728" y="0"/>
                </a:lnTo>
                <a:lnTo>
                  <a:pt x="0" y="0"/>
                </a:lnTo>
                <a:lnTo>
                  <a:pt x="0" y="201422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 txBox="1"/>
          <p:nvPr/>
        </p:nvSpPr>
        <p:spPr>
          <a:xfrm>
            <a:off x="7077582" y="3459478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68" name="object 56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69" name="object 569"/>
          <p:cNvSpPr/>
          <p:nvPr/>
        </p:nvSpPr>
        <p:spPr>
          <a:xfrm>
            <a:off x="5881306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884100" y="3751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26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 txBox="1"/>
          <p:nvPr/>
        </p:nvSpPr>
        <p:spPr>
          <a:xfrm>
            <a:off x="5414517" y="3475987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841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−0.356)</a:t>
            </a:r>
            <a:endParaRPr sz="800">
              <a:latin typeface="Arial"/>
              <a:cs typeface="Arial"/>
            </a:endParaRPr>
          </a:p>
        </p:txBody>
      </p:sp>
      <p:sp>
        <p:nvSpPr>
          <p:cNvPr id="572" name="object 57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74" name="object 57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842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842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67891" y="3861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67891" y="3861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0475" y="3944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60475" y="3944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15211" y="3993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15211" y="3993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62532" y="4118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62532" y="4118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04696" y="4152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04696" y="41527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25650" y="4169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25650" y="4169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46733" y="4185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46733" y="4185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59433" y="4195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59433" y="4195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98370" y="4295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98370" y="4295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28800" y="4374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28800" y="4374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37182" y="4378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37182" y="4378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081402" y="4472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081402" y="4472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148839" y="4483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148839" y="4483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99258" y="4487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99258" y="4487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224532" y="4488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224532" y="4488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49804" y="4487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49804" y="4487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80360" y="4466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80360" y="4466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392933" y="4462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392933" y="4462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405633" y="4458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405633" y="44585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464561" y="4435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464561" y="4435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611882" y="4346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11882" y="4346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620264" y="4339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620264" y="4339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670810" y="4297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670810" y="4297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08655" y="426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708655" y="4261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251834" y="3548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251834" y="35485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85490" y="3499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85490" y="34999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323335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323335" y="3445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399154" y="3340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399154" y="3340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415919" y="3317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415919" y="3317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487546" y="3223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487546" y="3223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622294" y="3065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622294" y="3065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655948" y="3030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655948" y="30303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64330" y="302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664330" y="302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790696" y="2913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790696" y="29138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900170" y="2852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00170" y="2852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75861" y="2829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75861" y="2829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005326" y="2825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005326" y="2825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43298" y="2824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43298" y="28248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65346" y="2858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65346" y="2858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73728" y="2862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173728" y="2862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194809" y="2874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194809" y="2874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228465" y="2898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228465" y="2898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257928" y="2923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257928" y="2923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266438" y="2930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266438" y="2930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283202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283202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405248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405248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422140" y="3123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422140" y="3123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459985" y="31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459985" y="3180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493767" y="3234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493767" y="3234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539996" y="3310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539996" y="3310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561078" y="3346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561078" y="3346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582159" y="3381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582159" y="33817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590541" y="3395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590541" y="3395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598923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598923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615815" y="3438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615815" y="3438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628388" y="3460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628388" y="3460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657852" y="350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657852" y="350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687315" y="3558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687315" y="3558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721097" y="3613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721097" y="3613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800980" y="3735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800980" y="3735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809490" y="3747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809490" y="3747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817871" y="3758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817871" y="3758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893690" y="3853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893690" y="3853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923154" y="3884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923154" y="3884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952619" y="39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952619" y="3911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961001" y="3918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961001" y="3918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969383" y="3925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969383" y="3925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982083" y="3934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982083" y="3934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990465" y="3940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990465" y="3940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07355" y="3951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07355" y="3951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024120" y="3960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024120" y="3960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062092" y="3976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062092" y="3976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083047" y="3983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083047" y="3983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099939" y="3986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099939" y="3986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112639" y="3989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112639" y="3989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137784" y="3991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137784" y="3991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213603" y="3984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213603" y="3984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306186" y="3951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306186" y="3951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386196" y="3904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386196" y="3904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415660" y="3884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415660" y="3884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428360" y="3875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428360" y="3875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634609" y="3698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634609" y="3698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685154" y="3651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85154" y="3651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710428" y="3628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710428" y="3628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727191" y="3613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727191" y="3613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748273" y="3594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748273" y="3594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760846" y="3583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760846" y="3583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769355" y="3575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769355" y="3575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958840" y="3432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958840" y="3432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967221" y="3427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967221" y="3427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106159" y="3363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106159" y="3363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127115" y="3356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127115" y="3356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177660" y="3343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177660" y="33432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266053" y="3329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266053" y="3329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6287134" y="3327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6287134" y="3327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6324980" y="3325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6324980" y="3325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6375527" y="3326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6375527" y="3326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6396609" y="3328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6396609" y="3328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6438772" y="3332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6438772" y="3332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451346" y="3334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451346" y="3334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506082" y="3343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506082" y="3343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598666" y="3366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598666" y="3366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691248" y="3397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691248" y="3397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729221" y="3412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729221" y="34127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809231" y="3447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809231" y="3447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842886" y="3463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842886" y="34631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910196" y="3496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910196" y="3496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935469" y="350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935469" y="350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964933" y="3525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964933" y="3525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166991" y="3640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7166991" y="3640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7242809" y="3685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7242809" y="3685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617091" y="5486400"/>
            <a:ext cx="4210050" cy="0"/>
          </a:xfrm>
          <a:custGeom>
            <a:avLst/>
            <a:gdLst/>
            <a:ahLst/>
            <a:cxnLst/>
            <a:rect l="l" t="t" r="r" b="b"/>
            <a:pathLst>
              <a:path w="4210050">
                <a:moveTo>
                  <a:pt x="0" y="0"/>
                </a:moveTo>
                <a:lnTo>
                  <a:pt x="420992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61709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72211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82701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914400" y="2341626"/>
            <a:ext cx="0" cy="2111375"/>
          </a:xfrm>
          <a:custGeom>
            <a:avLst/>
            <a:gdLst/>
            <a:ahLst/>
            <a:cxnLst/>
            <a:rect l="l" t="t" r="r" b="b"/>
            <a:pathLst>
              <a:path h="2111375">
                <a:moveTo>
                  <a:pt x="0" y="0"/>
                </a:moveTo>
                <a:lnTo>
                  <a:pt x="0" y="211112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822960" y="4452746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822960" y="33971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822960" y="23416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149603" y="38455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149603" y="3854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153477" y="38541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170686" y="38644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170686" y="38731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174559" y="3873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263396" y="3947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263396" y="39560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267142" y="39559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318005" y="39958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318005" y="40044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321879" y="40043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465452" y="41214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465452" y="41300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469199" y="41299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507489" y="41555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507489" y="4164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511363" y="41641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528572" y="41723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528572" y="41809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532318" y="41809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549653" y="4188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549653" y="41973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553400" y="41974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562227" y="41984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562227" y="42071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566100" y="42070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701164" y="4298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701164" y="43068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705038" y="4306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831720" y="43769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831720" y="43855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835467" y="43855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840102" y="43813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840102" y="43900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843849" y="43899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084323" y="44749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084323" y="44834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088070" y="44835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151633" y="44864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151633" y="44950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155507" y="44949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202179" y="44904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202179" y="44989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205926" y="44990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227452" y="4490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227452" y="44994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231199" y="44995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252726" y="4490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252726" y="44988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256472" y="4498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383154" y="4469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383154" y="44777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387028" y="44778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395854" y="4465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395854" y="44740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399601" y="44741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408427" y="44615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408427" y="44700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412301" y="44700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467355" y="4438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467355" y="4447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471229" y="4447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614676" y="43493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614676" y="43578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618549" y="43579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623185" y="4342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623185" y="43512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626931" y="43513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673730" y="43000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673730" y="4308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677477" y="43086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711576" y="42645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711576" y="4273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715323" y="4273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254628" y="35513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254628" y="35599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258502" y="35598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288284" y="35027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288284" y="35114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292157" y="35113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326257" y="34486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326257" y="34573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330003" y="3457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401948" y="33432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401948" y="33517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405822" y="33518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418840" y="33204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418840" y="33289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422586" y="33289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490340" y="32265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494214" y="3235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583241" y="2047557"/>
            <a:ext cx="1907032" cy="274332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637529" y="37014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637529" y="37100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641276" y="37099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687948" y="36548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687948" y="36633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691822" y="36633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713221" y="3631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713221" y="3632517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036" y="0"/>
                </a:lnTo>
              </a:path>
            </a:pathLst>
          </a:custGeom>
          <a:ln w="2489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717095" y="36401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730113" y="36161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733859" y="36247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751195" y="35972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751195" y="36059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754941" y="36058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763767" y="35860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763767" y="35946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767514" y="35946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772150" y="3578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772150" y="35872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776023" y="3587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961634" y="34352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965507" y="34437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970015" y="34302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973889" y="34388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067107" y="3247326"/>
            <a:ext cx="959738" cy="109842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169911" y="3643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169911" y="36523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173658" y="36523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245604" y="36888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245604" y="36973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249477" y="3697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158239" y="2864230"/>
            <a:ext cx="0" cy="180340"/>
          </a:xfrm>
          <a:custGeom>
            <a:avLst/>
            <a:gdLst/>
            <a:ahLst/>
            <a:cxnLst/>
            <a:rect l="l" t="t" r="r" b="b"/>
            <a:pathLst>
              <a:path h="180339">
                <a:moveTo>
                  <a:pt x="0" y="0"/>
                </a:moveTo>
                <a:lnTo>
                  <a:pt x="0" y="1799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158239" y="3252089"/>
            <a:ext cx="0" cy="1591945"/>
          </a:xfrm>
          <a:custGeom>
            <a:avLst/>
            <a:gdLst/>
            <a:ahLst/>
            <a:cxnLst/>
            <a:rect l="l" t="t" r="r" b="b"/>
            <a:pathLst>
              <a:path h="1591945">
                <a:moveTo>
                  <a:pt x="0" y="0"/>
                </a:moveTo>
                <a:lnTo>
                  <a:pt x="0" y="15919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112519" y="4844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112519" y="28642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179322" y="2891408"/>
            <a:ext cx="0" cy="153035"/>
          </a:xfrm>
          <a:custGeom>
            <a:avLst/>
            <a:gdLst/>
            <a:ahLst/>
            <a:cxnLst/>
            <a:rect l="l" t="t" r="r" b="b"/>
            <a:pathLst>
              <a:path h="153035">
                <a:moveTo>
                  <a:pt x="0" y="0"/>
                </a:moveTo>
                <a:lnTo>
                  <a:pt x="0" y="152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179322" y="3252089"/>
            <a:ext cx="0" cy="1602740"/>
          </a:xfrm>
          <a:custGeom>
            <a:avLst/>
            <a:gdLst/>
            <a:ahLst/>
            <a:cxnLst/>
            <a:rect l="l" t="t" r="r" b="b"/>
            <a:pathLst>
              <a:path h="1602739">
                <a:moveTo>
                  <a:pt x="0" y="0"/>
                </a:moveTo>
                <a:lnTo>
                  <a:pt x="0" y="1602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133602" y="48548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133602" y="28914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271905" y="3008122"/>
            <a:ext cx="0" cy="36195"/>
          </a:xfrm>
          <a:custGeom>
            <a:avLst/>
            <a:gdLst/>
            <a:ahLst/>
            <a:cxnLst/>
            <a:rect l="l" t="t" r="r" b="b"/>
            <a:pathLst>
              <a:path h="36194">
                <a:moveTo>
                  <a:pt x="0" y="0"/>
                </a:moveTo>
                <a:lnTo>
                  <a:pt x="0" y="36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271905" y="3252089"/>
            <a:ext cx="0" cy="1652270"/>
          </a:xfrm>
          <a:custGeom>
            <a:avLst/>
            <a:gdLst/>
            <a:ahLst/>
            <a:cxnLst/>
            <a:rect l="l" t="t" r="r" b="b"/>
            <a:pathLst>
              <a:path h="1652270">
                <a:moveTo>
                  <a:pt x="0" y="0"/>
                </a:moveTo>
                <a:lnTo>
                  <a:pt x="0" y="16518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226185" y="49039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226185" y="30081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326641" y="3252089"/>
            <a:ext cx="0" cy="1682750"/>
          </a:xfrm>
          <a:custGeom>
            <a:avLst/>
            <a:gdLst/>
            <a:ahLst/>
            <a:cxnLst/>
            <a:rect l="l" t="t" r="r" b="b"/>
            <a:pathLst>
              <a:path h="1682750">
                <a:moveTo>
                  <a:pt x="0" y="0"/>
                </a:moveTo>
                <a:lnTo>
                  <a:pt x="0" y="16822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280922" y="49343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473961" y="3240151"/>
            <a:ext cx="0" cy="1779905"/>
          </a:xfrm>
          <a:custGeom>
            <a:avLst/>
            <a:gdLst/>
            <a:ahLst/>
            <a:cxnLst/>
            <a:rect l="l" t="t" r="r" b="b"/>
            <a:pathLst>
              <a:path h="1779904">
                <a:moveTo>
                  <a:pt x="0" y="17797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428241" y="5019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428241" y="3240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516125" y="3283458"/>
            <a:ext cx="0" cy="1761489"/>
          </a:xfrm>
          <a:custGeom>
            <a:avLst/>
            <a:gdLst/>
            <a:ahLst/>
            <a:cxnLst/>
            <a:rect l="l" t="t" r="r" b="b"/>
            <a:pathLst>
              <a:path h="1761489">
                <a:moveTo>
                  <a:pt x="0" y="17614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470405" y="5044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470405" y="32834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537080" y="3304413"/>
            <a:ext cx="0" cy="1753235"/>
          </a:xfrm>
          <a:custGeom>
            <a:avLst/>
            <a:gdLst/>
            <a:ahLst/>
            <a:cxnLst/>
            <a:rect l="l" t="t" r="r" b="b"/>
            <a:pathLst>
              <a:path h="1753235">
                <a:moveTo>
                  <a:pt x="0" y="17529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491361" y="50573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491361" y="33044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558163" y="3324733"/>
            <a:ext cx="0" cy="1745614"/>
          </a:xfrm>
          <a:custGeom>
            <a:avLst/>
            <a:gdLst/>
            <a:ahLst/>
            <a:cxnLst/>
            <a:rect l="l" t="t" r="r" b="b"/>
            <a:pathLst>
              <a:path h="1745614">
                <a:moveTo>
                  <a:pt x="0" y="17452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512442" y="50699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512442" y="3324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570863" y="3336797"/>
            <a:ext cx="0" cy="1741170"/>
          </a:xfrm>
          <a:custGeom>
            <a:avLst/>
            <a:gdLst/>
            <a:ahLst/>
            <a:cxnLst/>
            <a:rect l="l" t="t" r="r" b="b"/>
            <a:pathLst>
              <a:path h="1741170">
                <a:moveTo>
                  <a:pt x="0" y="17406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525142" y="50774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525142" y="33367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709801" y="3455034"/>
            <a:ext cx="0" cy="1703705"/>
          </a:xfrm>
          <a:custGeom>
            <a:avLst/>
            <a:gdLst/>
            <a:ahLst/>
            <a:cxnLst/>
            <a:rect l="l" t="t" r="r" b="b"/>
            <a:pathLst>
              <a:path h="1703704">
                <a:moveTo>
                  <a:pt x="0" y="17035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664080" y="51586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664080" y="3455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840229" y="3541903"/>
            <a:ext cx="0" cy="1687195"/>
          </a:xfrm>
          <a:custGeom>
            <a:avLst/>
            <a:gdLst/>
            <a:ahLst/>
            <a:cxnLst/>
            <a:rect l="l" t="t" r="r" b="b"/>
            <a:pathLst>
              <a:path h="1687195">
                <a:moveTo>
                  <a:pt x="0" y="16871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794510" y="5231257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821" y="0"/>
                </a:lnTo>
              </a:path>
            </a:pathLst>
          </a:custGeom>
          <a:ln w="1384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794510" y="3544252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821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848611" y="3546602"/>
            <a:ext cx="0" cy="1687195"/>
          </a:xfrm>
          <a:custGeom>
            <a:avLst/>
            <a:gdLst/>
            <a:ahLst/>
            <a:cxnLst/>
            <a:rect l="l" t="t" r="r" b="b"/>
            <a:pathLst>
              <a:path h="1687195">
                <a:moveTo>
                  <a:pt x="0" y="16868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092832" y="3636898"/>
            <a:ext cx="0" cy="31115"/>
          </a:xfrm>
          <a:custGeom>
            <a:avLst/>
            <a:gdLst/>
            <a:ahLst/>
            <a:cxnLst/>
            <a:rect l="l" t="t" r="r" b="b"/>
            <a:pathLst>
              <a:path h="31114">
                <a:moveTo>
                  <a:pt x="0" y="0"/>
                </a:moveTo>
                <a:lnTo>
                  <a:pt x="0" y="30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092832" y="3875785"/>
            <a:ext cx="0" cy="1454785"/>
          </a:xfrm>
          <a:custGeom>
            <a:avLst/>
            <a:gdLst/>
            <a:ahLst/>
            <a:cxnLst/>
            <a:rect l="l" t="t" r="r" b="b"/>
            <a:pathLst>
              <a:path h="1454785">
                <a:moveTo>
                  <a:pt x="0" y="0"/>
                </a:moveTo>
                <a:lnTo>
                  <a:pt x="0" y="1454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047113" y="53300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047113" y="3636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160270" y="3645153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7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160270" y="3875785"/>
            <a:ext cx="0" cy="1469390"/>
          </a:xfrm>
          <a:custGeom>
            <a:avLst/>
            <a:gdLst/>
            <a:ahLst/>
            <a:cxnLst/>
            <a:rect l="l" t="t" r="r" b="b"/>
            <a:pathLst>
              <a:path h="1469389">
                <a:moveTo>
                  <a:pt x="0" y="0"/>
                </a:moveTo>
                <a:lnTo>
                  <a:pt x="0" y="14690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114550" y="53447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114550" y="3645789"/>
            <a:ext cx="167640" cy="0"/>
          </a:xfrm>
          <a:custGeom>
            <a:avLst/>
            <a:gdLst/>
            <a:ahLst/>
            <a:cxnLst/>
            <a:rect l="l" t="t" r="r" b="b"/>
            <a:pathLst>
              <a:path w="167639">
                <a:moveTo>
                  <a:pt x="0" y="0"/>
                </a:moveTo>
                <a:lnTo>
                  <a:pt x="167131" y="0"/>
                </a:lnTo>
              </a:path>
            </a:pathLst>
          </a:custGeom>
          <a:ln w="1079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210689" y="3646423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210689" y="3875785"/>
            <a:ext cx="0" cy="1476375"/>
          </a:xfrm>
          <a:custGeom>
            <a:avLst/>
            <a:gdLst/>
            <a:ahLst/>
            <a:cxnLst/>
            <a:rect l="l" t="t" r="r" b="b"/>
            <a:pathLst>
              <a:path h="1476375">
                <a:moveTo>
                  <a:pt x="0" y="0"/>
                </a:moveTo>
                <a:lnTo>
                  <a:pt x="0" y="1475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164969" y="53516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235961" y="3645534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235961" y="3875785"/>
            <a:ext cx="0" cy="1478280"/>
          </a:xfrm>
          <a:custGeom>
            <a:avLst/>
            <a:gdLst/>
            <a:ahLst/>
            <a:cxnLst/>
            <a:rect l="l" t="t" r="r" b="b"/>
            <a:pathLst>
              <a:path h="1478279">
                <a:moveTo>
                  <a:pt x="0" y="0"/>
                </a:moveTo>
                <a:lnTo>
                  <a:pt x="0" y="1477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190242" y="5353939"/>
            <a:ext cx="116839" cy="0"/>
          </a:xfrm>
          <a:custGeom>
            <a:avLst/>
            <a:gdLst/>
            <a:ahLst/>
            <a:cxnLst/>
            <a:rect l="l" t="t" r="r" b="b"/>
            <a:pathLst>
              <a:path w="116839">
                <a:moveTo>
                  <a:pt x="0" y="0"/>
                </a:moveTo>
                <a:lnTo>
                  <a:pt x="116712" y="0"/>
                </a:lnTo>
              </a:path>
            </a:pathLst>
          </a:custGeom>
          <a:ln w="102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261235" y="3643503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261235" y="3875785"/>
            <a:ext cx="0" cy="1478915"/>
          </a:xfrm>
          <a:custGeom>
            <a:avLst/>
            <a:gdLst/>
            <a:ahLst/>
            <a:cxnLst/>
            <a:rect l="l" t="t" r="r" b="b"/>
            <a:pathLst>
              <a:path h="1478914">
                <a:moveTo>
                  <a:pt x="0" y="0"/>
                </a:moveTo>
                <a:lnTo>
                  <a:pt x="0" y="1478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215514" y="36435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391791" y="3615563"/>
            <a:ext cx="0" cy="52705"/>
          </a:xfrm>
          <a:custGeom>
            <a:avLst/>
            <a:gdLst/>
            <a:ahLst/>
            <a:cxnLst/>
            <a:rect l="l" t="t" r="r" b="b"/>
            <a:pathLst>
              <a:path h="52704">
                <a:moveTo>
                  <a:pt x="0" y="0"/>
                </a:moveTo>
                <a:lnTo>
                  <a:pt x="0" y="52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391791" y="3875785"/>
            <a:ext cx="0" cy="1464310"/>
          </a:xfrm>
          <a:custGeom>
            <a:avLst/>
            <a:gdLst/>
            <a:ahLst/>
            <a:cxnLst/>
            <a:rect l="l" t="t" r="r" b="b"/>
            <a:pathLst>
              <a:path h="1464310">
                <a:moveTo>
                  <a:pt x="0" y="0"/>
                </a:moveTo>
                <a:lnTo>
                  <a:pt x="0" y="14641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346070" y="53399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346070" y="3615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404364" y="3611371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404364" y="3875785"/>
            <a:ext cx="0" cy="1461135"/>
          </a:xfrm>
          <a:custGeom>
            <a:avLst/>
            <a:gdLst/>
            <a:ahLst/>
            <a:cxnLst/>
            <a:rect l="l" t="t" r="r" b="b"/>
            <a:pathLst>
              <a:path h="1461135">
                <a:moveTo>
                  <a:pt x="0" y="0"/>
                </a:moveTo>
                <a:lnTo>
                  <a:pt x="0" y="14610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358644" y="53367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358644" y="36113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417064" y="3606800"/>
            <a:ext cx="0" cy="61594"/>
          </a:xfrm>
          <a:custGeom>
            <a:avLst/>
            <a:gdLst/>
            <a:ahLst/>
            <a:cxnLst/>
            <a:rect l="l" t="t" r="r" b="b"/>
            <a:pathLst>
              <a:path h="61595">
                <a:moveTo>
                  <a:pt x="0" y="0"/>
                </a:moveTo>
                <a:lnTo>
                  <a:pt x="0" y="61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417064" y="3875785"/>
            <a:ext cx="0" cy="1457960"/>
          </a:xfrm>
          <a:custGeom>
            <a:avLst/>
            <a:gdLst/>
            <a:ahLst/>
            <a:cxnLst/>
            <a:rect l="l" t="t" r="r" b="b"/>
            <a:pathLst>
              <a:path h="1457960">
                <a:moveTo>
                  <a:pt x="0" y="0"/>
                </a:moveTo>
                <a:lnTo>
                  <a:pt x="0" y="14575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371344" y="53333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371344" y="36068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475992" y="3581780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61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475992" y="3875785"/>
            <a:ext cx="0" cy="1437005"/>
          </a:xfrm>
          <a:custGeom>
            <a:avLst/>
            <a:gdLst/>
            <a:ahLst/>
            <a:cxnLst/>
            <a:rect l="l" t="t" r="r" b="b"/>
            <a:pathLst>
              <a:path h="1437004">
                <a:moveTo>
                  <a:pt x="0" y="0"/>
                </a:moveTo>
                <a:lnTo>
                  <a:pt x="0" y="1436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430272" y="53124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430272" y="35817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623311" y="3490848"/>
            <a:ext cx="0" cy="385445"/>
          </a:xfrm>
          <a:custGeom>
            <a:avLst/>
            <a:gdLst/>
            <a:ahLst/>
            <a:cxnLst/>
            <a:rect l="l" t="t" r="r" b="b"/>
            <a:pathLst>
              <a:path h="385445">
                <a:moveTo>
                  <a:pt x="0" y="0"/>
                </a:moveTo>
                <a:lnTo>
                  <a:pt x="0" y="384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623311" y="4083684"/>
            <a:ext cx="0" cy="1141730"/>
          </a:xfrm>
          <a:custGeom>
            <a:avLst/>
            <a:gdLst/>
            <a:ahLst/>
            <a:cxnLst/>
            <a:rect l="l" t="t" r="r" b="b"/>
            <a:pathLst>
              <a:path h="1141729">
                <a:moveTo>
                  <a:pt x="0" y="0"/>
                </a:moveTo>
                <a:lnTo>
                  <a:pt x="0" y="11412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577592" y="5221604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821" y="0"/>
                </a:lnTo>
              </a:path>
            </a:pathLst>
          </a:custGeom>
          <a:ln w="1612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577592" y="3487610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821" y="0"/>
                </a:lnTo>
              </a:path>
            </a:pathLst>
          </a:custGeom>
          <a:ln w="1600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631694" y="3484371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5">
                <a:moveTo>
                  <a:pt x="0" y="0"/>
                </a:moveTo>
                <a:lnTo>
                  <a:pt x="0" y="391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631694" y="4083684"/>
            <a:ext cx="0" cy="1134745"/>
          </a:xfrm>
          <a:custGeom>
            <a:avLst/>
            <a:gdLst/>
            <a:ahLst/>
            <a:cxnLst/>
            <a:rect l="l" t="t" r="r" b="b"/>
            <a:pathLst>
              <a:path h="1134745">
                <a:moveTo>
                  <a:pt x="0" y="0"/>
                </a:moveTo>
                <a:lnTo>
                  <a:pt x="0" y="11346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682239" y="3442715"/>
            <a:ext cx="0" cy="433070"/>
          </a:xfrm>
          <a:custGeom>
            <a:avLst/>
            <a:gdLst/>
            <a:ahLst/>
            <a:cxnLst/>
            <a:rect l="l" t="t" r="r" b="b"/>
            <a:pathLst>
              <a:path h="433070">
                <a:moveTo>
                  <a:pt x="0" y="0"/>
                </a:moveTo>
                <a:lnTo>
                  <a:pt x="0" y="4330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682239" y="4083684"/>
            <a:ext cx="0" cy="1090930"/>
          </a:xfrm>
          <a:custGeom>
            <a:avLst/>
            <a:gdLst/>
            <a:ahLst/>
            <a:cxnLst/>
            <a:rect l="l" t="t" r="r" b="b"/>
            <a:pathLst>
              <a:path h="1090929">
                <a:moveTo>
                  <a:pt x="0" y="0"/>
                </a:moveTo>
                <a:lnTo>
                  <a:pt x="0" y="10909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636520" y="5174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720085" y="3459988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720085" y="4083684"/>
            <a:ext cx="0" cy="1054100"/>
          </a:xfrm>
          <a:custGeom>
            <a:avLst/>
            <a:gdLst/>
            <a:ahLst/>
            <a:cxnLst/>
            <a:rect l="l" t="t" r="r" b="b"/>
            <a:pathLst>
              <a:path h="1054100">
                <a:moveTo>
                  <a:pt x="0" y="0"/>
                </a:moveTo>
                <a:lnTo>
                  <a:pt x="0" y="10540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674366" y="51377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263265" y="2740151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4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263265" y="3252089"/>
            <a:ext cx="0" cy="1127760"/>
          </a:xfrm>
          <a:custGeom>
            <a:avLst/>
            <a:gdLst/>
            <a:ahLst/>
            <a:cxnLst/>
            <a:rect l="l" t="t" r="r" b="b"/>
            <a:pathLst>
              <a:path h="1127760">
                <a:moveTo>
                  <a:pt x="0" y="0"/>
                </a:moveTo>
                <a:lnTo>
                  <a:pt x="0" y="11275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217545" y="4379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217545" y="2740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296920" y="2694813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3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296920" y="3252089"/>
            <a:ext cx="0" cy="1076325"/>
          </a:xfrm>
          <a:custGeom>
            <a:avLst/>
            <a:gdLst/>
            <a:ahLst/>
            <a:cxnLst/>
            <a:rect l="l" t="t" r="r" b="b"/>
            <a:pathLst>
              <a:path h="1076325">
                <a:moveTo>
                  <a:pt x="0" y="0"/>
                </a:moveTo>
                <a:lnTo>
                  <a:pt x="0" y="10758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251200" y="43279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251200" y="26948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334765" y="2644139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400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334765" y="3252089"/>
            <a:ext cx="0" cy="1018540"/>
          </a:xfrm>
          <a:custGeom>
            <a:avLst/>
            <a:gdLst/>
            <a:ahLst/>
            <a:cxnLst/>
            <a:rect l="l" t="t" r="r" b="b"/>
            <a:pathLst>
              <a:path h="1018539">
                <a:moveTo>
                  <a:pt x="0" y="0"/>
                </a:moveTo>
                <a:lnTo>
                  <a:pt x="0" y="1018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289046" y="42705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289046" y="26441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410584" y="2544952"/>
            <a:ext cx="0" cy="499745"/>
          </a:xfrm>
          <a:custGeom>
            <a:avLst/>
            <a:gdLst/>
            <a:ahLst/>
            <a:cxnLst/>
            <a:rect l="l" t="t" r="r" b="b"/>
            <a:pathLst>
              <a:path h="499744">
                <a:moveTo>
                  <a:pt x="0" y="0"/>
                </a:moveTo>
                <a:lnTo>
                  <a:pt x="0" y="4992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410584" y="3252089"/>
            <a:ext cx="0" cy="906780"/>
          </a:xfrm>
          <a:custGeom>
            <a:avLst/>
            <a:gdLst/>
            <a:ahLst/>
            <a:cxnLst/>
            <a:rect l="l" t="t" r="r" b="b"/>
            <a:pathLst>
              <a:path h="906779">
                <a:moveTo>
                  <a:pt x="0" y="0"/>
                </a:moveTo>
                <a:lnTo>
                  <a:pt x="0" y="9065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364865" y="4158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364865" y="25449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427348" y="2523363"/>
            <a:ext cx="0" cy="521334"/>
          </a:xfrm>
          <a:custGeom>
            <a:avLst/>
            <a:gdLst/>
            <a:ahLst/>
            <a:cxnLst/>
            <a:rect l="l" t="t" r="r" b="b"/>
            <a:pathLst>
              <a:path h="521335">
                <a:moveTo>
                  <a:pt x="0" y="0"/>
                </a:moveTo>
                <a:lnTo>
                  <a:pt x="0" y="520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427348" y="3252089"/>
            <a:ext cx="0" cy="882650"/>
          </a:xfrm>
          <a:custGeom>
            <a:avLst/>
            <a:gdLst/>
            <a:ahLst/>
            <a:cxnLst/>
            <a:rect l="l" t="t" r="r" b="b"/>
            <a:pathLst>
              <a:path h="882650">
                <a:moveTo>
                  <a:pt x="0" y="0"/>
                </a:moveTo>
                <a:lnTo>
                  <a:pt x="0" y="8823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381628" y="41344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381628" y="25233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498977" y="2434589"/>
            <a:ext cx="0" cy="609600"/>
          </a:xfrm>
          <a:custGeom>
            <a:avLst/>
            <a:gdLst/>
            <a:ahLst/>
            <a:cxnLst/>
            <a:rect l="l" t="t" r="r" b="b"/>
            <a:pathLst>
              <a:path h="609600">
                <a:moveTo>
                  <a:pt x="0" y="0"/>
                </a:moveTo>
                <a:lnTo>
                  <a:pt x="0" y="609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498977" y="3252089"/>
            <a:ext cx="0" cy="783590"/>
          </a:xfrm>
          <a:custGeom>
            <a:avLst/>
            <a:gdLst/>
            <a:ahLst/>
            <a:cxnLst/>
            <a:rect l="l" t="t" r="r" b="b"/>
            <a:pathLst>
              <a:path h="783589">
                <a:moveTo>
                  <a:pt x="0" y="0"/>
                </a:moveTo>
                <a:lnTo>
                  <a:pt x="0" y="783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453257" y="40355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453257" y="24345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633723" y="3252089"/>
            <a:ext cx="0" cy="617855"/>
          </a:xfrm>
          <a:custGeom>
            <a:avLst/>
            <a:gdLst/>
            <a:ahLst/>
            <a:cxnLst/>
            <a:rect l="l" t="t" r="r" b="b"/>
            <a:pathLst>
              <a:path h="617854">
                <a:moveTo>
                  <a:pt x="0" y="0"/>
                </a:moveTo>
                <a:lnTo>
                  <a:pt x="0" y="6176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588003" y="38696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667378" y="3252089"/>
            <a:ext cx="0" cy="581660"/>
          </a:xfrm>
          <a:custGeom>
            <a:avLst/>
            <a:gdLst/>
            <a:ahLst/>
            <a:cxnLst/>
            <a:rect l="l" t="t" r="r" b="b"/>
            <a:pathLst>
              <a:path h="581660">
                <a:moveTo>
                  <a:pt x="0" y="0"/>
                </a:moveTo>
                <a:lnTo>
                  <a:pt x="0" y="5812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621659" y="382898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1" y="0"/>
                </a:lnTo>
              </a:path>
            </a:pathLst>
          </a:custGeom>
          <a:ln w="18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675760" y="3252089"/>
            <a:ext cx="0" cy="572770"/>
          </a:xfrm>
          <a:custGeom>
            <a:avLst/>
            <a:gdLst/>
            <a:ahLst/>
            <a:cxnLst/>
            <a:rect l="l" t="t" r="r" b="b"/>
            <a:pathLst>
              <a:path h="572770">
                <a:moveTo>
                  <a:pt x="0" y="0"/>
                </a:moveTo>
                <a:lnTo>
                  <a:pt x="0" y="5725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802126" y="3252089"/>
            <a:ext cx="0" cy="461009"/>
          </a:xfrm>
          <a:custGeom>
            <a:avLst/>
            <a:gdLst/>
            <a:ahLst/>
            <a:cxnLst/>
            <a:rect l="l" t="t" r="r" b="b"/>
            <a:pathLst>
              <a:path h="461010">
                <a:moveTo>
                  <a:pt x="0" y="0"/>
                </a:moveTo>
                <a:lnTo>
                  <a:pt x="0" y="4606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756405" y="3712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911600" y="3252089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8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865879" y="36489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987291" y="3252089"/>
            <a:ext cx="0" cy="373380"/>
          </a:xfrm>
          <a:custGeom>
            <a:avLst/>
            <a:gdLst/>
            <a:ahLst/>
            <a:cxnLst/>
            <a:rect l="l" t="t" r="r" b="b"/>
            <a:pathLst>
              <a:path h="373379">
                <a:moveTo>
                  <a:pt x="0" y="0"/>
                </a:moveTo>
                <a:lnTo>
                  <a:pt x="0" y="3732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941571" y="36253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016755" y="3252089"/>
            <a:ext cx="0" cy="369570"/>
          </a:xfrm>
          <a:custGeom>
            <a:avLst/>
            <a:gdLst/>
            <a:ahLst/>
            <a:cxnLst/>
            <a:rect l="l" t="t" r="r" b="b"/>
            <a:pathLst>
              <a:path h="369570">
                <a:moveTo>
                  <a:pt x="0" y="0"/>
                </a:moveTo>
                <a:lnTo>
                  <a:pt x="0" y="369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971035" y="3620770"/>
            <a:ext cx="129539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412" y="0"/>
                </a:lnTo>
              </a:path>
            </a:pathLst>
          </a:custGeom>
          <a:ln w="105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054728" y="3252089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176776" y="3459988"/>
            <a:ext cx="0" cy="192405"/>
          </a:xfrm>
          <a:custGeom>
            <a:avLst/>
            <a:gdLst/>
            <a:ahLst/>
            <a:cxnLst/>
            <a:rect l="l" t="t" r="r" b="b"/>
            <a:pathLst>
              <a:path h="192404">
                <a:moveTo>
                  <a:pt x="0" y="0"/>
                </a:moveTo>
                <a:lnTo>
                  <a:pt x="0" y="1922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131055" y="3654425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2" y="0"/>
                </a:lnTo>
              </a:path>
            </a:pathLst>
          </a:custGeom>
          <a:ln w="1384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185158" y="3459988"/>
            <a:ext cx="0" cy="196850"/>
          </a:xfrm>
          <a:custGeom>
            <a:avLst/>
            <a:gdLst/>
            <a:ahLst/>
            <a:cxnLst/>
            <a:rect l="l" t="t" r="r" b="b"/>
            <a:pathLst>
              <a:path h="196850">
                <a:moveTo>
                  <a:pt x="0" y="0"/>
                </a:moveTo>
                <a:lnTo>
                  <a:pt x="0" y="1965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206240" y="3459988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0"/>
                </a:moveTo>
                <a:lnTo>
                  <a:pt x="0" y="2086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160520" y="36686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239895" y="3459988"/>
            <a:ext cx="0" cy="231775"/>
          </a:xfrm>
          <a:custGeom>
            <a:avLst/>
            <a:gdLst/>
            <a:ahLst/>
            <a:cxnLst/>
            <a:rect l="l" t="t" r="r" b="b"/>
            <a:pathLst>
              <a:path h="231775">
                <a:moveTo>
                  <a:pt x="0" y="0"/>
                </a:moveTo>
                <a:lnTo>
                  <a:pt x="0" y="2317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194175" y="36917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269359" y="3459988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4">
                <a:moveTo>
                  <a:pt x="0" y="0"/>
                </a:moveTo>
                <a:lnTo>
                  <a:pt x="0" y="2559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223639" y="3719703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714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277867" y="3459988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294632" y="3459988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6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248911" y="37396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551426" y="4083684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505705" y="41000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572508" y="4083684"/>
            <a:ext cx="0" cy="52069"/>
          </a:xfrm>
          <a:custGeom>
            <a:avLst/>
            <a:gdLst/>
            <a:ahLst/>
            <a:cxnLst/>
            <a:rect l="l" t="t" r="r" b="b"/>
            <a:pathLst>
              <a:path h="52070">
                <a:moveTo>
                  <a:pt x="0" y="0"/>
                </a:moveTo>
                <a:lnTo>
                  <a:pt x="0" y="51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526788" y="41355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593590" y="4083684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87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547870" y="4178172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1" y="0"/>
                </a:lnTo>
              </a:path>
            </a:pathLst>
          </a:custGeom>
          <a:ln w="237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601971" y="4083684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610353" y="4083684"/>
            <a:ext cx="0" cy="116205"/>
          </a:xfrm>
          <a:custGeom>
            <a:avLst/>
            <a:gdLst/>
            <a:ahLst/>
            <a:cxnLst/>
            <a:rect l="l" t="t" r="r" b="b"/>
            <a:pathLst>
              <a:path h="116204">
                <a:moveTo>
                  <a:pt x="0" y="0"/>
                </a:moveTo>
                <a:lnTo>
                  <a:pt x="0" y="115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564634" y="4199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627245" y="4083684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144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581525" y="42282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639817" y="4083684"/>
            <a:ext cx="0" cy="166370"/>
          </a:xfrm>
          <a:custGeom>
            <a:avLst/>
            <a:gdLst/>
            <a:ahLst/>
            <a:cxnLst/>
            <a:rect l="l" t="t" r="r" b="b"/>
            <a:pathLst>
              <a:path h="166370">
                <a:moveTo>
                  <a:pt x="0" y="0"/>
                </a:moveTo>
                <a:lnTo>
                  <a:pt x="0" y="165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594097" y="42496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669282" y="4083684"/>
            <a:ext cx="0" cy="215900"/>
          </a:xfrm>
          <a:custGeom>
            <a:avLst/>
            <a:gdLst/>
            <a:ahLst/>
            <a:cxnLst/>
            <a:rect l="l" t="t" r="r" b="b"/>
            <a:pathLst>
              <a:path h="215900">
                <a:moveTo>
                  <a:pt x="0" y="0"/>
                </a:moveTo>
                <a:lnTo>
                  <a:pt x="0" y="215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623561" y="42995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698746" y="4083684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5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653026" y="43488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732528" y="4083684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2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686808" y="44039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812410" y="4083684"/>
            <a:ext cx="0" cy="443230"/>
          </a:xfrm>
          <a:custGeom>
            <a:avLst/>
            <a:gdLst/>
            <a:ahLst/>
            <a:cxnLst/>
            <a:rect l="l" t="t" r="r" b="b"/>
            <a:pathLst>
              <a:path h="443229">
                <a:moveTo>
                  <a:pt x="0" y="0"/>
                </a:moveTo>
                <a:lnTo>
                  <a:pt x="0" y="442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766690" y="4532693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2158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820920" y="4083684"/>
            <a:ext cx="0" cy="455295"/>
          </a:xfrm>
          <a:custGeom>
            <a:avLst/>
            <a:gdLst/>
            <a:ahLst/>
            <a:cxnLst/>
            <a:rect l="l" t="t" r="r" b="b"/>
            <a:pathLst>
              <a:path h="455295">
                <a:moveTo>
                  <a:pt x="0" y="0"/>
                </a:moveTo>
                <a:lnTo>
                  <a:pt x="0" y="4550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829302" y="4083684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69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783582" y="45506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646039" y="2927730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646039" y="3252089"/>
            <a:ext cx="0" cy="1240790"/>
          </a:xfrm>
          <a:custGeom>
            <a:avLst/>
            <a:gdLst/>
            <a:ahLst/>
            <a:cxnLst/>
            <a:rect l="l" t="t" r="r" b="b"/>
            <a:pathLst>
              <a:path h="1240789">
                <a:moveTo>
                  <a:pt x="0" y="0"/>
                </a:moveTo>
                <a:lnTo>
                  <a:pt x="0" y="12402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600319" y="44923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600319" y="29277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696584" y="2880614"/>
            <a:ext cx="0" cy="163830"/>
          </a:xfrm>
          <a:custGeom>
            <a:avLst/>
            <a:gdLst/>
            <a:ahLst/>
            <a:cxnLst/>
            <a:rect l="l" t="t" r="r" b="b"/>
            <a:pathLst>
              <a:path h="163830">
                <a:moveTo>
                  <a:pt x="0" y="0"/>
                </a:moveTo>
                <a:lnTo>
                  <a:pt x="0" y="163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696584" y="3252089"/>
            <a:ext cx="0" cy="1194435"/>
          </a:xfrm>
          <a:custGeom>
            <a:avLst/>
            <a:gdLst/>
            <a:ahLst/>
            <a:cxnLst/>
            <a:rect l="l" t="t" r="r" b="b"/>
            <a:pathLst>
              <a:path h="1194435">
                <a:moveTo>
                  <a:pt x="0" y="0"/>
                </a:moveTo>
                <a:lnTo>
                  <a:pt x="0" y="1194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650865" y="44461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650865" y="2880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721858" y="2857119"/>
            <a:ext cx="0" cy="187325"/>
          </a:xfrm>
          <a:custGeom>
            <a:avLst/>
            <a:gdLst/>
            <a:ahLst/>
            <a:cxnLst/>
            <a:rect l="l" t="t" r="r" b="b"/>
            <a:pathLst>
              <a:path h="187325">
                <a:moveTo>
                  <a:pt x="0" y="0"/>
                </a:moveTo>
                <a:lnTo>
                  <a:pt x="0" y="1870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721858" y="3252089"/>
            <a:ext cx="0" cy="1171575"/>
          </a:xfrm>
          <a:custGeom>
            <a:avLst/>
            <a:gdLst/>
            <a:ahLst/>
            <a:cxnLst/>
            <a:rect l="l" t="t" r="r" b="b"/>
            <a:pathLst>
              <a:path h="1171575">
                <a:moveTo>
                  <a:pt x="0" y="0"/>
                </a:moveTo>
                <a:lnTo>
                  <a:pt x="0" y="1171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676138" y="44231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676138" y="28571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738621" y="2841625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25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738621" y="3252089"/>
            <a:ext cx="0" cy="1156335"/>
          </a:xfrm>
          <a:custGeom>
            <a:avLst/>
            <a:gdLst/>
            <a:ahLst/>
            <a:cxnLst/>
            <a:rect l="l" t="t" r="r" b="b"/>
            <a:pathLst>
              <a:path h="1156335">
                <a:moveTo>
                  <a:pt x="0" y="0"/>
                </a:moveTo>
                <a:lnTo>
                  <a:pt x="0" y="11559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692902" y="4408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692902" y="28416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759703" y="2822448"/>
            <a:ext cx="0" cy="222250"/>
          </a:xfrm>
          <a:custGeom>
            <a:avLst/>
            <a:gdLst/>
            <a:ahLst/>
            <a:cxnLst/>
            <a:rect l="l" t="t" r="r" b="b"/>
            <a:pathLst>
              <a:path h="222250">
                <a:moveTo>
                  <a:pt x="0" y="0"/>
                </a:moveTo>
                <a:lnTo>
                  <a:pt x="0" y="2217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759703" y="3252089"/>
            <a:ext cx="0" cy="1137285"/>
          </a:xfrm>
          <a:custGeom>
            <a:avLst/>
            <a:gdLst/>
            <a:ahLst/>
            <a:cxnLst/>
            <a:rect l="l" t="t" r="r" b="b"/>
            <a:pathLst>
              <a:path h="1137285">
                <a:moveTo>
                  <a:pt x="0" y="0"/>
                </a:moveTo>
                <a:lnTo>
                  <a:pt x="0" y="11372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713984" y="4389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713984" y="28224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772277" y="281101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80">
                <a:moveTo>
                  <a:pt x="0" y="0"/>
                </a:moveTo>
                <a:lnTo>
                  <a:pt x="0" y="2331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772277" y="3252089"/>
            <a:ext cx="0" cy="1126490"/>
          </a:xfrm>
          <a:custGeom>
            <a:avLst/>
            <a:gdLst/>
            <a:ahLst/>
            <a:cxnLst/>
            <a:rect l="l" t="t" r="r" b="b"/>
            <a:pathLst>
              <a:path h="1126489">
                <a:moveTo>
                  <a:pt x="0" y="0"/>
                </a:moveTo>
                <a:lnTo>
                  <a:pt x="0" y="11261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726557" y="437457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8" y="0"/>
                </a:lnTo>
              </a:path>
            </a:pathLst>
          </a:custGeom>
          <a:ln w="167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726557" y="2807271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8" y="0"/>
                </a:lnTo>
              </a:path>
            </a:pathLst>
          </a:custGeom>
          <a:ln w="1701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780785" y="2803525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6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780785" y="3252089"/>
            <a:ext cx="0" cy="1118870"/>
          </a:xfrm>
          <a:custGeom>
            <a:avLst/>
            <a:gdLst/>
            <a:ahLst/>
            <a:cxnLst/>
            <a:rect l="l" t="t" r="r" b="b"/>
            <a:pathLst>
              <a:path h="1118870">
                <a:moveTo>
                  <a:pt x="0" y="0"/>
                </a:moveTo>
                <a:lnTo>
                  <a:pt x="0" y="11188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970270" y="2658491"/>
            <a:ext cx="0" cy="386080"/>
          </a:xfrm>
          <a:custGeom>
            <a:avLst/>
            <a:gdLst/>
            <a:ahLst/>
            <a:cxnLst/>
            <a:rect l="l" t="t" r="r" b="b"/>
            <a:pathLst>
              <a:path h="386080">
                <a:moveTo>
                  <a:pt x="0" y="0"/>
                </a:moveTo>
                <a:lnTo>
                  <a:pt x="0" y="385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970270" y="3459988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970270" y="4083684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924550" y="422649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2" y="0"/>
                </a:lnTo>
              </a:path>
            </a:pathLst>
          </a:custGeom>
          <a:ln w="14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924550" y="2656014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822" y="0"/>
                </a:lnTo>
              </a:path>
            </a:pathLst>
          </a:custGeom>
          <a:ln w="1447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978652" y="2653538"/>
            <a:ext cx="0" cy="391160"/>
          </a:xfrm>
          <a:custGeom>
            <a:avLst/>
            <a:gdLst/>
            <a:ahLst/>
            <a:cxnLst/>
            <a:rect l="l" t="t" r="r" b="b"/>
            <a:pathLst>
              <a:path h="391160">
                <a:moveTo>
                  <a:pt x="0" y="0"/>
                </a:moveTo>
                <a:lnTo>
                  <a:pt x="0" y="3906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978652" y="3459988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978652" y="4083684"/>
            <a:ext cx="0" cy="140335"/>
          </a:xfrm>
          <a:custGeom>
            <a:avLst/>
            <a:gdLst/>
            <a:ahLst/>
            <a:cxnLst/>
            <a:rect l="l" t="t" r="r" b="b"/>
            <a:pathLst>
              <a:path h="140335">
                <a:moveTo>
                  <a:pt x="0" y="0"/>
                </a:moveTo>
                <a:lnTo>
                  <a:pt x="0" y="1403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117590" y="2590038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117590" y="3459988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071870" y="25900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138545" y="2583433"/>
            <a:ext cx="0" cy="461009"/>
          </a:xfrm>
          <a:custGeom>
            <a:avLst/>
            <a:gdLst/>
            <a:ahLst/>
            <a:cxnLst/>
            <a:rect l="l" t="t" r="r" b="b"/>
            <a:pathLst>
              <a:path h="461010">
                <a:moveTo>
                  <a:pt x="0" y="0"/>
                </a:moveTo>
                <a:lnTo>
                  <a:pt x="0" y="460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138545" y="3459988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092825" y="25834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189090" y="2570479"/>
            <a:ext cx="0" cy="473709"/>
          </a:xfrm>
          <a:custGeom>
            <a:avLst/>
            <a:gdLst/>
            <a:ahLst/>
            <a:cxnLst/>
            <a:rect l="l" t="t" r="r" b="b"/>
            <a:pathLst>
              <a:path h="473710">
                <a:moveTo>
                  <a:pt x="0" y="0"/>
                </a:moveTo>
                <a:lnTo>
                  <a:pt x="0" y="4737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143371" y="2570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277483" y="2557272"/>
            <a:ext cx="0" cy="487045"/>
          </a:xfrm>
          <a:custGeom>
            <a:avLst/>
            <a:gdLst/>
            <a:ahLst/>
            <a:cxnLst/>
            <a:rect l="l" t="t" r="r" b="b"/>
            <a:pathLst>
              <a:path h="487044">
                <a:moveTo>
                  <a:pt x="0" y="0"/>
                </a:moveTo>
                <a:lnTo>
                  <a:pt x="0" y="4869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231763" y="2556891"/>
            <a:ext cx="222250" cy="0"/>
          </a:xfrm>
          <a:custGeom>
            <a:avLst/>
            <a:gdLst/>
            <a:ahLst/>
            <a:cxnLst/>
            <a:rect l="l" t="t" r="r" b="b"/>
            <a:pathLst>
              <a:path w="222250">
                <a:moveTo>
                  <a:pt x="0" y="0"/>
                </a:moveTo>
                <a:lnTo>
                  <a:pt x="221996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298565" y="2555875"/>
            <a:ext cx="0" cy="488315"/>
          </a:xfrm>
          <a:custGeom>
            <a:avLst/>
            <a:gdLst/>
            <a:ahLst/>
            <a:cxnLst/>
            <a:rect l="l" t="t" r="r" b="b"/>
            <a:pathLst>
              <a:path h="488314">
                <a:moveTo>
                  <a:pt x="0" y="0"/>
                </a:moveTo>
                <a:lnTo>
                  <a:pt x="0" y="488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252845" y="2555303"/>
            <a:ext cx="129539" cy="0"/>
          </a:xfrm>
          <a:custGeom>
            <a:avLst/>
            <a:gdLst/>
            <a:ahLst/>
            <a:cxnLst/>
            <a:rect l="l" t="t" r="r" b="b"/>
            <a:pathLst>
              <a:path w="129539">
                <a:moveTo>
                  <a:pt x="0" y="0"/>
                </a:moveTo>
                <a:lnTo>
                  <a:pt x="129285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336410" y="2554732"/>
            <a:ext cx="0" cy="489584"/>
          </a:xfrm>
          <a:custGeom>
            <a:avLst/>
            <a:gdLst/>
            <a:ahLst/>
            <a:cxnLst/>
            <a:rect l="l" t="t" r="r" b="b"/>
            <a:pathLst>
              <a:path h="489585">
                <a:moveTo>
                  <a:pt x="0" y="0"/>
                </a:moveTo>
                <a:lnTo>
                  <a:pt x="0" y="4894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386957" y="2556129"/>
            <a:ext cx="0" cy="488315"/>
          </a:xfrm>
          <a:custGeom>
            <a:avLst/>
            <a:gdLst/>
            <a:ahLst/>
            <a:cxnLst/>
            <a:rect l="l" t="t" r="r" b="b"/>
            <a:pathLst>
              <a:path h="488314">
                <a:moveTo>
                  <a:pt x="0" y="0"/>
                </a:moveTo>
                <a:lnTo>
                  <a:pt x="0" y="4880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408039" y="2557652"/>
            <a:ext cx="0" cy="487045"/>
          </a:xfrm>
          <a:custGeom>
            <a:avLst/>
            <a:gdLst/>
            <a:ahLst/>
            <a:cxnLst/>
            <a:rect l="l" t="t" r="r" b="b"/>
            <a:pathLst>
              <a:path h="487044">
                <a:moveTo>
                  <a:pt x="0" y="0"/>
                </a:moveTo>
                <a:lnTo>
                  <a:pt x="0" y="4865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450203" y="2562225"/>
            <a:ext cx="0" cy="481965"/>
          </a:xfrm>
          <a:custGeom>
            <a:avLst/>
            <a:gdLst/>
            <a:ahLst/>
            <a:cxnLst/>
            <a:rect l="l" t="t" r="r" b="b"/>
            <a:pathLst>
              <a:path h="481964">
                <a:moveTo>
                  <a:pt x="0" y="0"/>
                </a:moveTo>
                <a:lnTo>
                  <a:pt x="0" y="4819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404483" y="25622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462776" y="2563876"/>
            <a:ext cx="0" cy="480695"/>
          </a:xfrm>
          <a:custGeom>
            <a:avLst/>
            <a:gdLst/>
            <a:ahLst/>
            <a:cxnLst/>
            <a:rect l="l" t="t" r="r" b="b"/>
            <a:pathLst>
              <a:path h="480694">
                <a:moveTo>
                  <a:pt x="0" y="0"/>
                </a:moveTo>
                <a:lnTo>
                  <a:pt x="0" y="4803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417055" y="2563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517513" y="2573273"/>
            <a:ext cx="0" cy="471170"/>
          </a:xfrm>
          <a:custGeom>
            <a:avLst/>
            <a:gdLst/>
            <a:ahLst/>
            <a:cxnLst/>
            <a:rect l="l" t="t" r="r" b="b"/>
            <a:pathLst>
              <a:path h="471169">
                <a:moveTo>
                  <a:pt x="0" y="0"/>
                </a:moveTo>
                <a:lnTo>
                  <a:pt x="0" y="4709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471792" y="25732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610095" y="2595498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0"/>
                </a:moveTo>
                <a:lnTo>
                  <a:pt x="0" y="4486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564376" y="25954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702679" y="2624201"/>
            <a:ext cx="0" cy="420370"/>
          </a:xfrm>
          <a:custGeom>
            <a:avLst/>
            <a:gdLst/>
            <a:ahLst/>
            <a:cxnLst/>
            <a:rect l="l" t="t" r="r" b="b"/>
            <a:pathLst>
              <a:path h="420369">
                <a:moveTo>
                  <a:pt x="0" y="0"/>
                </a:moveTo>
                <a:lnTo>
                  <a:pt x="0" y="419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656958" y="2624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740652" y="2637535"/>
            <a:ext cx="0" cy="407034"/>
          </a:xfrm>
          <a:custGeom>
            <a:avLst/>
            <a:gdLst/>
            <a:ahLst/>
            <a:cxnLst/>
            <a:rect l="l" t="t" r="r" b="b"/>
            <a:pathLst>
              <a:path h="407035">
                <a:moveTo>
                  <a:pt x="0" y="0"/>
                </a:moveTo>
                <a:lnTo>
                  <a:pt x="0" y="406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694931" y="2637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820661" y="2667889"/>
            <a:ext cx="0" cy="376555"/>
          </a:xfrm>
          <a:custGeom>
            <a:avLst/>
            <a:gdLst/>
            <a:ahLst/>
            <a:cxnLst/>
            <a:rect l="l" t="t" r="r" b="b"/>
            <a:pathLst>
              <a:path h="376555">
                <a:moveTo>
                  <a:pt x="0" y="0"/>
                </a:moveTo>
                <a:lnTo>
                  <a:pt x="0" y="3763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774942" y="2667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854317" y="2681351"/>
            <a:ext cx="0" cy="363220"/>
          </a:xfrm>
          <a:custGeom>
            <a:avLst/>
            <a:gdLst/>
            <a:ahLst/>
            <a:cxnLst/>
            <a:rect l="l" t="t" r="r" b="b"/>
            <a:pathLst>
              <a:path h="363219">
                <a:moveTo>
                  <a:pt x="0" y="0"/>
                </a:moveTo>
                <a:lnTo>
                  <a:pt x="0" y="362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808596" y="2681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921627" y="2709545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875906" y="2709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946900" y="2720339"/>
            <a:ext cx="0" cy="323850"/>
          </a:xfrm>
          <a:custGeom>
            <a:avLst/>
            <a:gdLst/>
            <a:ahLst/>
            <a:cxnLst/>
            <a:rect l="l" t="t" r="r" b="b"/>
            <a:pathLst>
              <a:path h="323850">
                <a:moveTo>
                  <a:pt x="0" y="0"/>
                </a:moveTo>
                <a:lnTo>
                  <a:pt x="0" y="3238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901180" y="2720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976364" y="2733039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1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930643" y="27330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7178420" y="2821432"/>
            <a:ext cx="0" cy="222885"/>
          </a:xfrm>
          <a:custGeom>
            <a:avLst/>
            <a:gdLst/>
            <a:ahLst/>
            <a:cxnLst/>
            <a:rect l="l" t="t" r="r" b="b"/>
            <a:pathLst>
              <a:path h="222885">
                <a:moveTo>
                  <a:pt x="0" y="0"/>
                </a:moveTo>
                <a:lnTo>
                  <a:pt x="0" y="2227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178420" y="3252089"/>
            <a:ext cx="0" cy="1231265"/>
          </a:xfrm>
          <a:custGeom>
            <a:avLst/>
            <a:gdLst/>
            <a:ahLst/>
            <a:cxnLst/>
            <a:rect l="l" t="t" r="r" b="b"/>
            <a:pathLst>
              <a:path h="1231264">
                <a:moveTo>
                  <a:pt x="0" y="0"/>
                </a:moveTo>
                <a:lnTo>
                  <a:pt x="0" y="12311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7132701" y="4483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7132701" y="2821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7254240" y="2853563"/>
            <a:ext cx="0" cy="191135"/>
          </a:xfrm>
          <a:custGeom>
            <a:avLst/>
            <a:gdLst/>
            <a:ahLst/>
            <a:cxnLst/>
            <a:rect l="l" t="t" r="r" b="b"/>
            <a:pathLst>
              <a:path h="191135">
                <a:moveTo>
                  <a:pt x="0" y="0"/>
                </a:moveTo>
                <a:lnTo>
                  <a:pt x="0" y="1906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7254240" y="3252089"/>
            <a:ext cx="0" cy="1289685"/>
          </a:xfrm>
          <a:custGeom>
            <a:avLst/>
            <a:gdLst/>
            <a:ahLst/>
            <a:cxnLst/>
            <a:rect l="l" t="t" r="r" b="b"/>
            <a:pathLst>
              <a:path h="1289685">
                <a:moveTo>
                  <a:pt x="0" y="0"/>
                </a:moveTo>
                <a:lnTo>
                  <a:pt x="0" y="1289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7208519" y="4541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7208519" y="2853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7498080" y="2940176"/>
            <a:ext cx="0" cy="1455420"/>
          </a:xfrm>
          <a:custGeom>
            <a:avLst/>
            <a:gdLst/>
            <a:ahLst/>
            <a:cxnLst/>
            <a:rect l="l" t="t" r="r" b="b"/>
            <a:pathLst>
              <a:path h="1455420">
                <a:moveTo>
                  <a:pt x="0" y="145542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7498080" y="4395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7498080" y="41876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7498080" y="39797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7498080" y="37717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7498080" y="35638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7498080" y="33559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7498080" y="31480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7498080" y="29401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 txBox="1"/>
          <p:nvPr/>
        </p:nvSpPr>
        <p:spPr>
          <a:xfrm>
            <a:off x="7668259" y="2880484"/>
            <a:ext cx="1165860" cy="159512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516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516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1143380" y="38393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143380" y="38393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164463" y="38582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164463" y="38582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257046" y="39411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257046" y="39411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311783" y="39895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311783" y="39895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1459102" y="41151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459102" y="41151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1501266" y="41493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1501266" y="41493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1522222" y="41661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1522222" y="41661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1543303" y="41824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1543303" y="41824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1556003" y="41922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1556003" y="41922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1694942" y="42919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1694942" y="42919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1825370" y="43707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1825370" y="43707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1833752" y="43751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1833752" y="43751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077973" y="44686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2077973" y="44686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145410" y="44801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2145410" y="44801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195829" y="44841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195829" y="44841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221102" y="44846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221102" y="44846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246376" y="4483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246376" y="4483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376932" y="44629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376932" y="44629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2389504" y="4459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2389504" y="4459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2402204" y="44551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2402204" y="44551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2461132" y="4432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2461132" y="4432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2608452" y="43430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2608452" y="43430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2616835" y="4336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2616835" y="4336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2667380" y="42938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2667380" y="42938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2705226" y="42583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2705226" y="42583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248405" y="35450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248405" y="35450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282060" y="34965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282060" y="34965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319907" y="3442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319907" y="3442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395726" y="33369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395726" y="33369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412490" y="33140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412490" y="33140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484117" y="32202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484117" y="32202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631179" y="36951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631179" y="36951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681726" y="36484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681726" y="36484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706998" y="36253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706998" y="36253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723763" y="36099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723763" y="36099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744845" y="35910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744845" y="35910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757417" y="35797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757417" y="35797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765927" y="35723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765927" y="35723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955410" y="34288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955410" y="34288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963792" y="34239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963792" y="34239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7163561" y="36375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7163561" y="36375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7239381" y="36824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7239381" y="36824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 txBox="1"/>
          <p:nvPr/>
        </p:nvSpPr>
        <p:spPr>
          <a:xfrm>
            <a:off x="135026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72532500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8" name="object 688"/>
          <p:cNvSpPr txBox="1"/>
          <p:nvPr/>
        </p:nvSpPr>
        <p:spPr>
          <a:xfrm>
            <a:off x="345516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72533000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9" name="object 689"/>
          <p:cNvSpPr txBox="1"/>
          <p:nvPr/>
        </p:nvSpPr>
        <p:spPr>
          <a:xfrm>
            <a:off x="556018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72533500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0" name="object 690"/>
          <p:cNvSpPr txBox="1"/>
          <p:nvPr/>
        </p:nvSpPr>
        <p:spPr>
          <a:xfrm>
            <a:off x="594230" y="436058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1" name="object 691"/>
          <p:cNvSpPr txBox="1"/>
          <p:nvPr/>
        </p:nvSpPr>
        <p:spPr>
          <a:xfrm>
            <a:off x="594230" y="330508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2" name="object 692"/>
          <p:cNvSpPr txBox="1"/>
          <p:nvPr/>
        </p:nvSpPr>
        <p:spPr>
          <a:xfrm>
            <a:off x="594230" y="224946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3" name="object 693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10" dirty="0">
                <a:latin typeface="Arial"/>
                <a:cs typeface="Arial"/>
              </a:rPr>
              <a:t>A</a:t>
            </a:r>
            <a:r>
              <a:rPr sz="1200" b="1" spc="-10" dirty="0">
                <a:latin typeface="Arial"/>
                <a:cs typeface="Arial"/>
              </a:rPr>
              <a:t>TG16L2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11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112</a:t>
            </a:r>
            <a:endParaRPr sz="1200">
              <a:latin typeface="Arial"/>
              <a:cs typeface="Arial"/>
            </a:endParaRPr>
          </a:p>
          <a:p>
            <a:pPr marL="73025" marR="654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05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0.008</a:t>
            </a:r>
            <a:endParaRPr sz="1200">
              <a:latin typeface="Arial"/>
              <a:cs typeface="Arial"/>
            </a:endParaRPr>
          </a:p>
        </p:txBody>
      </p:sp>
      <p:sp>
        <p:nvSpPr>
          <p:cNvPr id="695" name="object 695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96" name="object 696"/>
          <p:cNvSpPr/>
          <p:nvPr/>
        </p:nvSpPr>
        <p:spPr>
          <a:xfrm>
            <a:off x="2513838" y="3875785"/>
            <a:ext cx="307340" cy="208279"/>
          </a:xfrm>
          <a:custGeom>
            <a:avLst/>
            <a:gdLst/>
            <a:ahLst/>
            <a:cxnLst/>
            <a:rect l="l" t="t" r="r" b="b"/>
            <a:pathLst>
              <a:path w="307339" h="208279">
                <a:moveTo>
                  <a:pt x="0" y="207899"/>
                </a:moveTo>
                <a:lnTo>
                  <a:pt x="307339" y="207899"/>
                </a:lnTo>
                <a:lnTo>
                  <a:pt x="307339" y="0"/>
                </a:lnTo>
                <a:lnTo>
                  <a:pt x="0" y="0"/>
                </a:lnTo>
                <a:lnTo>
                  <a:pt x="0" y="2078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 txBox="1"/>
          <p:nvPr/>
        </p:nvSpPr>
        <p:spPr>
          <a:xfrm>
            <a:off x="2415539" y="3927346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096765" y="3875785"/>
            <a:ext cx="1056640" cy="208279"/>
          </a:xfrm>
          <a:custGeom>
            <a:avLst/>
            <a:gdLst/>
            <a:ahLst/>
            <a:cxnLst/>
            <a:rect l="l" t="t" r="r" b="b"/>
            <a:pathLst>
              <a:path w="1056639" h="208279">
                <a:moveTo>
                  <a:pt x="0" y="207899"/>
                </a:moveTo>
                <a:lnTo>
                  <a:pt x="1056639" y="207899"/>
                </a:lnTo>
                <a:lnTo>
                  <a:pt x="1056639" y="0"/>
                </a:lnTo>
                <a:lnTo>
                  <a:pt x="0" y="0"/>
                </a:lnTo>
                <a:lnTo>
                  <a:pt x="0" y="2078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 txBox="1"/>
          <p:nvPr/>
        </p:nvSpPr>
        <p:spPr>
          <a:xfrm>
            <a:off x="4373117" y="3927346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05" name="object 705"/>
          <p:cNvSpPr/>
          <p:nvPr/>
        </p:nvSpPr>
        <p:spPr>
          <a:xfrm>
            <a:off x="4176776" y="3944239"/>
            <a:ext cx="67310" cy="0"/>
          </a:xfrm>
          <a:custGeom>
            <a:avLst/>
            <a:gdLst/>
            <a:ahLst/>
            <a:cxnLst/>
            <a:rect l="l" t="t" r="r" b="b"/>
            <a:pathLst>
              <a:path w="67310">
                <a:moveTo>
                  <a:pt x="0" y="0"/>
                </a:moveTo>
                <a:lnTo>
                  <a:pt x="6731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5923915" y="3875785"/>
            <a:ext cx="273685" cy="208279"/>
          </a:xfrm>
          <a:custGeom>
            <a:avLst/>
            <a:gdLst/>
            <a:ahLst/>
            <a:cxnLst/>
            <a:rect l="l" t="t" r="r" b="b"/>
            <a:pathLst>
              <a:path w="273685" h="208279">
                <a:moveTo>
                  <a:pt x="0" y="207899"/>
                </a:moveTo>
                <a:lnTo>
                  <a:pt x="273685" y="207899"/>
                </a:lnTo>
                <a:lnTo>
                  <a:pt x="273685" y="0"/>
                </a:lnTo>
                <a:lnTo>
                  <a:pt x="0" y="0"/>
                </a:lnTo>
                <a:lnTo>
                  <a:pt x="0" y="2078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 txBox="1"/>
          <p:nvPr/>
        </p:nvSpPr>
        <p:spPr>
          <a:xfrm>
            <a:off x="5808726" y="3927346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11" name="object 711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2008632" y="3667886"/>
            <a:ext cx="501015" cy="208279"/>
          </a:xfrm>
          <a:custGeom>
            <a:avLst/>
            <a:gdLst/>
            <a:ahLst/>
            <a:cxnLst/>
            <a:rect l="l" t="t" r="r" b="b"/>
            <a:pathLst>
              <a:path w="501014" h="208279">
                <a:moveTo>
                  <a:pt x="0" y="207899"/>
                </a:moveTo>
                <a:lnTo>
                  <a:pt x="501015" y="207899"/>
                </a:lnTo>
                <a:lnTo>
                  <a:pt x="501015" y="0"/>
                </a:lnTo>
                <a:lnTo>
                  <a:pt x="0" y="0"/>
                </a:lnTo>
                <a:lnTo>
                  <a:pt x="0" y="2078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 txBox="1"/>
          <p:nvPr/>
        </p:nvSpPr>
        <p:spPr>
          <a:xfrm>
            <a:off x="2138552" y="3727067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16" name="object 716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 txBox="1"/>
          <p:nvPr/>
        </p:nvSpPr>
        <p:spPr>
          <a:xfrm>
            <a:off x="2008632" y="3252089"/>
            <a:ext cx="812800" cy="2082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64135" algn="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0" name="object 720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096765" y="3252089"/>
            <a:ext cx="1056640" cy="208279"/>
          </a:xfrm>
          <a:custGeom>
            <a:avLst/>
            <a:gdLst/>
            <a:ahLst/>
            <a:cxnLst/>
            <a:rect l="l" t="t" r="r" b="b"/>
            <a:pathLst>
              <a:path w="1056639" h="208279">
                <a:moveTo>
                  <a:pt x="0" y="207899"/>
                </a:moveTo>
                <a:lnTo>
                  <a:pt x="1056639" y="207899"/>
                </a:lnTo>
                <a:lnTo>
                  <a:pt x="1056639" y="0"/>
                </a:lnTo>
                <a:lnTo>
                  <a:pt x="0" y="0"/>
                </a:lnTo>
                <a:lnTo>
                  <a:pt x="0" y="2078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 txBox="1"/>
          <p:nvPr/>
        </p:nvSpPr>
        <p:spPr>
          <a:xfrm>
            <a:off x="4530978" y="330453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 txBox="1"/>
          <p:nvPr/>
        </p:nvSpPr>
        <p:spPr>
          <a:xfrm>
            <a:off x="5923915" y="3252089"/>
            <a:ext cx="273685" cy="208279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55244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2008632" y="3252089"/>
            <a:ext cx="812800" cy="208279"/>
          </a:xfrm>
          <a:custGeom>
            <a:avLst/>
            <a:gdLst/>
            <a:ahLst/>
            <a:cxnLst/>
            <a:rect l="l" t="t" r="r" b="b"/>
            <a:pathLst>
              <a:path w="812800" h="208279">
                <a:moveTo>
                  <a:pt x="0" y="207899"/>
                </a:moveTo>
                <a:lnTo>
                  <a:pt x="812545" y="207899"/>
                </a:lnTo>
                <a:lnTo>
                  <a:pt x="812545" y="0"/>
                </a:lnTo>
                <a:lnTo>
                  <a:pt x="0" y="0"/>
                </a:lnTo>
                <a:lnTo>
                  <a:pt x="0" y="207899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 txBox="1"/>
          <p:nvPr/>
        </p:nvSpPr>
        <p:spPr>
          <a:xfrm>
            <a:off x="2320798" y="3304538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 txBox="1"/>
          <p:nvPr/>
        </p:nvSpPr>
        <p:spPr>
          <a:xfrm>
            <a:off x="914400" y="3044189"/>
            <a:ext cx="1595120" cy="2082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8" name="object 738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 txBox="1"/>
          <p:nvPr/>
        </p:nvSpPr>
        <p:spPr>
          <a:xfrm>
            <a:off x="914400" y="3044189"/>
            <a:ext cx="1090295" cy="2082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42" name="object 742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 txBox="1"/>
          <p:nvPr/>
        </p:nvSpPr>
        <p:spPr>
          <a:xfrm>
            <a:off x="914400" y="3044189"/>
            <a:ext cx="6583680" cy="2082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  <a:tabLst>
                <a:tab pos="2449195" algn="l"/>
                <a:tab pos="4528820" algn="l"/>
                <a:tab pos="5829300" algn="l"/>
              </a:tabLst>
            </a:pPr>
            <a:r>
              <a:rPr sz="600" spc="-5" dirty="0">
                <a:latin typeface="Arial"/>
                <a:cs typeface="Arial"/>
              </a:rPr>
              <a:t>intro</a:t>
            </a:r>
            <a:r>
              <a:rPr sz="600" dirty="0">
                <a:latin typeface="Arial"/>
                <a:cs typeface="Arial"/>
              </a:rPr>
              <a:t>n	</a:t>
            </a:r>
            <a:r>
              <a:rPr sz="600" spc="-5" dirty="0">
                <a:latin typeface="Arial"/>
                <a:cs typeface="Arial"/>
              </a:rPr>
              <a:t>intro</a:t>
            </a:r>
            <a:r>
              <a:rPr sz="600" dirty="0">
                <a:latin typeface="Arial"/>
                <a:cs typeface="Arial"/>
              </a:rPr>
              <a:t>n	</a:t>
            </a:r>
            <a:r>
              <a:rPr sz="600" spc="-5" dirty="0">
                <a:latin typeface="Arial"/>
                <a:cs typeface="Arial"/>
              </a:rPr>
              <a:t>intro</a:t>
            </a:r>
            <a:r>
              <a:rPr sz="600" dirty="0">
                <a:latin typeface="Arial"/>
                <a:cs typeface="Arial"/>
              </a:rPr>
              <a:t>n	</a:t>
            </a: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55" name="object 755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914400" y="3044189"/>
            <a:ext cx="6583680" cy="208279"/>
          </a:xfrm>
          <a:custGeom>
            <a:avLst/>
            <a:gdLst/>
            <a:ahLst/>
            <a:cxnLst/>
            <a:rect l="l" t="t" r="r" b="b"/>
            <a:pathLst>
              <a:path w="6583680" h="208279">
                <a:moveTo>
                  <a:pt x="0" y="0"/>
                </a:moveTo>
                <a:lnTo>
                  <a:pt x="0" y="207899"/>
                </a:lnTo>
                <a:lnTo>
                  <a:pt x="6583680" y="207899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60" name="object 760"/>
          <p:cNvSpPr/>
          <p:nvPr/>
        </p:nvSpPr>
        <p:spPr>
          <a:xfrm>
            <a:off x="417201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239323" y="3944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006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 txBox="1"/>
          <p:nvPr/>
        </p:nvSpPr>
        <p:spPr>
          <a:xfrm>
            <a:off x="3764279" y="3664075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763" name="object 763"/>
          <p:cNvSpPr txBox="1"/>
          <p:nvPr/>
        </p:nvSpPr>
        <p:spPr>
          <a:xfrm>
            <a:off x="7146290" y="310362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64" name="object 764"/>
          <p:cNvSpPr txBox="1"/>
          <p:nvPr/>
        </p:nvSpPr>
        <p:spPr>
          <a:xfrm>
            <a:off x="3734815" y="3782947"/>
            <a:ext cx="883919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0.241)</a:t>
            </a:r>
            <a:endParaRPr sz="800">
              <a:latin typeface="Arial"/>
              <a:cs typeface="Arial"/>
            </a:endParaRPr>
          </a:p>
        </p:txBody>
      </p:sp>
      <p:sp>
        <p:nvSpPr>
          <p:cNvPr id="765" name="object 76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767" name="object 76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820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820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8752" y="2835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8752" y="2835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88288" y="2860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88288" y="28608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8866" y="2878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8866" y="2878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38275" y="2903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38275" y="2903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98980" y="2921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98980" y="2921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88388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88388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133980" y="3104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33980" y="3104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49423" y="3137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49423" y="31372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84095" y="3147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84095" y="3147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338832" y="3163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338832" y="3163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99538" y="318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99538" y="3180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434082" y="3190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434082" y="31904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88945" y="3206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88945" y="3206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84195" y="3233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584195" y="3233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99639" y="3266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99639" y="3266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89173" y="3292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89173" y="3292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849752" y="3310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849752" y="3310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939288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939288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99867" y="3353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99867" y="33531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31617" y="3362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31617" y="3362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89275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89275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230752" y="3419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230752" y="3419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291332" y="3437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291332" y="3437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326003" y="3447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326003" y="3447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380866" y="3462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380866" y="3462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432809" y="3477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432809" y="3477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582923" y="3520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582923" y="3520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614673" y="3530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614673" y="3530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672332" y="3546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672332" y="3546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44595" y="3567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44595" y="3567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779139" y="3577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779139" y="3577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834003" y="3593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834003" y="35932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894582" y="3610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894582" y="36107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955288" y="3628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955288" y="3628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989832" y="3638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989832" y="3638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044696" y="3653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044696" y="3653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105275" y="3671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105275" y="3671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139946" y="3681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39946" y="3681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94809" y="3697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94809" y="3697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255389" y="3714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255389" y="3714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344923" y="3740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344923" y="3740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396866" y="3755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396866" y="3755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480559" y="3779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480559" y="3779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546980" y="3798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546980" y="3798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578730" y="38075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578730" y="38075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060696" y="3946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060696" y="3946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095366" y="3956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095366" y="3956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50230" y="3972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50230" y="3972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210809" y="3989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210809" y="3989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45480" y="3999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45480" y="3999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300345" y="4015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300345" y="4015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91809" y="4099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91809" y="4099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652389" y="411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652389" y="4116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741923" y="4142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741923" y="4142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802503" y="4159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802503" y="41597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837173" y="4169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837173" y="4169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892038" y="4185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892038" y="4185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952616" y="4202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952616" y="4202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987288" y="4212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987288" y="4212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042025" y="4228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042025" y="4228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102730" y="4246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102730" y="4246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192139" y="4271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192139" y="4271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252845" y="4289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252845" y="4289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87389" y="4299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287389" y="42992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342253" y="4315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342253" y="4315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402832" y="4332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402832" y="43324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437503" y="4342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437503" y="4342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492366" y="4358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492366" y="4358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552945" y="4375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552945" y="4375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642481" y="4401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642481" y="4401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703059" y="4418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703059" y="4418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737731" y="4428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737731" y="4428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792594" y="4444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792594" y="44446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853173" y="4462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853173" y="4462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942581" y="448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942581" y="448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003288" y="4505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003288" y="4505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092695" y="4530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092695" y="45309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153275" y="4548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153275" y="45485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242809" y="4574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242809" y="4574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103375" y="5486400"/>
            <a:ext cx="5772785" cy="0"/>
          </a:xfrm>
          <a:custGeom>
            <a:avLst/>
            <a:gdLst/>
            <a:ahLst/>
            <a:cxnLst/>
            <a:rect l="l" t="t" r="r" b="b"/>
            <a:pathLst>
              <a:path w="5772784">
                <a:moveTo>
                  <a:pt x="0" y="0"/>
                </a:moveTo>
                <a:lnTo>
                  <a:pt x="577278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10337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54660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98970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4329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761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914400" y="2600325"/>
            <a:ext cx="0" cy="2724785"/>
          </a:xfrm>
          <a:custGeom>
            <a:avLst/>
            <a:gdLst/>
            <a:ahLst/>
            <a:cxnLst/>
            <a:rect l="l" t="t" r="r" b="b"/>
            <a:pathLst>
              <a:path h="2724785">
                <a:moveTo>
                  <a:pt x="0" y="0"/>
                </a:moveTo>
                <a:lnTo>
                  <a:pt x="0" y="272427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53246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22960" y="4643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22960" y="3962527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22960" y="32814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22960" y="26003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149730" y="28229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149730" y="28314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153477" y="28315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201674" y="28378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201674" y="28464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205420" y="28463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291082" y="28635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291082" y="28722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294955" y="28721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351661" y="2880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351661" y="28896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355534" y="28895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441196" y="29067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441196" y="29154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444942" y="29153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501775" y="29241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501775" y="29328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505648" y="29327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591310" y="29499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591310" y="29585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595056" y="29585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136775" y="31069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140648" y="31155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252217" y="31402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256091" y="31487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286889" y="31501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290762" y="31586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341752" y="31658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345499" y="31744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402332" y="31833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406205" y="3191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437002" y="31932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440749" y="32018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491867" y="32090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495613" y="3217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587117" y="3236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590863" y="32450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702560" y="32697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702560" y="32782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706306" y="32783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791967" y="3295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791967" y="3304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795841" y="3304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852673" y="3312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852673" y="33214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856420" y="3321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942082" y="33387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942082" y="33472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945955" y="33472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002660" y="33561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002660" y="33646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006534" y="33646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034410" y="33652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034410" y="3373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038284" y="33738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092195" y="3381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092195" y="33903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095942" y="3390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233673" y="3422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233673" y="34311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237420" y="3431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294253" y="3439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294253" y="34485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297999" y="3448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328923" y="3449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328923" y="34584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332670" y="34585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383660" y="34657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383660" y="34743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387534" y="34742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435603" y="3480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435603" y="34891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439477" y="3489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543871" y="3265233"/>
            <a:ext cx="1096771" cy="125704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063616" y="3949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063616" y="39577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067363" y="39576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098160" y="39590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098160" y="3967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102034" y="3967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153025" y="3974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153025" y="39834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156898" y="39834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213603" y="3992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213603" y="40008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217477" y="40008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248275" y="40022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248275" y="40107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252148" y="40108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303139" y="40180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303139" y="40266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307012" y="40265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552757" y="3393757"/>
            <a:ext cx="1751964" cy="196532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158239" y="2052320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5">
                <a:moveTo>
                  <a:pt x="0" y="0"/>
                </a:moveTo>
                <a:lnTo>
                  <a:pt x="0" y="9983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158239" y="3269996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112519" y="3610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210183" y="2069845"/>
            <a:ext cx="0" cy="981075"/>
          </a:xfrm>
          <a:custGeom>
            <a:avLst/>
            <a:gdLst/>
            <a:ahLst/>
            <a:cxnLst/>
            <a:rect l="l" t="t" r="r" b="b"/>
            <a:pathLst>
              <a:path h="981075">
                <a:moveTo>
                  <a:pt x="0" y="0"/>
                </a:moveTo>
                <a:lnTo>
                  <a:pt x="0" y="9808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210183" y="3269996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30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164463" y="36230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164463" y="2069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299717" y="2099817"/>
            <a:ext cx="0" cy="951230"/>
          </a:xfrm>
          <a:custGeom>
            <a:avLst/>
            <a:gdLst/>
            <a:ahLst/>
            <a:cxnLst/>
            <a:rect l="l" t="t" r="r" b="b"/>
            <a:pathLst>
              <a:path h="951230">
                <a:moveTo>
                  <a:pt x="0" y="0"/>
                </a:moveTo>
                <a:lnTo>
                  <a:pt x="0" y="9508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299717" y="3269996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5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253997" y="36445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253997" y="2099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360297" y="2120010"/>
            <a:ext cx="0" cy="930910"/>
          </a:xfrm>
          <a:custGeom>
            <a:avLst/>
            <a:gdLst/>
            <a:ahLst/>
            <a:cxnLst/>
            <a:rect l="l" t="t" r="r" b="b"/>
            <a:pathLst>
              <a:path h="930910">
                <a:moveTo>
                  <a:pt x="0" y="0"/>
                </a:moveTo>
                <a:lnTo>
                  <a:pt x="0" y="9306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360297" y="3269996"/>
            <a:ext cx="0" cy="389255"/>
          </a:xfrm>
          <a:custGeom>
            <a:avLst/>
            <a:gdLst/>
            <a:ahLst/>
            <a:cxnLst/>
            <a:rect l="l" t="t" r="r" b="b"/>
            <a:pathLst>
              <a:path h="389254">
                <a:moveTo>
                  <a:pt x="0" y="0"/>
                </a:moveTo>
                <a:lnTo>
                  <a:pt x="0" y="3891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314577" y="3659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314577" y="21200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449705" y="2149855"/>
            <a:ext cx="0" cy="901065"/>
          </a:xfrm>
          <a:custGeom>
            <a:avLst/>
            <a:gdLst/>
            <a:ahLst/>
            <a:cxnLst/>
            <a:rect l="l" t="t" r="r" b="b"/>
            <a:pathLst>
              <a:path h="901064">
                <a:moveTo>
                  <a:pt x="0" y="0"/>
                </a:moveTo>
                <a:lnTo>
                  <a:pt x="0" y="900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449705" y="3269996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5">
                <a:moveTo>
                  <a:pt x="0" y="0"/>
                </a:moveTo>
                <a:lnTo>
                  <a:pt x="0" y="4108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403985" y="3680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403985" y="21498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510411" y="2170048"/>
            <a:ext cx="0" cy="880744"/>
          </a:xfrm>
          <a:custGeom>
            <a:avLst/>
            <a:gdLst/>
            <a:ahLst/>
            <a:cxnLst/>
            <a:rect l="l" t="t" r="r" b="b"/>
            <a:pathLst>
              <a:path h="880744">
                <a:moveTo>
                  <a:pt x="0" y="0"/>
                </a:moveTo>
                <a:lnTo>
                  <a:pt x="0" y="8806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510411" y="3269996"/>
            <a:ext cx="0" cy="426084"/>
          </a:xfrm>
          <a:custGeom>
            <a:avLst/>
            <a:gdLst/>
            <a:ahLst/>
            <a:cxnLst/>
            <a:rect l="l" t="t" r="r" b="b"/>
            <a:pathLst>
              <a:path h="426085">
                <a:moveTo>
                  <a:pt x="0" y="0"/>
                </a:moveTo>
                <a:lnTo>
                  <a:pt x="0" y="425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464691" y="36955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464691" y="21700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599819" y="2199639"/>
            <a:ext cx="0" cy="851535"/>
          </a:xfrm>
          <a:custGeom>
            <a:avLst/>
            <a:gdLst/>
            <a:ahLst/>
            <a:cxnLst/>
            <a:rect l="l" t="t" r="r" b="b"/>
            <a:pathLst>
              <a:path h="851535">
                <a:moveTo>
                  <a:pt x="0" y="0"/>
                </a:moveTo>
                <a:lnTo>
                  <a:pt x="0" y="851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599819" y="3269996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0"/>
                </a:moveTo>
                <a:lnTo>
                  <a:pt x="0" y="4474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554099" y="37174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554099" y="2199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145410" y="2378075"/>
            <a:ext cx="0" cy="673100"/>
          </a:xfrm>
          <a:custGeom>
            <a:avLst/>
            <a:gdLst/>
            <a:ahLst/>
            <a:cxnLst/>
            <a:rect l="l" t="t" r="r" b="b"/>
            <a:pathLst>
              <a:path h="673100">
                <a:moveTo>
                  <a:pt x="0" y="0"/>
                </a:moveTo>
                <a:lnTo>
                  <a:pt x="0" y="6725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145410" y="3269996"/>
            <a:ext cx="0" cy="582930"/>
          </a:xfrm>
          <a:custGeom>
            <a:avLst/>
            <a:gdLst/>
            <a:ahLst/>
            <a:cxnLst/>
            <a:rect l="l" t="t" r="r" b="b"/>
            <a:pathLst>
              <a:path h="582929">
                <a:moveTo>
                  <a:pt x="0" y="0"/>
                </a:moveTo>
                <a:lnTo>
                  <a:pt x="0" y="582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099691" y="3852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099691" y="23780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260854" y="2415285"/>
            <a:ext cx="0" cy="635635"/>
          </a:xfrm>
          <a:custGeom>
            <a:avLst/>
            <a:gdLst/>
            <a:ahLst/>
            <a:cxnLst/>
            <a:rect l="l" t="t" r="r" b="b"/>
            <a:pathLst>
              <a:path h="635635">
                <a:moveTo>
                  <a:pt x="0" y="0"/>
                </a:moveTo>
                <a:lnTo>
                  <a:pt x="0" y="635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260854" y="3269996"/>
            <a:ext cx="0" cy="612140"/>
          </a:xfrm>
          <a:custGeom>
            <a:avLst/>
            <a:gdLst/>
            <a:ahLst/>
            <a:cxnLst/>
            <a:rect l="l" t="t" r="r" b="b"/>
            <a:pathLst>
              <a:path h="612139">
                <a:moveTo>
                  <a:pt x="0" y="0"/>
                </a:moveTo>
                <a:lnTo>
                  <a:pt x="0" y="6121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215133" y="38821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215133" y="24152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295525" y="2426461"/>
            <a:ext cx="0" cy="624205"/>
          </a:xfrm>
          <a:custGeom>
            <a:avLst/>
            <a:gdLst/>
            <a:ahLst/>
            <a:cxnLst/>
            <a:rect l="l" t="t" r="r" b="b"/>
            <a:pathLst>
              <a:path h="624205">
                <a:moveTo>
                  <a:pt x="0" y="0"/>
                </a:moveTo>
                <a:lnTo>
                  <a:pt x="0" y="6242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295525" y="3269996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10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249804" y="3891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249804" y="24264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350261" y="2443988"/>
            <a:ext cx="0" cy="607060"/>
          </a:xfrm>
          <a:custGeom>
            <a:avLst/>
            <a:gdLst/>
            <a:ahLst/>
            <a:cxnLst/>
            <a:rect l="l" t="t" r="r" b="b"/>
            <a:pathLst>
              <a:path h="607060">
                <a:moveTo>
                  <a:pt x="0" y="0"/>
                </a:moveTo>
                <a:lnTo>
                  <a:pt x="0" y="6066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350261" y="3269996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0"/>
                </a:moveTo>
                <a:lnTo>
                  <a:pt x="0" y="634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304542" y="39049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304542" y="24439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410967" y="2463419"/>
            <a:ext cx="0" cy="587375"/>
          </a:xfrm>
          <a:custGeom>
            <a:avLst/>
            <a:gdLst/>
            <a:ahLst/>
            <a:cxnLst/>
            <a:rect l="l" t="t" r="r" b="b"/>
            <a:pathLst>
              <a:path h="587375">
                <a:moveTo>
                  <a:pt x="0" y="0"/>
                </a:moveTo>
                <a:lnTo>
                  <a:pt x="0" y="5872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410967" y="3269996"/>
            <a:ext cx="0" cy="650875"/>
          </a:xfrm>
          <a:custGeom>
            <a:avLst/>
            <a:gdLst/>
            <a:ahLst/>
            <a:cxnLst/>
            <a:rect l="l" t="t" r="r" b="b"/>
            <a:pathLst>
              <a:path h="650875">
                <a:moveTo>
                  <a:pt x="0" y="0"/>
                </a:moveTo>
                <a:lnTo>
                  <a:pt x="0" y="6504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365248" y="3920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365248" y="24634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445511" y="2474467"/>
            <a:ext cx="0" cy="576580"/>
          </a:xfrm>
          <a:custGeom>
            <a:avLst/>
            <a:gdLst/>
            <a:ahLst/>
            <a:cxnLst/>
            <a:rect l="l" t="t" r="r" b="b"/>
            <a:pathLst>
              <a:path h="576580">
                <a:moveTo>
                  <a:pt x="0" y="0"/>
                </a:moveTo>
                <a:lnTo>
                  <a:pt x="0" y="576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445511" y="3269996"/>
            <a:ext cx="0" cy="659765"/>
          </a:xfrm>
          <a:custGeom>
            <a:avLst/>
            <a:gdLst/>
            <a:ahLst/>
            <a:cxnLst/>
            <a:rect l="l" t="t" r="r" b="b"/>
            <a:pathLst>
              <a:path h="659764">
                <a:moveTo>
                  <a:pt x="0" y="0"/>
                </a:moveTo>
                <a:lnTo>
                  <a:pt x="0" y="6593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399792" y="3929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399792" y="2474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500376" y="2491867"/>
            <a:ext cx="0" cy="558800"/>
          </a:xfrm>
          <a:custGeom>
            <a:avLst/>
            <a:gdLst/>
            <a:ahLst/>
            <a:cxnLst/>
            <a:rect l="l" t="t" r="r" b="b"/>
            <a:pathLst>
              <a:path h="558800">
                <a:moveTo>
                  <a:pt x="0" y="0"/>
                </a:moveTo>
                <a:lnTo>
                  <a:pt x="0" y="558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500376" y="3269996"/>
            <a:ext cx="0" cy="673735"/>
          </a:xfrm>
          <a:custGeom>
            <a:avLst/>
            <a:gdLst/>
            <a:ahLst/>
            <a:cxnLst/>
            <a:rect l="l" t="t" r="r" b="b"/>
            <a:pathLst>
              <a:path h="673735">
                <a:moveTo>
                  <a:pt x="0" y="0"/>
                </a:moveTo>
                <a:lnTo>
                  <a:pt x="0" y="6734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454655" y="39434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454655" y="24918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595626" y="2522092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5">
                <a:moveTo>
                  <a:pt x="0" y="0"/>
                </a:moveTo>
                <a:lnTo>
                  <a:pt x="0" y="528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595626" y="3269996"/>
            <a:ext cx="0" cy="698500"/>
          </a:xfrm>
          <a:custGeom>
            <a:avLst/>
            <a:gdLst/>
            <a:ahLst/>
            <a:cxnLst/>
            <a:rect l="l" t="t" r="r" b="b"/>
            <a:pathLst>
              <a:path h="698500">
                <a:moveTo>
                  <a:pt x="0" y="0"/>
                </a:moveTo>
                <a:lnTo>
                  <a:pt x="0" y="698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549905" y="39681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549905" y="25220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711069" y="2558542"/>
            <a:ext cx="0" cy="492125"/>
          </a:xfrm>
          <a:custGeom>
            <a:avLst/>
            <a:gdLst/>
            <a:ahLst/>
            <a:cxnLst/>
            <a:rect l="l" t="t" r="r" b="b"/>
            <a:pathLst>
              <a:path h="492125">
                <a:moveTo>
                  <a:pt x="0" y="0"/>
                </a:moveTo>
                <a:lnTo>
                  <a:pt x="0" y="492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711069" y="3269996"/>
            <a:ext cx="0" cy="728345"/>
          </a:xfrm>
          <a:custGeom>
            <a:avLst/>
            <a:gdLst/>
            <a:ahLst/>
            <a:cxnLst/>
            <a:rect l="l" t="t" r="r" b="b"/>
            <a:pathLst>
              <a:path h="728345">
                <a:moveTo>
                  <a:pt x="0" y="0"/>
                </a:moveTo>
                <a:lnTo>
                  <a:pt x="0" y="7280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665348" y="39980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665348" y="25585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800604" y="2586608"/>
            <a:ext cx="0" cy="464184"/>
          </a:xfrm>
          <a:custGeom>
            <a:avLst/>
            <a:gdLst/>
            <a:ahLst/>
            <a:cxnLst/>
            <a:rect l="l" t="t" r="r" b="b"/>
            <a:pathLst>
              <a:path h="464185">
                <a:moveTo>
                  <a:pt x="0" y="0"/>
                </a:moveTo>
                <a:lnTo>
                  <a:pt x="0" y="4640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800604" y="3269996"/>
            <a:ext cx="0" cy="751840"/>
          </a:xfrm>
          <a:custGeom>
            <a:avLst/>
            <a:gdLst/>
            <a:ahLst/>
            <a:cxnLst/>
            <a:rect l="l" t="t" r="r" b="b"/>
            <a:pathLst>
              <a:path h="751839">
                <a:moveTo>
                  <a:pt x="0" y="0"/>
                </a:moveTo>
                <a:lnTo>
                  <a:pt x="0" y="7514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754883" y="4021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754883" y="2586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861182" y="2605532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51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861182" y="3269996"/>
            <a:ext cx="0" cy="767715"/>
          </a:xfrm>
          <a:custGeom>
            <a:avLst/>
            <a:gdLst/>
            <a:ahLst/>
            <a:cxnLst/>
            <a:rect l="l" t="t" r="r" b="b"/>
            <a:pathLst>
              <a:path h="767714">
                <a:moveTo>
                  <a:pt x="0" y="0"/>
                </a:moveTo>
                <a:lnTo>
                  <a:pt x="0" y="7674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815463" y="4037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815463" y="26055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950717" y="2633345"/>
            <a:ext cx="0" cy="417830"/>
          </a:xfrm>
          <a:custGeom>
            <a:avLst/>
            <a:gdLst/>
            <a:ahLst/>
            <a:cxnLst/>
            <a:rect l="l" t="t" r="r" b="b"/>
            <a:pathLst>
              <a:path h="417830">
                <a:moveTo>
                  <a:pt x="0" y="0"/>
                </a:moveTo>
                <a:lnTo>
                  <a:pt x="0" y="417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950717" y="3269996"/>
            <a:ext cx="0" cy="791210"/>
          </a:xfrm>
          <a:custGeom>
            <a:avLst/>
            <a:gdLst/>
            <a:ahLst/>
            <a:cxnLst/>
            <a:rect l="l" t="t" r="r" b="b"/>
            <a:pathLst>
              <a:path h="791210">
                <a:moveTo>
                  <a:pt x="0" y="0"/>
                </a:moveTo>
                <a:lnTo>
                  <a:pt x="0" y="7910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904998" y="40610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904998" y="26333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011297" y="2652141"/>
            <a:ext cx="0" cy="398780"/>
          </a:xfrm>
          <a:custGeom>
            <a:avLst/>
            <a:gdLst/>
            <a:ahLst/>
            <a:cxnLst/>
            <a:rect l="l" t="t" r="r" b="b"/>
            <a:pathLst>
              <a:path h="398780">
                <a:moveTo>
                  <a:pt x="0" y="0"/>
                </a:moveTo>
                <a:lnTo>
                  <a:pt x="0" y="398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011297" y="3269996"/>
            <a:ext cx="0" cy="807085"/>
          </a:xfrm>
          <a:custGeom>
            <a:avLst/>
            <a:gdLst/>
            <a:ahLst/>
            <a:cxnLst/>
            <a:rect l="l" t="t" r="r" b="b"/>
            <a:pathLst>
              <a:path h="807085">
                <a:moveTo>
                  <a:pt x="0" y="0"/>
                </a:moveTo>
                <a:lnTo>
                  <a:pt x="0" y="807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965576" y="40770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965576" y="26521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043047" y="2662047"/>
            <a:ext cx="0" cy="388620"/>
          </a:xfrm>
          <a:custGeom>
            <a:avLst/>
            <a:gdLst/>
            <a:ahLst/>
            <a:cxnLst/>
            <a:rect l="l" t="t" r="r" b="b"/>
            <a:pathLst>
              <a:path h="388619">
                <a:moveTo>
                  <a:pt x="0" y="0"/>
                </a:moveTo>
                <a:lnTo>
                  <a:pt x="0" y="3886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043047" y="3269996"/>
            <a:ext cx="0" cy="815975"/>
          </a:xfrm>
          <a:custGeom>
            <a:avLst/>
            <a:gdLst/>
            <a:ahLst/>
            <a:cxnLst/>
            <a:rect l="l" t="t" r="r" b="b"/>
            <a:pathLst>
              <a:path h="815975">
                <a:moveTo>
                  <a:pt x="0" y="0"/>
                </a:moveTo>
                <a:lnTo>
                  <a:pt x="0" y="815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997326" y="4085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997326" y="2662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100704" y="2679826"/>
            <a:ext cx="0" cy="370840"/>
          </a:xfrm>
          <a:custGeom>
            <a:avLst/>
            <a:gdLst/>
            <a:ahLst/>
            <a:cxnLst/>
            <a:rect l="l" t="t" r="r" b="b"/>
            <a:pathLst>
              <a:path h="370839">
                <a:moveTo>
                  <a:pt x="0" y="0"/>
                </a:moveTo>
                <a:lnTo>
                  <a:pt x="0" y="370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100704" y="3269996"/>
            <a:ext cx="0" cy="831215"/>
          </a:xfrm>
          <a:custGeom>
            <a:avLst/>
            <a:gdLst/>
            <a:ahLst/>
            <a:cxnLst/>
            <a:rect l="l" t="t" r="r" b="b"/>
            <a:pathLst>
              <a:path h="831214">
                <a:moveTo>
                  <a:pt x="0" y="0"/>
                </a:moveTo>
                <a:lnTo>
                  <a:pt x="0" y="8309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054985" y="41009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054985" y="26798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242182" y="2723260"/>
            <a:ext cx="0" cy="327660"/>
          </a:xfrm>
          <a:custGeom>
            <a:avLst/>
            <a:gdLst/>
            <a:ahLst/>
            <a:cxnLst/>
            <a:rect l="l" t="t" r="r" b="b"/>
            <a:pathLst>
              <a:path h="327660">
                <a:moveTo>
                  <a:pt x="0" y="0"/>
                </a:moveTo>
                <a:lnTo>
                  <a:pt x="0" y="3274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242182" y="3269996"/>
            <a:ext cx="0" cy="869315"/>
          </a:xfrm>
          <a:custGeom>
            <a:avLst/>
            <a:gdLst/>
            <a:ahLst/>
            <a:cxnLst/>
            <a:rect l="l" t="t" r="r" b="b"/>
            <a:pathLst>
              <a:path h="869314">
                <a:moveTo>
                  <a:pt x="0" y="0"/>
                </a:moveTo>
                <a:lnTo>
                  <a:pt x="0" y="8689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196463" y="4138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196463" y="27232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302761" y="2741802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4">
                <a:moveTo>
                  <a:pt x="0" y="0"/>
                </a:moveTo>
                <a:lnTo>
                  <a:pt x="0" y="308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302761" y="3269996"/>
            <a:ext cx="0" cy="885825"/>
          </a:xfrm>
          <a:custGeom>
            <a:avLst/>
            <a:gdLst/>
            <a:ahLst/>
            <a:cxnLst/>
            <a:rect l="l" t="t" r="r" b="b"/>
            <a:pathLst>
              <a:path h="885825">
                <a:moveTo>
                  <a:pt x="0" y="0"/>
                </a:moveTo>
                <a:lnTo>
                  <a:pt x="0" y="885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257041" y="41553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257041" y="27418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337433" y="2752344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83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337433" y="3269996"/>
            <a:ext cx="0" cy="894715"/>
          </a:xfrm>
          <a:custGeom>
            <a:avLst/>
            <a:gdLst/>
            <a:ahLst/>
            <a:cxnLst/>
            <a:rect l="l" t="t" r="r" b="b"/>
            <a:pathLst>
              <a:path h="894714">
                <a:moveTo>
                  <a:pt x="0" y="0"/>
                </a:moveTo>
                <a:lnTo>
                  <a:pt x="0" y="8947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291713" y="4164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291713" y="27523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392296" y="2768980"/>
            <a:ext cx="0" cy="281940"/>
          </a:xfrm>
          <a:custGeom>
            <a:avLst/>
            <a:gdLst/>
            <a:ahLst/>
            <a:cxnLst/>
            <a:rect l="l" t="t" r="r" b="b"/>
            <a:pathLst>
              <a:path h="281939">
                <a:moveTo>
                  <a:pt x="0" y="0"/>
                </a:moveTo>
                <a:lnTo>
                  <a:pt x="0" y="281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392296" y="3269996"/>
            <a:ext cx="0" cy="909955"/>
          </a:xfrm>
          <a:custGeom>
            <a:avLst/>
            <a:gdLst/>
            <a:ahLst/>
            <a:cxnLst/>
            <a:rect l="l" t="t" r="r" b="b"/>
            <a:pathLst>
              <a:path h="909954">
                <a:moveTo>
                  <a:pt x="0" y="0"/>
                </a:moveTo>
                <a:lnTo>
                  <a:pt x="0" y="9095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346577" y="41795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346577" y="2768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444240" y="2784729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444240" y="3269996"/>
            <a:ext cx="0" cy="923925"/>
          </a:xfrm>
          <a:custGeom>
            <a:avLst/>
            <a:gdLst/>
            <a:ahLst/>
            <a:cxnLst/>
            <a:rect l="l" t="t" r="r" b="b"/>
            <a:pathLst>
              <a:path h="923925">
                <a:moveTo>
                  <a:pt x="0" y="0"/>
                </a:moveTo>
                <a:lnTo>
                  <a:pt x="0" y="923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398520" y="41936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398520" y="27847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594353" y="2830067"/>
            <a:ext cx="0" cy="220979"/>
          </a:xfrm>
          <a:custGeom>
            <a:avLst/>
            <a:gdLst/>
            <a:ahLst/>
            <a:cxnLst/>
            <a:rect l="l" t="t" r="r" b="b"/>
            <a:pathLst>
              <a:path h="220980">
                <a:moveTo>
                  <a:pt x="0" y="0"/>
                </a:moveTo>
                <a:lnTo>
                  <a:pt x="0" y="2205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548634" y="28300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626103" y="2839592"/>
            <a:ext cx="0" cy="211454"/>
          </a:xfrm>
          <a:custGeom>
            <a:avLst/>
            <a:gdLst/>
            <a:ahLst/>
            <a:cxnLst/>
            <a:rect l="l" t="t" r="r" b="b"/>
            <a:pathLst>
              <a:path h="211455">
                <a:moveTo>
                  <a:pt x="0" y="0"/>
                </a:moveTo>
                <a:lnTo>
                  <a:pt x="0" y="2110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580384" y="2839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683761" y="2856738"/>
            <a:ext cx="0" cy="194310"/>
          </a:xfrm>
          <a:custGeom>
            <a:avLst/>
            <a:gdLst/>
            <a:ahLst/>
            <a:cxnLst/>
            <a:rect l="l" t="t" r="r" b="b"/>
            <a:pathLst>
              <a:path h="194310">
                <a:moveTo>
                  <a:pt x="0" y="0"/>
                </a:moveTo>
                <a:lnTo>
                  <a:pt x="0" y="1939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638041" y="28567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756025" y="2878327"/>
            <a:ext cx="0" cy="172720"/>
          </a:xfrm>
          <a:custGeom>
            <a:avLst/>
            <a:gdLst/>
            <a:ahLst/>
            <a:cxnLst/>
            <a:rect l="l" t="t" r="r" b="b"/>
            <a:pathLst>
              <a:path h="172719">
                <a:moveTo>
                  <a:pt x="0" y="0"/>
                </a:moveTo>
                <a:lnTo>
                  <a:pt x="0" y="1723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710304" y="28783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790569" y="2888614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20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744848" y="2888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845433" y="2904870"/>
            <a:ext cx="0" cy="146050"/>
          </a:xfrm>
          <a:custGeom>
            <a:avLst/>
            <a:gdLst/>
            <a:ahLst/>
            <a:cxnLst/>
            <a:rect l="l" t="t" r="r" b="b"/>
            <a:pathLst>
              <a:path h="146050">
                <a:moveTo>
                  <a:pt x="0" y="0"/>
                </a:moveTo>
                <a:lnTo>
                  <a:pt x="0" y="145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799713" y="29048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906011" y="2922777"/>
            <a:ext cx="0" cy="128270"/>
          </a:xfrm>
          <a:custGeom>
            <a:avLst/>
            <a:gdLst/>
            <a:ahLst/>
            <a:cxnLst/>
            <a:rect l="l" t="t" r="r" b="b"/>
            <a:pathLst>
              <a:path h="128269">
                <a:moveTo>
                  <a:pt x="0" y="0"/>
                </a:moveTo>
                <a:lnTo>
                  <a:pt x="0" y="127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860291" y="29227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966717" y="2940557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920997" y="2940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001261" y="2950717"/>
            <a:ext cx="0" cy="100330"/>
          </a:xfrm>
          <a:custGeom>
            <a:avLst/>
            <a:gdLst/>
            <a:ahLst/>
            <a:cxnLst/>
            <a:rect l="l" t="t" r="r" b="b"/>
            <a:pathLst>
              <a:path h="100330">
                <a:moveTo>
                  <a:pt x="0" y="0"/>
                </a:moveTo>
                <a:lnTo>
                  <a:pt x="0" y="999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955541" y="2950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056126" y="2966847"/>
            <a:ext cx="0" cy="83820"/>
          </a:xfrm>
          <a:custGeom>
            <a:avLst/>
            <a:gdLst/>
            <a:ahLst/>
            <a:cxnLst/>
            <a:rect l="l" t="t" r="r" b="b"/>
            <a:pathLst>
              <a:path h="83819">
                <a:moveTo>
                  <a:pt x="0" y="0"/>
                </a:moveTo>
                <a:lnTo>
                  <a:pt x="0" y="83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010405" y="2966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16704" y="2984500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070984" y="29845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151376" y="2994532"/>
            <a:ext cx="0" cy="56515"/>
          </a:xfrm>
          <a:custGeom>
            <a:avLst/>
            <a:gdLst/>
            <a:ahLst/>
            <a:cxnLst/>
            <a:rect l="l" t="t" r="r" b="b"/>
            <a:pathLst>
              <a:path h="56514">
                <a:moveTo>
                  <a:pt x="0" y="0"/>
                </a:moveTo>
                <a:lnTo>
                  <a:pt x="0" y="561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105655" y="29945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206240" y="3010407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160520" y="30104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266819" y="3027933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221098" y="3027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310634" y="30537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072126" y="3254883"/>
            <a:ext cx="0" cy="1405890"/>
          </a:xfrm>
          <a:custGeom>
            <a:avLst/>
            <a:gdLst/>
            <a:ahLst/>
            <a:cxnLst/>
            <a:rect l="l" t="t" r="r" b="b"/>
            <a:pathLst>
              <a:path h="1405889">
                <a:moveTo>
                  <a:pt x="0" y="14056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026405" y="46605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106796" y="3264408"/>
            <a:ext cx="0" cy="1406525"/>
          </a:xfrm>
          <a:custGeom>
            <a:avLst/>
            <a:gdLst/>
            <a:ahLst/>
            <a:cxnLst/>
            <a:rect l="l" t="t" r="r" b="b"/>
            <a:pathLst>
              <a:path h="1406525">
                <a:moveTo>
                  <a:pt x="0" y="14065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061077" y="4670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061077" y="32644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161660" y="3279394"/>
            <a:ext cx="0" cy="1408430"/>
          </a:xfrm>
          <a:custGeom>
            <a:avLst/>
            <a:gdLst/>
            <a:ahLst/>
            <a:cxnLst/>
            <a:rect l="l" t="t" r="r" b="b"/>
            <a:pathLst>
              <a:path h="1408429">
                <a:moveTo>
                  <a:pt x="0" y="14080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115940" y="46874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115940" y="32793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222240" y="3295903"/>
            <a:ext cx="0" cy="1410335"/>
          </a:xfrm>
          <a:custGeom>
            <a:avLst/>
            <a:gdLst/>
            <a:ahLst/>
            <a:cxnLst/>
            <a:rect l="l" t="t" r="r" b="b"/>
            <a:pathLst>
              <a:path h="1410335">
                <a:moveTo>
                  <a:pt x="0" y="14099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176520" y="47058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176520" y="32959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256910" y="3305302"/>
            <a:ext cx="0" cy="1410970"/>
          </a:xfrm>
          <a:custGeom>
            <a:avLst/>
            <a:gdLst/>
            <a:ahLst/>
            <a:cxnLst/>
            <a:rect l="l" t="t" r="r" b="b"/>
            <a:pathLst>
              <a:path h="1410970">
                <a:moveTo>
                  <a:pt x="0" y="14109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211190" y="47162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211190" y="3305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311775" y="3320160"/>
            <a:ext cx="0" cy="1412875"/>
          </a:xfrm>
          <a:custGeom>
            <a:avLst/>
            <a:gdLst/>
            <a:ahLst/>
            <a:cxnLst/>
            <a:rect l="l" t="t" r="r" b="b"/>
            <a:pathLst>
              <a:path h="1412875">
                <a:moveTo>
                  <a:pt x="0" y="14128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266054" y="47330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266054" y="3320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498080" y="2941066"/>
            <a:ext cx="0" cy="1535430"/>
          </a:xfrm>
          <a:custGeom>
            <a:avLst/>
            <a:gdLst/>
            <a:ahLst/>
            <a:cxnLst/>
            <a:rect l="l" t="t" r="r" b="b"/>
            <a:pathLst>
              <a:path h="1535429">
                <a:moveTo>
                  <a:pt x="0" y="153492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498080" y="44759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498080" y="4256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498080" y="4037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498080" y="38182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498080" y="3598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498080" y="3379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498080" y="3160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498080" y="29410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 txBox="1"/>
          <p:nvPr/>
        </p:nvSpPr>
        <p:spPr>
          <a:xfrm>
            <a:off x="7668259" y="2881500"/>
            <a:ext cx="1165860" cy="16744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599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599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32" name="object 432"/>
          <p:cNvSpPr/>
          <p:nvPr/>
        </p:nvSpPr>
        <p:spPr>
          <a:xfrm>
            <a:off x="1143380" y="28166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143380" y="28166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195324" y="28315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195324" y="28315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284858" y="28573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284858" y="28573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345438" y="2874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345438" y="2874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434846" y="29005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434846" y="29005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495552" y="29179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495552" y="29179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584960" y="29437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584960" y="29437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130551" y="31007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130551" y="31007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245995" y="31338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245995" y="31338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280666" y="31438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280666" y="31438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335402" y="31596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335402" y="31596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396108" y="31770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396108" y="31770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430652" y="31870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430652" y="31870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485517" y="32028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485517" y="32028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580767" y="32302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580767" y="32302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696210" y="32633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696210" y="32633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785745" y="3289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785745" y="3289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846323" y="3306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846323" y="3306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935858" y="33323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935858" y="33323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996438" y="33497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996438" y="33497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028188" y="33588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028188" y="33588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085845" y="33755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085845" y="33755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227323" y="3416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227323" y="3416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287903" y="34336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287903" y="34336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322573" y="3443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322573" y="3443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377438" y="34594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377438" y="34594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429380" y="3474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429380" y="3474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057266" y="3942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057266" y="3942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5091938" y="3952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091938" y="3952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146802" y="39686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146802" y="39686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207380" y="39860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207380" y="39860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242052" y="39959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242052" y="39959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296915" y="40118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296915" y="40118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 txBox="1"/>
          <p:nvPr/>
        </p:nvSpPr>
        <p:spPr>
          <a:xfrm>
            <a:off x="80467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131939000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2247900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131939500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369112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131940000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513422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131940500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657745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131941000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594230" y="519921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594230" y="451811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594230" y="387036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594230" y="318926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594230" y="250815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08" name="object 50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NTM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11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80</a:t>
            </a:r>
            <a:endParaRPr sz="1200">
              <a:latin typeface="Arial"/>
              <a:cs typeface="Arial"/>
            </a:endParaRPr>
          </a:p>
          <a:p>
            <a:pPr marL="159385" marR="15240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0.031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0.0095</a:t>
            </a:r>
            <a:endParaRPr sz="1200">
              <a:latin typeface="Arial"/>
              <a:cs typeface="Arial"/>
            </a:endParaRPr>
          </a:p>
        </p:txBody>
      </p:sp>
      <p:sp>
        <p:nvSpPr>
          <p:cNvPr id="510" name="object 51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11" name="object 511"/>
          <p:cNvSpPr/>
          <p:nvPr/>
        </p:nvSpPr>
        <p:spPr>
          <a:xfrm>
            <a:off x="914400" y="3050667"/>
            <a:ext cx="6583680" cy="219710"/>
          </a:xfrm>
          <a:custGeom>
            <a:avLst/>
            <a:gdLst/>
            <a:ahLst/>
            <a:cxnLst/>
            <a:rect l="l" t="t" r="r" b="b"/>
            <a:pathLst>
              <a:path w="6583680" h="219710">
                <a:moveTo>
                  <a:pt x="0" y="0"/>
                </a:moveTo>
                <a:lnTo>
                  <a:pt x="0" y="219329"/>
                </a:lnTo>
                <a:lnTo>
                  <a:pt x="6583680" y="219329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 txBox="1"/>
          <p:nvPr/>
        </p:nvSpPr>
        <p:spPr>
          <a:xfrm>
            <a:off x="1050289" y="3115816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3" name="object 51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2296922" y="242335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317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290762" y="2428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36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293556" y="24280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36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 txBox="1"/>
          <p:nvPr/>
        </p:nvSpPr>
        <p:spPr>
          <a:xfrm>
            <a:off x="1882901" y="2138677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518" name="object 518"/>
          <p:cNvSpPr txBox="1"/>
          <p:nvPr/>
        </p:nvSpPr>
        <p:spPr>
          <a:xfrm>
            <a:off x="1853564" y="2257549"/>
            <a:ext cx="883919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0.451)</a:t>
            </a:r>
            <a:endParaRPr sz="800">
              <a:latin typeface="Arial"/>
              <a:cs typeface="Arial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23" name="object 52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14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14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67078" y="3168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67078" y="3168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37132" y="3200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37132" y="3200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78533" y="3207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78533" y="3207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99361" y="3211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99361" y="3211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53210" y="3221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53210" y="32217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40332" y="3237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40332" y="3237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43964" y="325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43964" y="3257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52219" y="3258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52219" y="32585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22704" y="32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22704" y="32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76679" y="3281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76679" y="3281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94533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94533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23057" y="3419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23057" y="3419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668777" y="3428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668777" y="3428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710179" y="3435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710179" y="34357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739263" y="3441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739263" y="3441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76601" y="3448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76601" y="3448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979801" y="348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79801" y="3485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988055" y="3487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988055" y="3487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79242" y="3504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79242" y="3504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344671" y="355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344671" y="355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373754" y="3558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73754" y="3558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44240" y="3571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44240" y="3571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69132" y="3576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69132" y="3576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543680" y="3590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543680" y="3590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663950" y="3612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663950" y="3612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722115" y="3623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722115" y="3623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746880" y="3627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746880" y="36276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792601" y="3636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792601" y="3636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813302" y="3639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813302" y="3639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883786" y="3653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883786" y="3653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900423" y="3656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900423" y="3656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12870" y="3658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912870" y="3658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954271" y="3666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54271" y="3666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966717" y="3668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966717" y="3668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020692" y="3678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020692" y="3678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074540" y="3688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074540" y="3688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107688" y="369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107688" y="369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124325" y="3697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24325" y="3697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36771" y="36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36771" y="3699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244594" y="3719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244594" y="3719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294378" y="3729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294378" y="3729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360671" y="3741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360671" y="3741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368927" y="3742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368927" y="3742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435347" y="3755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435347" y="37552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518278" y="3770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518278" y="3770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534915" y="3773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534915" y="3773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630292" y="3791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630292" y="37914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684140" y="3801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684140" y="3801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990972" y="3858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990972" y="3858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77663" y="3892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77663" y="38929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484495" y="3949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484495" y="3949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05196" y="3953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05196" y="3953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21833" y="3956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21833" y="3956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63361" y="39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63361" y="39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6226809" y="4087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226809" y="4087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554469" y="4148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6554469" y="41484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6629018" y="4162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6629018" y="4162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064502" y="42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064502" y="42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242809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242809" y="4276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378077" y="5486400"/>
            <a:ext cx="4147185" cy="0"/>
          </a:xfrm>
          <a:custGeom>
            <a:avLst/>
            <a:gdLst/>
            <a:ahLst/>
            <a:cxnLst/>
            <a:rect l="l" t="t" r="r" b="b"/>
            <a:pathLst>
              <a:path w="4147185">
                <a:moveTo>
                  <a:pt x="0" y="0"/>
                </a:moveTo>
                <a:lnTo>
                  <a:pt x="414693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3780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34514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2500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914400" y="2149094"/>
            <a:ext cx="0" cy="3044190"/>
          </a:xfrm>
          <a:custGeom>
            <a:avLst/>
            <a:gdLst/>
            <a:ahLst/>
            <a:cxnLst/>
            <a:rect l="l" t="t" r="r" b="b"/>
            <a:pathLst>
              <a:path h="3044190">
                <a:moveTo>
                  <a:pt x="0" y="0"/>
                </a:moveTo>
                <a:lnTo>
                  <a:pt x="0" y="304419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822960" y="5193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822960" y="44323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822960" y="36711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822960" y="29100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822960" y="2149094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149603" y="31493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149603" y="3157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153477" y="31579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269872" y="3171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269872" y="3180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273746" y="3180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439925" y="32030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439925" y="32117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443799" y="32116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481455" y="32108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481455" y="3219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485201" y="32193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502155" y="3214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502155" y="3223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506029" y="32231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56003" y="3224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556003" y="32331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559877" y="3233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643126" y="3240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643126" y="32492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646999" y="32492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746885" y="3259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746885" y="3268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750631" y="3268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755139" y="32613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755139" y="32699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758886" y="32699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825625" y="32744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825625" y="32829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829371" y="32830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879473" y="32843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879473" y="32929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883346" y="32929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497454" y="33986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497454" y="34072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501201" y="34072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625979" y="3422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625979" y="3431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629725" y="3431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671572" y="3430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671572" y="3439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675445" y="3439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713101" y="34386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713101" y="34471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716847" y="34472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742057" y="34439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742057" y="34524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745930" y="3452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779395" y="34508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779395" y="34594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783268" y="34594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982595" y="3488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982595" y="3497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986468" y="3497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990850" y="34899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990850" y="34985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994723" y="34985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082163" y="35068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082163" y="35154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085909" y="35154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305619" y="2863024"/>
            <a:ext cx="1440433" cy="114706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993894" y="3861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993894" y="38696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997640" y="3869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180457" y="38958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180457" y="39043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184330" y="39044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487415" y="3952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487415" y="3964749"/>
            <a:ext cx="54610" cy="0"/>
          </a:xfrm>
          <a:custGeom>
            <a:avLst/>
            <a:gdLst/>
            <a:ahLst/>
            <a:cxnLst/>
            <a:rect l="l" t="t" r="r" b="b"/>
            <a:pathLst>
              <a:path w="54610">
                <a:moveTo>
                  <a:pt x="0" y="0"/>
                </a:moveTo>
                <a:lnTo>
                  <a:pt x="54356" y="0"/>
                </a:lnTo>
              </a:path>
            </a:pathLst>
          </a:custGeom>
          <a:ln w="1651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491162" y="3961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508116" y="39565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511863" y="39651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524627" y="3959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528500" y="3968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566155" y="3967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566155" y="3975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570029" y="39759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229603" y="40905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229603" y="40990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233477" y="40991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557264" y="41513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557264" y="41598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561137" y="41599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631940" y="41652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635686" y="41737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7067295" y="42461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7071169" y="42546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7245604" y="42791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7245604" y="42877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7249477" y="42877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158239" y="2052320"/>
            <a:ext cx="0" cy="1388110"/>
          </a:xfrm>
          <a:custGeom>
            <a:avLst/>
            <a:gdLst/>
            <a:ahLst/>
            <a:cxnLst/>
            <a:rect l="l" t="t" r="r" b="b"/>
            <a:pathLst>
              <a:path h="1388110">
                <a:moveTo>
                  <a:pt x="0" y="0"/>
                </a:moveTo>
                <a:lnTo>
                  <a:pt x="0" y="13881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158239" y="3864102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158239" y="4146550"/>
            <a:ext cx="0" cy="117475"/>
          </a:xfrm>
          <a:custGeom>
            <a:avLst/>
            <a:gdLst/>
            <a:ahLst/>
            <a:cxnLst/>
            <a:rect l="l" t="t" r="r" b="b"/>
            <a:pathLst>
              <a:path h="117475">
                <a:moveTo>
                  <a:pt x="0" y="0"/>
                </a:moveTo>
                <a:lnTo>
                  <a:pt x="0" y="117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112519" y="4263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278508" y="2102485"/>
            <a:ext cx="0" cy="1337945"/>
          </a:xfrm>
          <a:custGeom>
            <a:avLst/>
            <a:gdLst/>
            <a:ahLst/>
            <a:cxnLst/>
            <a:rect l="l" t="t" r="r" b="b"/>
            <a:pathLst>
              <a:path h="1337945">
                <a:moveTo>
                  <a:pt x="0" y="0"/>
                </a:moveTo>
                <a:lnTo>
                  <a:pt x="0" y="13379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278508" y="3864102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278508" y="4146550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3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232788" y="4257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232788" y="21024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448561" y="2172716"/>
            <a:ext cx="0" cy="1832610"/>
          </a:xfrm>
          <a:custGeom>
            <a:avLst/>
            <a:gdLst/>
            <a:ahLst/>
            <a:cxnLst/>
            <a:rect l="l" t="t" r="r" b="b"/>
            <a:pathLst>
              <a:path h="1832610">
                <a:moveTo>
                  <a:pt x="0" y="0"/>
                </a:moveTo>
                <a:lnTo>
                  <a:pt x="0" y="18326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448561" y="4146550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4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402841" y="4250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402841" y="21727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489963" y="2189733"/>
            <a:ext cx="0" cy="1816100"/>
          </a:xfrm>
          <a:custGeom>
            <a:avLst/>
            <a:gdLst/>
            <a:ahLst/>
            <a:cxnLst/>
            <a:rect l="l" t="t" r="r" b="b"/>
            <a:pathLst>
              <a:path h="1816100">
                <a:moveTo>
                  <a:pt x="0" y="0"/>
                </a:moveTo>
                <a:lnTo>
                  <a:pt x="0" y="18155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489963" y="4146550"/>
            <a:ext cx="0" cy="102870"/>
          </a:xfrm>
          <a:custGeom>
            <a:avLst/>
            <a:gdLst/>
            <a:ahLst/>
            <a:cxnLst/>
            <a:rect l="l" t="t" r="r" b="b"/>
            <a:pathLst>
              <a:path h="102870">
                <a:moveTo>
                  <a:pt x="0" y="0"/>
                </a:moveTo>
                <a:lnTo>
                  <a:pt x="0" y="1023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444244" y="4248530"/>
            <a:ext cx="112395" cy="0"/>
          </a:xfrm>
          <a:custGeom>
            <a:avLst/>
            <a:gdLst/>
            <a:ahLst/>
            <a:cxnLst/>
            <a:rect l="l" t="t" r="r" b="b"/>
            <a:pathLst>
              <a:path w="112394">
                <a:moveTo>
                  <a:pt x="0" y="0"/>
                </a:moveTo>
                <a:lnTo>
                  <a:pt x="112268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444244" y="2189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510791" y="2198242"/>
            <a:ext cx="0" cy="1807210"/>
          </a:xfrm>
          <a:custGeom>
            <a:avLst/>
            <a:gdLst/>
            <a:ahLst/>
            <a:cxnLst/>
            <a:rect l="l" t="t" r="r" b="b"/>
            <a:pathLst>
              <a:path h="1807210">
                <a:moveTo>
                  <a:pt x="0" y="0"/>
                </a:moveTo>
                <a:lnTo>
                  <a:pt x="0" y="18070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510791" y="4146550"/>
            <a:ext cx="0" cy="101600"/>
          </a:xfrm>
          <a:custGeom>
            <a:avLst/>
            <a:gdLst/>
            <a:ahLst/>
            <a:cxnLst/>
            <a:rect l="l" t="t" r="r" b="b"/>
            <a:pathLst>
              <a:path h="101600">
                <a:moveTo>
                  <a:pt x="0" y="0"/>
                </a:moveTo>
                <a:lnTo>
                  <a:pt x="0" y="101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465072" y="2198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564639" y="2220214"/>
            <a:ext cx="0" cy="1785620"/>
          </a:xfrm>
          <a:custGeom>
            <a:avLst/>
            <a:gdLst/>
            <a:ahLst/>
            <a:cxnLst/>
            <a:rect l="l" t="t" r="r" b="b"/>
            <a:pathLst>
              <a:path h="1785620">
                <a:moveTo>
                  <a:pt x="0" y="0"/>
                </a:moveTo>
                <a:lnTo>
                  <a:pt x="0" y="17851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564639" y="4146550"/>
            <a:ext cx="0" cy="99695"/>
          </a:xfrm>
          <a:custGeom>
            <a:avLst/>
            <a:gdLst/>
            <a:ahLst/>
            <a:cxnLst/>
            <a:rect l="l" t="t" r="r" b="b"/>
            <a:pathLst>
              <a:path h="99695">
                <a:moveTo>
                  <a:pt x="0" y="0"/>
                </a:moveTo>
                <a:lnTo>
                  <a:pt x="0" y="995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518919" y="4244530"/>
            <a:ext cx="179070" cy="0"/>
          </a:xfrm>
          <a:custGeom>
            <a:avLst/>
            <a:gdLst/>
            <a:ahLst/>
            <a:cxnLst/>
            <a:rect l="l" t="t" r="r" b="b"/>
            <a:pathLst>
              <a:path w="179069">
                <a:moveTo>
                  <a:pt x="0" y="0"/>
                </a:moveTo>
                <a:lnTo>
                  <a:pt x="178562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518919" y="22202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651761" y="2255520"/>
            <a:ext cx="0" cy="1750060"/>
          </a:xfrm>
          <a:custGeom>
            <a:avLst/>
            <a:gdLst/>
            <a:ahLst/>
            <a:cxnLst/>
            <a:rect l="l" t="t" r="r" b="b"/>
            <a:pathLst>
              <a:path h="1750060">
                <a:moveTo>
                  <a:pt x="0" y="0"/>
                </a:moveTo>
                <a:lnTo>
                  <a:pt x="0" y="1749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651761" y="4146550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0"/>
                </a:moveTo>
                <a:lnTo>
                  <a:pt x="0" y="963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606041" y="22555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755394" y="2297176"/>
            <a:ext cx="0" cy="1708150"/>
          </a:xfrm>
          <a:custGeom>
            <a:avLst/>
            <a:gdLst/>
            <a:ahLst/>
            <a:cxnLst/>
            <a:rect l="l" t="t" r="r" b="b"/>
            <a:pathLst>
              <a:path h="1708150">
                <a:moveTo>
                  <a:pt x="0" y="0"/>
                </a:moveTo>
                <a:lnTo>
                  <a:pt x="0" y="1708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755394" y="4146550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30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709673" y="4239514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97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709673" y="2298826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282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763648" y="2300477"/>
            <a:ext cx="0" cy="1704975"/>
          </a:xfrm>
          <a:custGeom>
            <a:avLst/>
            <a:gdLst/>
            <a:ahLst/>
            <a:cxnLst/>
            <a:rect l="l" t="t" r="r" b="b"/>
            <a:pathLst>
              <a:path h="1704975">
                <a:moveTo>
                  <a:pt x="0" y="0"/>
                </a:moveTo>
                <a:lnTo>
                  <a:pt x="0" y="1704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763648" y="4146550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28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834133" y="2328545"/>
            <a:ext cx="0" cy="1677035"/>
          </a:xfrm>
          <a:custGeom>
            <a:avLst/>
            <a:gdLst/>
            <a:ahLst/>
            <a:cxnLst/>
            <a:rect l="l" t="t" r="r" b="b"/>
            <a:pathLst>
              <a:path h="1677035">
                <a:moveTo>
                  <a:pt x="0" y="0"/>
                </a:moveTo>
                <a:lnTo>
                  <a:pt x="0" y="1676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834133" y="4146550"/>
            <a:ext cx="0" cy="90805"/>
          </a:xfrm>
          <a:custGeom>
            <a:avLst/>
            <a:gdLst/>
            <a:ahLst/>
            <a:cxnLst/>
            <a:rect l="l" t="t" r="r" b="b"/>
            <a:pathLst>
              <a:path h="90804">
                <a:moveTo>
                  <a:pt x="0" y="0"/>
                </a:moveTo>
                <a:lnTo>
                  <a:pt x="0" y="90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788414" y="4237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788414" y="2328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888108" y="2349880"/>
            <a:ext cx="0" cy="1655445"/>
          </a:xfrm>
          <a:custGeom>
            <a:avLst/>
            <a:gdLst/>
            <a:ahLst/>
            <a:cxnLst/>
            <a:rect l="l" t="t" r="r" b="b"/>
            <a:pathLst>
              <a:path h="1655445">
                <a:moveTo>
                  <a:pt x="0" y="0"/>
                </a:moveTo>
                <a:lnTo>
                  <a:pt x="0" y="16554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888108" y="4146550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4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842389" y="42359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842389" y="23498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505964" y="2585085"/>
            <a:ext cx="0" cy="1420495"/>
          </a:xfrm>
          <a:custGeom>
            <a:avLst/>
            <a:gdLst/>
            <a:ahLst/>
            <a:cxnLst/>
            <a:rect l="l" t="t" r="r" b="b"/>
            <a:pathLst>
              <a:path h="1420495">
                <a:moveTo>
                  <a:pt x="0" y="0"/>
                </a:moveTo>
                <a:lnTo>
                  <a:pt x="0" y="14202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505964" y="4146550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829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460244" y="42294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460244" y="25850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634488" y="2631313"/>
            <a:ext cx="0" cy="1374140"/>
          </a:xfrm>
          <a:custGeom>
            <a:avLst/>
            <a:gdLst/>
            <a:ahLst/>
            <a:cxnLst/>
            <a:rect l="l" t="t" r="r" b="b"/>
            <a:pathLst>
              <a:path h="1374139">
                <a:moveTo>
                  <a:pt x="0" y="0"/>
                </a:moveTo>
                <a:lnTo>
                  <a:pt x="0" y="1374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634488" y="4146550"/>
            <a:ext cx="0" cy="84455"/>
          </a:xfrm>
          <a:custGeom>
            <a:avLst/>
            <a:gdLst/>
            <a:ahLst/>
            <a:cxnLst/>
            <a:rect l="l" t="t" r="r" b="b"/>
            <a:pathLst>
              <a:path h="84454">
                <a:moveTo>
                  <a:pt x="0" y="0"/>
                </a:moveTo>
                <a:lnTo>
                  <a:pt x="0" y="842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588767" y="4231513"/>
            <a:ext cx="179070" cy="0"/>
          </a:xfrm>
          <a:custGeom>
            <a:avLst/>
            <a:gdLst/>
            <a:ahLst/>
            <a:cxnLst/>
            <a:rect l="l" t="t" r="r" b="b"/>
            <a:pathLst>
              <a:path w="179069">
                <a:moveTo>
                  <a:pt x="0" y="0"/>
                </a:moveTo>
                <a:lnTo>
                  <a:pt x="178562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588767" y="26313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680207" y="2647442"/>
            <a:ext cx="0" cy="1358265"/>
          </a:xfrm>
          <a:custGeom>
            <a:avLst/>
            <a:gdLst/>
            <a:ahLst/>
            <a:cxnLst/>
            <a:rect l="l" t="t" r="r" b="b"/>
            <a:pathLst>
              <a:path h="1358264">
                <a:moveTo>
                  <a:pt x="0" y="0"/>
                </a:moveTo>
                <a:lnTo>
                  <a:pt x="0" y="13578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680207" y="4146550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9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634488" y="26474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721610" y="2662047"/>
            <a:ext cx="0" cy="1343660"/>
          </a:xfrm>
          <a:custGeom>
            <a:avLst/>
            <a:gdLst/>
            <a:ahLst/>
            <a:cxnLst/>
            <a:rect l="l" t="t" r="r" b="b"/>
            <a:pathLst>
              <a:path h="1343660">
                <a:moveTo>
                  <a:pt x="0" y="0"/>
                </a:moveTo>
                <a:lnTo>
                  <a:pt x="0" y="13432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721610" y="4146550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7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675889" y="2662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750692" y="2672079"/>
            <a:ext cx="0" cy="1333500"/>
          </a:xfrm>
          <a:custGeom>
            <a:avLst/>
            <a:gdLst/>
            <a:ahLst/>
            <a:cxnLst/>
            <a:rect l="l" t="t" r="r" b="b"/>
            <a:pathLst>
              <a:path h="1333500">
                <a:moveTo>
                  <a:pt x="0" y="0"/>
                </a:moveTo>
                <a:lnTo>
                  <a:pt x="0" y="13332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750692" y="4146550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6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704973" y="4233354"/>
            <a:ext cx="128905" cy="0"/>
          </a:xfrm>
          <a:custGeom>
            <a:avLst/>
            <a:gdLst/>
            <a:ahLst/>
            <a:cxnLst/>
            <a:rect l="l" t="t" r="r" b="b"/>
            <a:pathLst>
              <a:path w="128905">
                <a:moveTo>
                  <a:pt x="0" y="0"/>
                </a:moveTo>
                <a:lnTo>
                  <a:pt x="128777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704973" y="26720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788030" y="2685033"/>
            <a:ext cx="0" cy="1320800"/>
          </a:xfrm>
          <a:custGeom>
            <a:avLst/>
            <a:gdLst/>
            <a:ahLst/>
            <a:cxnLst/>
            <a:rect l="l" t="t" r="r" b="b"/>
            <a:pathLst>
              <a:path h="1320800">
                <a:moveTo>
                  <a:pt x="0" y="0"/>
                </a:moveTo>
                <a:lnTo>
                  <a:pt x="0" y="13202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788030" y="4146550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87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742310" y="26850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991230" y="2753614"/>
            <a:ext cx="0" cy="1252220"/>
          </a:xfrm>
          <a:custGeom>
            <a:avLst/>
            <a:gdLst/>
            <a:ahLst/>
            <a:cxnLst/>
            <a:rect l="l" t="t" r="r" b="b"/>
            <a:pathLst>
              <a:path h="1252220">
                <a:moveTo>
                  <a:pt x="0" y="0"/>
                </a:moveTo>
                <a:lnTo>
                  <a:pt x="0" y="12517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991230" y="4146550"/>
            <a:ext cx="0" cy="93980"/>
          </a:xfrm>
          <a:custGeom>
            <a:avLst/>
            <a:gdLst/>
            <a:ahLst/>
            <a:cxnLst/>
            <a:rect l="l" t="t" r="r" b="b"/>
            <a:pathLst>
              <a:path h="93979">
                <a:moveTo>
                  <a:pt x="0" y="0"/>
                </a:moveTo>
                <a:lnTo>
                  <a:pt x="0" y="939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945510" y="4242815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881" y="0"/>
                </a:lnTo>
              </a:path>
            </a:pathLst>
          </a:custGeom>
          <a:ln w="140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945510" y="2754947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219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999485" y="2756280"/>
            <a:ext cx="0" cy="1249045"/>
          </a:xfrm>
          <a:custGeom>
            <a:avLst/>
            <a:gdLst/>
            <a:ahLst/>
            <a:cxnLst/>
            <a:rect l="l" t="t" r="r" b="b"/>
            <a:pathLst>
              <a:path h="1249045">
                <a:moveTo>
                  <a:pt x="0" y="0"/>
                </a:moveTo>
                <a:lnTo>
                  <a:pt x="0" y="1249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999485" y="4146550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3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090672" y="2785872"/>
            <a:ext cx="0" cy="1219835"/>
          </a:xfrm>
          <a:custGeom>
            <a:avLst/>
            <a:gdLst/>
            <a:ahLst/>
            <a:cxnLst/>
            <a:rect l="l" t="t" r="r" b="b"/>
            <a:pathLst>
              <a:path h="1219835">
                <a:moveTo>
                  <a:pt x="0" y="0"/>
                </a:moveTo>
                <a:lnTo>
                  <a:pt x="0" y="12194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090672" y="4146550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5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044951" y="27858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356102" y="4146550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9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310382" y="4265485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1007" y="0"/>
                </a:lnTo>
              </a:path>
            </a:pathLst>
          </a:custGeom>
          <a:ln w="17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385184" y="4146550"/>
            <a:ext cx="0" cy="117475"/>
          </a:xfrm>
          <a:custGeom>
            <a:avLst/>
            <a:gdLst/>
            <a:ahLst/>
            <a:cxnLst/>
            <a:rect l="l" t="t" r="r" b="b"/>
            <a:pathLst>
              <a:path h="117475">
                <a:moveTo>
                  <a:pt x="0" y="0"/>
                </a:moveTo>
                <a:lnTo>
                  <a:pt x="0" y="1172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339465" y="4267708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817" y="0"/>
                </a:lnTo>
              </a:path>
            </a:pathLst>
          </a:custGeom>
          <a:ln w="1739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455670" y="4146550"/>
            <a:ext cx="0" cy="123189"/>
          </a:xfrm>
          <a:custGeom>
            <a:avLst/>
            <a:gdLst/>
            <a:ahLst/>
            <a:cxnLst/>
            <a:rect l="l" t="t" r="r" b="b"/>
            <a:pathLst>
              <a:path h="123189">
                <a:moveTo>
                  <a:pt x="0" y="0"/>
                </a:moveTo>
                <a:lnTo>
                  <a:pt x="0" y="1229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480561" y="4146550"/>
            <a:ext cx="0" cy="125095"/>
          </a:xfrm>
          <a:custGeom>
            <a:avLst/>
            <a:gdLst/>
            <a:ahLst/>
            <a:cxnLst/>
            <a:rect l="l" t="t" r="r" b="b"/>
            <a:pathLst>
              <a:path h="125095">
                <a:moveTo>
                  <a:pt x="0" y="0"/>
                </a:moveTo>
                <a:lnTo>
                  <a:pt x="0" y="1250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555110" y="4146550"/>
            <a:ext cx="0" cy="132080"/>
          </a:xfrm>
          <a:custGeom>
            <a:avLst/>
            <a:gdLst/>
            <a:ahLst/>
            <a:cxnLst/>
            <a:rect l="l" t="t" r="r" b="b"/>
            <a:pathLst>
              <a:path h="132079">
                <a:moveTo>
                  <a:pt x="0" y="0"/>
                </a:moveTo>
                <a:lnTo>
                  <a:pt x="0" y="1318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509390" y="4278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675379" y="4146550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144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629659" y="4295521"/>
            <a:ext cx="174625" cy="0"/>
          </a:xfrm>
          <a:custGeom>
            <a:avLst/>
            <a:gdLst/>
            <a:ahLst/>
            <a:cxnLst/>
            <a:rect l="l" t="t" r="r" b="b"/>
            <a:pathLst>
              <a:path w="174625">
                <a:moveTo>
                  <a:pt x="0" y="0"/>
                </a:moveTo>
                <a:lnTo>
                  <a:pt x="174370" y="0"/>
                </a:lnTo>
              </a:path>
            </a:pathLst>
          </a:custGeom>
          <a:ln w="18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733546" y="4146550"/>
            <a:ext cx="0" cy="151130"/>
          </a:xfrm>
          <a:custGeom>
            <a:avLst/>
            <a:gdLst/>
            <a:ahLst/>
            <a:cxnLst/>
            <a:rect l="l" t="t" r="r" b="b"/>
            <a:pathLst>
              <a:path h="151129">
                <a:moveTo>
                  <a:pt x="0" y="0"/>
                </a:moveTo>
                <a:lnTo>
                  <a:pt x="0" y="1507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687826" y="430282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182625" y="0"/>
                </a:lnTo>
              </a:path>
            </a:pathLst>
          </a:custGeom>
          <a:ln w="2057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758310" y="4146550"/>
            <a:ext cx="0" cy="153670"/>
          </a:xfrm>
          <a:custGeom>
            <a:avLst/>
            <a:gdLst/>
            <a:ahLst/>
            <a:cxnLst/>
            <a:rect l="l" t="t" r="r" b="b"/>
            <a:pathLst>
              <a:path h="153670">
                <a:moveTo>
                  <a:pt x="0" y="0"/>
                </a:moveTo>
                <a:lnTo>
                  <a:pt x="0" y="1536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804030" y="4146550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758310" y="4311713"/>
            <a:ext cx="182880" cy="0"/>
          </a:xfrm>
          <a:custGeom>
            <a:avLst/>
            <a:gdLst/>
            <a:ahLst/>
            <a:cxnLst/>
            <a:rect l="l" t="t" r="r" b="b"/>
            <a:pathLst>
              <a:path w="182879">
                <a:moveTo>
                  <a:pt x="0" y="0"/>
                </a:moveTo>
                <a:lnTo>
                  <a:pt x="182625" y="0"/>
                </a:lnTo>
              </a:path>
            </a:pathLst>
          </a:custGeom>
          <a:ln w="2133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824732" y="4146550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895216" y="4146550"/>
            <a:ext cx="0" cy="171450"/>
          </a:xfrm>
          <a:custGeom>
            <a:avLst/>
            <a:gdLst/>
            <a:ahLst/>
            <a:cxnLst/>
            <a:rect l="l" t="t" r="r" b="b"/>
            <a:pathLst>
              <a:path h="171450">
                <a:moveTo>
                  <a:pt x="0" y="0"/>
                </a:moveTo>
                <a:lnTo>
                  <a:pt x="0" y="171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911853" y="4146550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4">
                <a:moveTo>
                  <a:pt x="0" y="0"/>
                </a:moveTo>
                <a:lnTo>
                  <a:pt x="0" y="1733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866134" y="43199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924300" y="4287773"/>
            <a:ext cx="0" cy="34290"/>
          </a:xfrm>
          <a:custGeom>
            <a:avLst/>
            <a:gdLst/>
            <a:ahLst/>
            <a:cxnLst/>
            <a:rect l="l" t="t" r="r" b="b"/>
            <a:pathLst>
              <a:path h="34289">
                <a:moveTo>
                  <a:pt x="0" y="0"/>
                </a:moveTo>
                <a:lnTo>
                  <a:pt x="0" y="33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878579" y="43215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965702" y="4287773"/>
            <a:ext cx="0" cy="40005"/>
          </a:xfrm>
          <a:custGeom>
            <a:avLst/>
            <a:gdLst/>
            <a:ahLst/>
            <a:cxnLst/>
            <a:rect l="l" t="t" r="r" b="b"/>
            <a:pathLst>
              <a:path h="40004">
                <a:moveTo>
                  <a:pt x="0" y="0"/>
                </a:moveTo>
                <a:lnTo>
                  <a:pt x="0" y="39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919982" y="43275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978147" y="4287773"/>
            <a:ext cx="0" cy="41910"/>
          </a:xfrm>
          <a:custGeom>
            <a:avLst/>
            <a:gdLst/>
            <a:ahLst/>
            <a:cxnLst/>
            <a:rect l="l" t="t" r="r" b="b"/>
            <a:pathLst>
              <a:path h="41910">
                <a:moveTo>
                  <a:pt x="0" y="0"/>
                </a:moveTo>
                <a:lnTo>
                  <a:pt x="0" y="415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932428" y="43293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032122" y="4287773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5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986403" y="434416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435" y="0"/>
                </a:lnTo>
              </a:path>
            </a:pathLst>
          </a:custGeom>
          <a:ln w="2324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085971" y="4287773"/>
            <a:ext cx="0" cy="58419"/>
          </a:xfrm>
          <a:custGeom>
            <a:avLst/>
            <a:gdLst/>
            <a:ahLst/>
            <a:cxnLst/>
            <a:rect l="l" t="t" r="r" b="b"/>
            <a:pathLst>
              <a:path h="58420">
                <a:moveTo>
                  <a:pt x="0" y="0"/>
                </a:moveTo>
                <a:lnTo>
                  <a:pt x="0" y="57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040251" y="4345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119117" y="4287773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3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135754" y="4287773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60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090034" y="43538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148201" y="4287773"/>
            <a:ext cx="0" cy="68580"/>
          </a:xfrm>
          <a:custGeom>
            <a:avLst/>
            <a:gdLst/>
            <a:ahLst/>
            <a:cxnLst/>
            <a:rect l="l" t="t" r="r" b="b"/>
            <a:pathLst>
              <a:path h="68579">
                <a:moveTo>
                  <a:pt x="0" y="0"/>
                </a:moveTo>
                <a:lnTo>
                  <a:pt x="0" y="680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102480" y="43558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256023" y="4287773"/>
            <a:ext cx="0" cy="86995"/>
          </a:xfrm>
          <a:custGeom>
            <a:avLst/>
            <a:gdLst/>
            <a:ahLst/>
            <a:cxnLst/>
            <a:rect l="l" t="t" r="r" b="b"/>
            <a:pathLst>
              <a:path h="86995">
                <a:moveTo>
                  <a:pt x="0" y="0"/>
                </a:moveTo>
                <a:lnTo>
                  <a:pt x="0" y="868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210303" y="43746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305808" y="4287773"/>
            <a:ext cx="0" cy="96520"/>
          </a:xfrm>
          <a:custGeom>
            <a:avLst/>
            <a:gdLst/>
            <a:ahLst/>
            <a:cxnLst/>
            <a:rect l="l" t="t" r="r" b="b"/>
            <a:pathLst>
              <a:path h="96520">
                <a:moveTo>
                  <a:pt x="0" y="0"/>
                </a:moveTo>
                <a:lnTo>
                  <a:pt x="0" y="96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260088" y="4383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372102" y="4287773"/>
            <a:ext cx="0" cy="109220"/>
          </a:xfrm>
          <a:custGeom>
            <a:avLst/>
            <a:gdLst/>
            <a:ahLst/>
            <a:cxnLst/>
            <a:rect l="l" t="t" r="r" b="b"/>
            <a:pathLst>
              <a:path h="109220">
                <a:moveTo>
                  <a:pt x="0" y="0"/>
                </a:moveTo>
                <a:lnTo>
                  <a:pt x="0" y="1087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326382" y="4397311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694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380357" y="4287773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3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446778" y="4287773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6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401058" y="44114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529709" y="4287773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483989" y="44288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546346" y="4287773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144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500626" y="44325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641722" y="4287773"/>
            <a:ext cx="0" cy="166370"/>
          </a:xfrm>
          <a:custGeom>
            <a:avLst/>
            <a:gdLst/>
            <a:ahLst/>
            <a:cxnLst/>
            <a:rect l="l" t="t" r="r" b="b"/>
            <a:pathLst>
              <a:path h="166370">
                <a:moveTo>
                  <a:pt x="0" y="0"/>
                </a:moveTo>
                <a:lnTo>
                  <a:pt x="0" y="1661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596003" y="44538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695571" y="4287773"/>
            <a:ext cx="0" cy="179070"/>
          </a:xfrm>
          <a:custGeom>
            <a:avLst/>
            <a:gdLst/>
            <a:ahLst/>
            <a:cxnLst/>
            <a:rect l="l" t="t" r="r" b="b"/>
            <a:pathLst>
              <a:path h="179070">
                <a:moveTo>
                  <a:pt x="0" y="0"/>
                </a:moveTo>
                <a:lnTo>
                  <a:pt x="0" y="178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649851" y="44664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002403" y="3194939"/>
            <a:ext cx="0" cy="810895"/>
          </a:xfrm>
          <a:custGeom>
            <a:avLst/>
            <a:gdLst/>
            <a:ahLst/>
            <a:cxnLst/>
            <a:rect l="l" t="t" r="r" b="b"/>
            <a:pathLst>
              <a:path h="810895">
                <a:moveTo>
                  <a:pt x="0" y="0"/>
                </a:moveTo>
                <a:lnTo>
                  <a:pt x="0" y="810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002403" y="4287773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6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956683" y="45445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956683" y="3194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189092" y="3211448"/>
            <a:ext cx="0" cy="794385"/>
          </a:xfrm>
          <a:custGeom>
            <a:avLst/>
            <a:gdLst/>
            <a:ahLst/>
            <a:cxnLst/>
            <a:rect l="l" t="t" r="r" b="b"/>
            <a:pathLst>
              <a:path h="794385">
                <a:moveTo>
                  <a:pt x="0" y="0"/>
                </a:moveTo>
                <a:lnTo>
                  <a:pt x="0" y="7938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189092" y="4287773"/>
            <a:ext cx="0" cy="309880"/>
          </a:xfrm>
          <a:custGeom>
            <a:avLst/>
            <a:gdLst/>
            <a:ahLst/>
            <a:cxnLst/>
            <a:rect l="l" t="t" r="r" b="b"/>
            <a:pathLst>
              <a:path h="309879">
                <a:moveTo>
                  <a:pt x="0" y="0"/>
                </a:moveTo>
                <a:lnTo>
                  <a:pt x="0" y="3094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143372" y="45972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143372" y="32114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495925" y="3231007"/>
            <a:ext cx="0" cy="774700"/>
          </a:xfrm>
          <a:custGeom>
            <a:avLst/>
            <a:gdLst/>
            <a:ahLst/>
            <a:cxnLst/>
            <a:rect l="l" t="t" r="r" b="b"/>
            <a:pathLst>
              <a:path h="774700">
                <a:moveTo>
                  <a:pt x="0" y="0"/>
                </a:moveTo>
                <a:lnTo>
                  <a:pt x="0" y="774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495925" y="4287773"/>
            <a:ext cx="0" cy="403860"/>
          </a:xfrm>
          <a:custGeom>
            <a:avLst/>
            <a:gdLst/>
            <a:ahLst/>
            <a:cxnLst/>
            <a:rect l="l" t="t" r="r" b="b"/>
            <a:pathLst>
              <a:path h="403860">
                <a:moveTo>
                  <a:pt x="0" y="0"/>
                </a:moveTo>
                <a:lnTo>
                  <a:pt x="0" y="403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450204" y="46915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450204" y="3231514"/>
            <a:ext cx="112395" cy="0"/>
          </a:xfrm>
          <a:custGeom>
            <a:avLst/>
            <a:gdLst/>
            <a:ahLst/>
            <a:cxnLst/>
            <a:rect l="l" t="t" r="r" b="b"/>
            <a:pathLst>
              <a:path w="112395">
                <a:moveTo>
                  <a:pt x="0" y="0"/>
                </a:moveTo>
                <a:lnTo>
                  <a:pt x="112141" y="0"/>
                </a:lnTo>
              </a:path>
            </a:pathLst>
          </a:custGeom>
          <a:ln w="1054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516626" y="3232023"/>
            <a:ext cx="0" cy="773430"/>
          </a:xfrm>
          <a:custGeom>
            <a:avLst/>
            <a:gdLst/>
            <a:ahLst/>
            <a:cxnLst/>
            <a:rect l="l" t="t" r="r" b="b"/>
            <a:pathLst>
              <a:path h="773429">
                <a:moveTo>
                  <a:pt x="0" y="0"/>
                </a:moveTo>
                <a:lnTo>
                  <a:pt x="0" y="7733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516626" y="4287773"/>
            <a:ext cx="0" cy="410845"/>
          </a:xfrm>
          <a:custGeom>
            <a:avLst/>
            <a:gdLst/>
            <a:ahLst/>
            <a:cxnLst/>
            <a:rect l="l" t="t" r="r" b="b"/>
            <a:pathLst>
              <a:path h="410845">
                <a:moveTo>
                  <a:pt x="0" y="0"/>
                </a:moveTo>
                <a:lnTo>
                  <a:pt x="0" y="410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470905" y="46982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533263" y="3232911"/>
            <a:ext cx="0" cy="772795"/>
          </a:xfrm>
          <a:custGeom>
            <a:avLst/>
            <a:gdLst/>
            <a:ahLst/>
            <a:cxnLst/>
            <a:rect l="l" t="t" r="r" b="b"/>
            <a:pathLst>
              <a:path h="772795">
                <a:moveTo>
                  <a:pt x="0" y="0"/>
                </a:moveTo>
                <a:lnTo>
                  <a:pt x="0" y="772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533263" y="4287773"/>
            <a:ext cx="0" cy="415925"/>
          </a:xfrm>
          <a:custGeom>
            <a:avLst/>
            <a:gdLst/>
            <a:ahLst/>
            <a:cxnLst/>
            <a:rect l="l" t="t" r="r" b="b"/>
            <a:pathLst>
              <a:path h="415925">
                <a:moveTo>
                  <a:pt x="0" y="0"/>
                </a:moveTo>
                <a:lnTo>
                  <a:pt x="0" y="415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487542" y="4703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487542" y="32329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574791" y="3234689"/>
            <a:ext cx="0" cy="911860"/>
          </a:xfrm>
          <a:custGeom>
            <a:avLst/>
            <a:gdLst/>
            <a:ahLst/>
            <a:cxnLst/>
            <a:rect l="l" t="t" r="r" b="b"/>
            <a:pathLst>
              <a:path h="911860">
                <a:moveTo>
                  <a:pt x="0" y="0"/>
                </a:moveTo>
                <a:lnTo>
                  <a:pt x="0" y="9118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574791" y="4287773"/>
            <a:ext cx="0" cy="429895"/>
          </a:xfrm>
          <a:custGeom>
            <a:avLst/>
            <a:gdLst/>
            <a:ahLst/>
            <a:cxnLst/>
            <a:rect l="l" t="t" r="r" b="b"/>
            <a:pathLst>
              <a:path h="429895">
                <a:moveTo>
                  <a:pt x="0" y="0"/>
                </a:moveTo>
                <a:lnTo>
                  <a:pt x="0" y="4293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529071" y="4717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529071" y="32346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238240" y="3247008"/>
            <a:ext cx="0" cy="899794"/>
          </a:xfrm>
          <a:custGeom>
            <a:avLst/>
            <a:gdLst/>
            <a:ahLst/>
            <a:cxnLst/>
            <a:rect l="l" t="t" r="r" b="b"/>
            <a:pathLst>
              <a:path h="899795">
                <a:moveTo>
                  <a:pt x="0" y="0"/>
                </a:moveTo>
                <a:lnTo>
                  <a:pt x="0" y="8995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238240" y="4287773"/>
            <a:ext cx="0" cy="663575"/>
          </a:xfrm>
          <a:custGeom>
            <a:avLst/>
            <a:gdLst/>
            <a:ahLst/>
            <a:cxnLst/>
            <a:rect l="l" t="t" r="r" b="b"/>
            <a:pathLst>
              <a:path h="663575">
                <a:moveTo>
                  <a:pt x="0" y="0"/>
                </a:moveTo>
                <a:lnTo>
                  <a:pt x="0" y="663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192520" y="49512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192520" y="32470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565900" y="3243326"/>
            <a:ext cx="0" cy="903605"/>
          </a:xfrm>
          <a:custGeom>
            <a:avLst/>
            <a:gdLst/>
            <a:ahLst/>
            <a:cxnLst/>
            <a:rect l="l" t="t" r="r" b="b"/>
            <a:pathLst>
              <a:path h="903604">
                <a:moveTo>
                  <a:pt x="0" y="0"/>
                </a:moveTo>
                <a:lnTo>
                  <a:pt x="0" y="903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565900" y="4287773"/>
            <a:ext cx="0" cy="789305"/>
          </a:xfrm>
          <a:custGeom>
            <a:avLst/>
            <a:gdLst/>
            <a:ahLst/>
            <a:cxnLst/>
            <a:rect l="l" t="t" r="r" b="b"/>
            <a:pathLst>
              <a:path h="789304">
                <a:moveTo>
                  <a:pt x="0" y="0"/>
                </a:moveTo>
                <a:lnTo>
                  <a:pt x="0" y="788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520180" y="5076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520180" y="3243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640448" y="3241801"/>
            <a:ext cx="0" cy="904875"/>
          </a:xfrm>
          <a:custGeom>
            <a:avLst/>
            <a:gdLst/>
            <a:ahLst/>
            <a:cxnLst/>
            <a:rect l="l" t="t" r="r" b="b"/>
            <a:pathLst>
              <a:path h="904875">
                <a:moveTo>
                  <a:pt x="0" y="0"/>
                </a:moveTo>
                <a:lnTo>
                  <a:pt x="0" y="9047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640448" y="4287773"/>
            <a:ext cx="0" cy="818515"/>
          </a:xfrm>
          <a:custGeom>
            <a:avLst/>
            <a:gdLst/>
            <a:ahLst/>
            <a:cxnLst/>
            <a:rect l="l" t="t" r="r" b="b"/>
            <a:pathLst>
              <a:path h="818514">
                <a:moveTo>
                  <a:pt x="0" y="0"/>
                </a:moveTo>
                <a:lnTo>
                  <a:pt x="0" y="818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594729" y="51057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594729" y="32418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7075931" y="3228467"/>
            <a:ext cx="0" cy="918210"/>
          </a:xfrm>
          <a:custGeom>
            <a:avLst/>
            <a:gdLst/>
            <a:ahLst/>
            <a:cxnLst/>
            <a:rect l="l" t="t" r="r" b="b"/>
            <a:pathLst>
              <a:path h="918210">
                <a:moveTo>
                  <a:pt x="0" y="0"/>
                </a:moveTo>
                <a:lnTo>
                  <a:pt x="0" y="9180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7075931" y="4287773"/>
            <a:ext cx="0" cy="993140"/>
          </a:xfrm>
          <a:custGeom>
            <a:avLst/>
            <a:gdLst/>
            <a:ahLst/>
            <a:cxnLst/>
            <a:rect l="l" t="t" r="r" b="b"/>
            <a:pathLst>
              <a:path h="993139">
                <a:moveTo>
                  <a:pt x="0" y="0"/>
                </a:moveTo>
                <a:lnTo>
                  <a:pt x="0" y="993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7030211" y="52807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7030211" y="3228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7254240" y="3221227"/>
            <a:ext cx="0" cy="925830"/>
          </a:xfrm>
          <a:custGeom>
            <a:avLst/>
            <a:gdLst/>
            <a:ahLst/>
            <a:cxnLst/>
            <a:rect l="l" t="t" r="r" b="b"/>
            <a:pathLst>
              <a:path h="925829">
                <a:moveTo>
                  <a:pt x="0" y="0"/>
                </a:moveTo>
                <a:lnTo>
                  <a:pt x="0" y="9253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7254240" y="4287773"/>
            <a:ext cx="0" cy="1066800"/>
          </a:xfrm>
          <a:custGeom>
            <a:avLst/>
            <a:gdLst/>
            <a:ahLst/>
            <a:cxnLst/>
            <a:rect l="l" t="t" r="r" b="b"/>
            <a:pathLst>
              <a:path h="1066800">
                <a:moveTo>
                  <a:pt x="0" y="0"/>
                </a:moveTo>
                <a:lnTo>
                  <a:pt x="0" y="10665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7208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7208519" y="3221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7498080" y="3228594"/>
            <a:ext cx="0" cy="988694"/>
          </a:xfrm>
          <a:custGeom>
            <a:avLst/>
            <a:gdLst/>
            <a:ahLst/>
            <a:cxnLst/>
            <a:rect l="l" t="t" r="r" b="b"/>
            <a:pathLst>
              <a:path h="988695">
                <a:moveTo>
                  <a:pt x="0" y="98856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7498080" y="42171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7498080" y="40759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7498080" y="39347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7498080" y="3793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7498080" y="3652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7498080" y="3511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7498080" y="3369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7498080" y="32285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 txBox="1"/>
          <p:nvPr/>
        </p:nvSpPr>
        <p:spPr>
          <a:xfrm>
            <a:off x="7668259" y="3168901"/>
            <a:ext cx="1165860" cy="11283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030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030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1143380" y="3143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143380" y="3143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263650" y="3165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263650" y="3165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433702" y="31968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433702" y="31968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475105" y="3204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475105" y="3204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495933" y="32082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495933" y="32082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549780" y="32183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549780" y="32183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636902" y="32344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636902" y="32344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740535" y="3253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740535" y="3253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748789" y="32551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748789" y="32551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819275" y="32680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819275" y="32680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873250" y="3278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873250" y="3278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491104" y="33924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491104" y="33924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619629" y="3416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619629" y="3416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665348" y="34246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665348" y="34246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706751" y="34323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706751" y="34323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735833" y="34376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735833" y="34376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773172" y="34446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773172" y="34446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976372" y="3482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976372" y="3482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984626" y="34837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984626" y="34837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075813" y="35006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075813" y="35006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987544" y="38548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987544" y="38548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174234" y="38895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174234" y="38895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481065" y="3946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481065" y="3946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501766" y="39503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501766" y="39503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518403" y="39533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518403" y="39533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559933" y="39611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559933" y="39611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223380" y="4084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223380" y="4084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551041" y="41450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551041" y="41450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625590" y="41588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625590" y="41588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061072" y="42397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6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061072" y="42397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239381" y="42729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239381" y="42729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 txBox="1"/>
          <p:nvPr/>
        </p:nvSpPr>
        <p:spPr>
          <a:xfrm>
            <a:off x="111112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54070500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318465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54071000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525805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54071500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594230" y="506776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465" name="object 465"/>
          <p:cNvSpPr txBox="1"/>
          <p:nvPr/>
        </p:nvSpPr>
        <p:spPr>
          <a:xfrm>
            <a:off x="594230" y="430678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594230" y="354567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594230" y="278468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594230" y="205692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69" name="object 46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10" dirty="0">
                <a:latin typeface="Arial"/>
                <a:cs typeface="Arial"/>
              </a:rPr>
              <a:t>A</a:t>
            </a:r>
            <a:r>
              <a:rPr sz="1200" b="1" dirty="0">
                <a:latin typeface="Arial"/>
                <a:cs typeface="Arial"/>
              </a:rPr>
              <a:t>TP5MC2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12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60</a:t>
            </a:r>
            <a:endParaRPr sz="1200">
              <a:latin typeface="Arial"/>
              <a:cs typeface="Arial"/>
            </a:endParaRPr>
          </a:p>
          <a:p>
            <a:pPr marL="159385" marR="15240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0.039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0.047</a:t>
            </a:r>
            <a:endParaRPr sz="1200">
              <a:latin typeface="Arial"/>
              <a:cs typeface="Arial"/>
            </a:endParaRPr>
          </a:p>
        </p:txBody>
      </p:sp>
      <p:sp>
        <p:nvSpPr>
          <p:cNvPr id="471" name="object 47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914400" y="4005326"/>
            <a:ext cx="517525" cy="141605"/>
          </a:xfrm>
          <a:custGeom>
            <a:avLst/>
            <a:gdLst/>
            <a:ahLst/>
            <a:cxnLst/>
            <a:rect l="l" t="t" r="r" b="b"/>
            <a:pathLst>
              <a:path w="517525" h="141604">
                <a:moveTo>
                  <a:pt x="0" y="141224"/>
                </a:moveTo>
                <a:lnTo>
                  <a:pt x="517525" y="141224"/>
                </a:lnTo>
                <a:lnTo>
                  <a:pt x="517525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 txBox="1"/>
          <p:nvPr/>
        </p:nvSpPr>
        <p:spPr>
          <a:xfrm>
            <a:off x="1431925" y="4005326"/>
            <a:ext cx="4142740" cy="141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4765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74" name="object 474"/>
          <p:cNvSpPr/>
          <p:nvPr/>
        </p:nvSpPr>
        <p:spPr>
          <a:xfrm>
            <a:off x="4697666" y="3450780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4"/>
                </a:lnTo>
              </a:path>
            </a:pathLst>
          </a:custGeom>
          <a:ln w="419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431925" y="4005326"/>
            <a:ext cx="4142740" cy="141605"/>
          </a:xfrm>
          <a:custGeom>
            <a:avLst/>
            <a:gdLst/>
            <a:ahLst/>
            <a:cxnLst/>
            <a:rect l="l" t="t" r="r" b="b"/>
            <a:pathLst>
              <a:path w="4142740" h="141604">
                <a:moveTo>
                  <a:pt x="0" y="141224"/>
                </a:moveTo>
                <a:lnTo>
                  <a:pt x="4142740" y="141224"/>
                </a:lnTo>
                <a:lnTo>
                  <a:pt x="4142740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 txBox="1"/>
          <p:nvPr/>
        </p:nvSpPr>
        <p:spPr>
          <a:xfrm>
            <a:off x="3338195" y="4022088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82" name="object 482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907663" y="4146550"/>
            <a:ext cx="1671320" cy="141605"/>
          </a:xfrm>
          <a:custGeom>
            <a:avLst/>
            <a:gdLst/>
            <a:ahLst/>
            <a:cxnLst/>
            <a:rect l="l" t="t" r="r" b="b"/>
            <a:pathLst>
              <a:path w="1671320" h="141604">
                <a:moveTo>
                  <a:pt x="0" y="141224"/>
                </a:moveTo>
                <a:lnTo>
                  <a:pt x="1671192" y="141224"/>
                </a:lnTo>
                <a:lnTo>
                  <a:pt x="1671192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 txBox="1"/>
          <p:nvPr/>
        </p:nvSpPr>
        <p:spPr>
          <a:xfrm>
            <a:off x="5578855" y="4146550"/>
            <a:ext cx="1919605" cy="141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3810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487" name="object 487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578855" y="4146550"/>
            <a:ext cx="1919605" cy="141605"/>
          </a:xfrm>
          <a:custGeom>
            <a:avLst/>
            <a:gdLst/>
            <a:ahLst/>
            <a:cxnLst/>
            <a:rect l="l" t="t" r="r" b="b"/>
            <a:pathLst>
              <a:path w="1919604" h="141604">
                <a:moveTo>
                  <a:pt x="0" y="141224"/>
                </a:moveTo>
                <a:lnTo>
                  <a:pt x="1919224" y="141224"/>
                </a:lnTo>
                <a:lnTo>
                  <a:pt x="1919224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 txBox="1"/>
          <p:nvPr/>
        </p:nvSpPr>
        <p:spPr>
          <a:xfrm>
            <a:off x="6861429" y="4165979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492" name="object 492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 txBox="1"/>
          <p:nvPr/>
        </p:nvSpPr>
        <p:spPr>
          <a:xfrm>
            <a:off x="914400" y="3722878"/>
            <a:ext cx="513715" cy="141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914400" y="3722878"/>
            <a:ext cx="513715" cy="141605"/>
          </a:xfrm>
          <a:custGeom>
            <a:avLst/>
            <a:gdLst/>
            <a:ahLst/>
            <a:cxnLst/>
            <a:rect l="l" t="t" r="r" b="b"/>
            <a:pathLst>
              <a:path w="513715" h="141604">
                <a:moveTo>
                  <a:pt x="0" y="141224"/>
                </a:moveTo>
                <a:lnTo>
                  <a:pt x="513334" y="141224"/>
                </a:lnTo>
                <a:lnTo>
                  <a:pt x="513334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 txBox="1"/>
          <p:nvPr/>
        </p:nvSpPr>
        <p:spPr>
          <a:xfrm>
            <a:off x="1037589" y="374878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01" name="object 501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914400" y="3440429"/>
            <a:ext cx="513715" cy="141605"/>
          </a:xfrm>
          <a:custGeom>
            <a:avLst/>
            <a:gdLst/>
            <a:ahLst/>
            <a:cxnLst/>
            <a:rect l="l" t="t" r="r" b="b"/>
            <a:pathLst>
              <a:path w="513715" h="141604">
                <a:moveTo>
                  <a:pt x="0" y="141224"/>
                </a:moveTo>
                <a:lnTo>
                  <a:pt x="513334" y="141224"/>
                </a:lnTo>
                <a:lnTo>
                  <a:pt x="513334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 txBox="1"/>
          <p:nvPr/>
        </p:nvSpPr>
        <p:spPr>
          <a:xfrm>
            <a:off x="1064133" y="345960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914400" y="3581653"/>
            <a:ext cx="513715" cy="141605"/>
          </a:xfrm>
          <a:custGeom>
            <a:avLst/>
            <a:gdLst/>
            <a:ahLst/>
            <a:cxnLst/>
            <a:rect l="l" t="t" r="r" b="b"/>
            <a:pathLst>
              <a:path w="513715" h="141604">
                <a:moveTo>
                  <a:pt x="0" y="141224"/>
                </a:moveTo>
                <a:lnTo>
                  <a:pt x="513334" y="141224"/>
                </a:lnTo>
                <a:lnTo>
                  <a:pt x="513334" y="0"/>
                </a:lnTo>
                <a:lnTo>
                  <a:pt x="0" y="0"/>
                </a:lnTo>
                <a:lnTo>
                  <a:pt x="0" y="14122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 txBox="1"/>
          <p:nvPr/>
        </p:nvSpPr>
        <p:spPr>
          <a:xfrm>
            <a:off x="981455" y="3603877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4690808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694999" y="3455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803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 txBox="1"/>
          <p:nvPr/>
        </p:nvSpPr>
        <p:spPr>
          <a:xfrm>
            <a:off x="4224020" y="3228719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905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−0.343)</a:t>
            </a:r>
            <a:endParaRPr sz="800">
              <a:latin typeface="Arial"/>
              <a:cs typeface="Arial"/>
            </a:endParaRPr>
          </a:p>
        </p:txBody>
      </p:sp>
      <p:sp>
        <p:nvSpPr>
          <p:cNvPr id="515" name="object 51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17" name="object 51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3400" y="464138"/>
            <a:ext cx="8081645" cy="53771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3" action="ppaction://hlinksldjump"/>
              </a:rPr>
              <a:t>Overlapping_Bumphunter_Beta_Values:Chr_1_Gene_FAAP20_DMR_1</a:t>
            </a:r>
            <a:r>
              <a:rPr sz="800" spc="80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" action="ppaction://hlinksldjump"/>
              </a:rPr>
              <a:t>   </a:t>
            </a:r>
            <a:r>
              <a:rPr sz="800" spc="15" dirty="0">
                <a:latin typeface="Arial"/>
                <a:cs typeface="Arial"/>
                <a:hlinkClick r:id="rId3" action="ppaction://hlinksldjump"/>
              </a:rPr>
              <a:t>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4" action="ppaction://hlinksldjump"/>
              </a:rPr>
              <a:t>Overlapping_Bumphunter_Beta_Values:Chr_1_Gene_NAV1_DMR_1 </a:t>
            </a:r>
            <a:r>
              <a:rPr sz="800" spc="-110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4" action="ppaction://hlinksldjump"/>
              </a:rPr>
              <a:t>   </a:t>
            </a:r>
            <a:r>
              <a:rPr sz="800" spc="15" dirty="0">
                <a:latin typeface="Arial"/>
                <a:cs typeface="Arial"/>
                <a:hlinkClick r:id="rId4" action="ppaction://hlinksldjump"/>
              </a:rPr>
              <a:t>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5" action="ppaction://hlinksldjump"/>
              </a:rPr>
              <a:t>Overlapping_Bumphunter_Beta_Values:Chr_2_Gene_INHA_DMR_1</a:t>
            </a:r>
            <a:r>
              <a:rPr sz="800" spc="100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5" action="ppaction://hlinksldjump"/>
              </a:rPr>
              <a:t>   </a:t>
            </a:r>
            <a:r>
              <a:rPr sz="800" spc="15" dirty="0">
                <a:latin typeface="Arial"/>
                <a:cs typeface="Arial"/>
                <a:hlinkClick r:id="rId5" action="ppaction://hlinksldjump"/>
              </a:rPr>
              <a:t>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6" action="ppaction://hlinksldjump"/>
              </a:rPr>
              <a:t>Overlapping_Bumphunter_Beta_Values:Chr_2_Gene_POMC_DMR_1</a:t>
            </a:r>
            <a:r>
              <a:rPr sz="800" spc="90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6" action="ppaction://hlinksldjump"/>
              </a:rPr>
              <a:t>   </a:t>
            </a:r>
            <a:r>
              <a:rPr sz="800" spc="15" dirty="0">
                <a:latin typeface="Arial"/>
                <a:cs typeface="Arial"/>
                <a:hlinkClick r:id="rId6" action="ppaction://hlinksldjump"/>
              </a:rPr>
              <a:t>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7" action="ppaction://hlinksldjump"/>
              </a:rPr>
              <a:t>Overlapping_Bumphunter_Beta_Values:Chr_2_Gene_PSD4_DMR_1 </a:t>
            </a:r>
            <a:r>
              <a:rPr sz="800" spc="-110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7" action="ppaction://hlinksldjump"/>
              </a:rPr>
              <a:t>   </a:t>
            </a:r>
            <a:r>
              <a:rPr sz="800" spc="15" dirty="0">
                <a:latin typeface="Arial"/>
                <a:cs typeface="Arial"/>
                <a:hlinkClick r:id="rId7" action="ppaction://hlinksldjump"/>
              </a:rPr>
              <a:t>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8" action="ppaction://hlinksldjump"/>
              </a:rPr>
              <a:t>Overlapping_Bumphunter_Beta_Values:Chr_3_Gene_MAGI1_DMR_1</a:t>
            </a:r>
            <a:r>
              <a:rPr sz="800" spc="9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8" action="ppaction://hlinksldjump"/>
              </a:rPr>
              <a:t>   </a:t>
            </a:r>
            <a:r>
              <a:rPr sz="800" spc="15" dirty="0">
                <a:latin typeface="Arial"/>
                <a:cs typeface="Arial"/>
                <a:hlinkClick r:id="rId8" action="ppaction://hlinksldjump"/>
              </a:rPr>
              <a:t>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9" action="ppaction://hlinksldjump"/>
              </a:rPr>
              <a:t>Overlapping_Bumphunter_Beta_Values:Chr_3_Gene_MOBP_DMR_1 </a:t>
            </a:r>
            <a:r>
              <a:rPr sz="800" spc="-90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9" action="ppaction://hlinksldjump"/>
              </a:rPr>
              <a:t>   </a:t>
            </a:r>
            <a:r>
              <a:rPr sz="800" spc="15" dirty="0">
                <a:latin typeface="Arial"/>
                <a:cs typeface="Arial"/>
                <a:hlinkClick r:id="rId9" action="ppaction://hlinksldjump"/>
              </a:rPr>
              <a:t>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10" action="ppaction://hlinksldjump"/>
              </a:rPr>
              <a:t>Overlapping_Bumphunter_Beta_Values:Chr_5_Gene_SLC9A3_DMR_1</a:t>
            </a:r>
            <a:r>
              <a:rPr sz="800" spc="80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0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0" action="ppaction://hlinksldjump"/>
              </a:rPr>
              <a:t>10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11" action="ppaction://hlinksldjump"/>
              </a:rPr>
              <a:t>Overlapping_Bumphunter_Beta_Values:Chr_7_Gene_WDR86_DMR_2 </a:t>
            </a:r>
            <a:r>
              <a:rPr sz="800" spc="-5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1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1" action="ppaction://hlinksldjump"/>
              </a:rPr>
              <a:t>11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12" action="ppaction://hlinksldjump"/>
              </a:rPr>
              <a:t>Overlapping_Bumphunter_Beta_Values:Chr_8_Gene_NKX6-3_DMR_1 </a:t>
            </a:r>
            <a:r>
              <a:rPr sz="800" spc="-5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2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2" action="ppaction://hlinksldjump"/>
              </a:rPr>
              <a:t>12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13" action="ppaction://hlinksldjump"/>
              </a:rPr>
              <a:t>Overlapping_Bumphunter_Beta_Values:Chr_9_Gene_FRG1JP_DMR_1</a:t>
            </a:r>
            <a:r>
              <a:rPr sz="800" spc="90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3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3" action="ppaction://hlinksldjump"/>
              </a:rPr>
              <a:t>13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14" action="ppaction://hlinksldjump"/>
              </a:rPr>
              <a:t>Overlapping_Bumphunter_Beta_Values:Chr_10_Gene_MMP21_DMR_1 </a:t>
            </a:r>
            <a:r>
              <a:rPr sz="800" spc="-7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4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4" action="ppaction://hlinksldjump"/>
              </a:rPr>
              <a:t>14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15" action="ppaction://hlinksldjump"/>
              </a:rPr>
              <a:t>Overlapping_Bumphunter_Beta_Values:Chr_11_Gene_AP2A2_DMR_1 </a:t>
            </a:r>
            <a:r>
              <a:rPr sz="800" spc="-9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5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5" action="ppaction://hlinksldjump"/>
              </a:rPr>
              <a:t>15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16" action="ppaction://hlinksldjump"/>
              </a:rPr>
              <a:t>Overlapping_Bumphunter_Beta_Values:Chr_11_Gene_ATG16L2_DMR_1 </a:t>
            </a:r>
            <a:r>
              <a:rPr sz="800" spc="-7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6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6" action="ppaction://hlinksldjump"/>
              </a:rPr>
              <a:t>16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17" action="ppaction://hlinksldjump"/>
              </a:rPr>
              <a:t>Overlapping_Bumphunter_Beta_Values:Chr_11_Gene_NTM_DMR_2 </a:t>
            </a:r>
            <a:r>
              <a:rPr sz="800" spc="-100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7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7" action="ppaction://hlinksldjump"/>
              </a:rPr>
              <a:t>17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18" action="ppaction://hlinksldjump"/>
              </a:rPr>
              <a:t>Overlapping_Bumphunter_Beta_Values:Chr_12_Gene_ATP5MC2_DMR_1 </a:t>
            </a:r>
            <a:r>
              <a:rPr sz="800" spc="-50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8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8" action="ppaction://hlinksldjump"/>
              </a:rPr>
              <a:t>18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19" action="ppaction://hlinksldjump"/>
              </a:rPr>
              <a:t>Overlapping_Bumphunter_Beta_Values:Chr_12_Gene_PIWIL1_DMR_1</a:t>
            </a:r>
            <a:r>
              <a:rPr sz="800" spc="90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1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19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19" action="ppaction://hlinksldjump"/>
              </a:rPr>
              <a:t>19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20" action="ppaction://hlinksldjump"/>
              </a:rPr>
              <a:t>Overlapping_Bumphunter_Beta_Values:Chr_15_Gene_SMAD3_DMR_1 </a:t>
            </a:r>
            <a:r>
              <a:rPr sz="800" spc="-7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0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0" action="ppaction://hlinksldjump"/>
              </a:rPr>
              <a:t>20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21" action="ppaction://hlinksldjump"/>
              </a:rPr>
              <a:t>Overlapping_Bumphunter_Beta_Values:Chr_15_Gene_TMEM266_DMR_1 </a:t>
            </a:r>
            <a:r>
              <a:rPr sz="800" spc="-50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1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1" action="ppaction://hlinksldjump"/>
              </a:rPr>
              <a:t>21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22" action="ppaction://hlinksldjump"/>
              </a:rPr>
              <a:t>Overlapping_Bumphunter_Beta_Values:Chr_17_Gene_RAI1_DMR_1 </a:t>
            </a:r>
            <a:r>
              <a:rPr sz="800" spc="-50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2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2" action="ppaction://hlinksldjump"/>
              </a:rPr>
              <a:t>22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23" action="ppaction://hlinksldjump"/>
              </a:rPr>
              <a:t>Overlapping_Bumphunter_Beta_Values:Chr_17_Gene_RPH3AL_DMR_1</a:t>
            </a:r>
            <a:r>
              <a:rPr sz="800" spc="75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3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3" action="ppaction://hlinksldjump"/>
              </a:rPr>
              <a:t>23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24" action="ppaction://hlinksldjump"/>
              </a:rPr>
              <a:t>Overlapping_Bumphunter_Beta_Values:Chr_17_Gene_RPH3AL_DMR_2</a:t>
            </a:r>
            <a:r>
              <a:rPr sz="800" spc="75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4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4" action="ppaction://hlinksldjump"/>
              </a:rPr>
              <a:t>24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25" action="ppaction://hlinksldjump"/>
              </a:rPr>
              <a:t>Overlapping_Bumphunter_Beta_Values:Chr_18_Gene_PARD6G_DMR_1</a:t>
            </a:r>
            <a:r>
              <a:rPr sz="800" spc="90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5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5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5" action="ppaction://hlinksldjump"/>
              </a:rPr>
              <a:t>25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26" action="ppaction://hlinksldjump"/>
              </a:rPr>
              <a:t>Overlapping_Bumphunter_Beta_Values:Chr_18_Gene_PARD6G-AS1_DMR_2 </a:t>
            </a:r>
            <a:r>
              <a:rPr sz="800" spc="-95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6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6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6" action="ppaction://hlinksldjump"/>
              </a:rPr>
              <a:t>26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27" action="ppaction://hlinksldjump"/>
              </a:rPr>
              <a:t>Overlapping_Bumphunter_Beta_Values:Chr_19_Gene_EPS8L1_DMR_2 </a:t>
            </a:r>
            <a:r>
              <a:rPr sz="800" spc="-6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7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7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7" action="ppaction://hlinksldjump"/>
              </a:rPr>
              <a:t>27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28" action="ppaction://hlinksldjump"/>
              </a:rPr>
              <a:t>Overlapping_Bumphunter_Beta_Values:Chr_19_Gene_PALM_DMR_1 </a:t>
            </a:r>
            <a:r>
              <a:rPr sz="800" spc="-70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8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8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8" action="ppaction://hlinksldjump"/>
              </a:rPr>
              <a:t>28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29" action="ppaction://hlinksldjump"/>
              </a:rPr>
              <a:t>Overlapping_Bumphunter_Beta_Values:Chr_20_Gene_HSPA12B_DMR_1 </a:t>
            </a:r>
            <a:r>
              <a:rPr sz="800" spc="-60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29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29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29" action="ppaction://hlinksldjump"/>
              </a:rPr>
              <a:t>29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30" action="ppaction://hlinksldjump"/>
              </a:rPr>
              <a:t>Overlapping_Bumphunter_Beta_Values:Chr_20_Gene_SLCO4A1_DMR_1 </a:t>
            </a:r>
            <a:r>
              <a:rPr sz="800" spc="-60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0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0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30" action="ppaction://hlinksldjump"/>
              </a:rPr>
              <a:t>30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40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31" action="ppaction://hlinksldjump"/>
              </a:rPr>
              <a:t>Overlapping_Bumphunter_Beta_Values:Chr_X_Gene_FTSJ1_DMR_1 </a:t>
            </a:r>
            <a:r>
              <a:rPr sz="800" spc="-80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1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1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31" action="ppaction://hlinksldjump"/>
              </a:rPr>
              <a:t>31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32" action="ppaction://hlinksldjump"/>
              </a:rPr>
              <a:t>Overlapping_Bumphunter_Beta_Values:Chr_X_Gene_PCDH19_DMR_1</a:t>
            </a:r>
            <a:r>
              <a:rPr sz="800" spc="100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2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2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32" action="ppaction://hlinksldjump"/>
              </a:rPr>
              <a:t>32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372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372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0846" y="4377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0846" y="4377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37741" y="438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37741" y="438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83208" y="4390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83208" y="43903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05941" y="4393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05941" y="4393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28674" y="4396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28674" y="43962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85442" y="4403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85442" y="4403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61591" y="4425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61591" y="44256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18361" y="4432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18361" y="4432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80845" y="4440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80845" y="4440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92275" y="4442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92275" y="4442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14880" y="4444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14880" y="4444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26310" y="4446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26310" y="4446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54758" y="4449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54758" y="4449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766061" y="4451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766061" y="4451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817242" y="4457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817242" y="4457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56994" y="4462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56994" y="4462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936495" y="4472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936495" y="4472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947926" y="4473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947926" y="4473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970532" y="4476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970532" y="4476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987676" y="447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987676" y="447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004695" y="4480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004695" y="44803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033142" y="4483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033142" y="4483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061464" y="4487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061464" y="4487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095626" y="4491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095626" y="4491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186432" y="4501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186432" y="4501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209164" y="4504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209164" y="4504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288794" y="4513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288794" y="4513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334132" y="4518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334132" y="4518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442082" y="4531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442082" y="4531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459227" y="4533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459227" y="45330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481960" y="4535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481960" y="4535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493264" y="453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493264" y="453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510282" y="4538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510282" y="4538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533014" y="4541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533014" y="4541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584195" y="4546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584195" y="45463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623947" y="455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623947" y="45504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680716" y="4556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680716" y="45561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692145" y="4557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692145" y="4557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748914" y="4562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748914" y="4562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777363" y="45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777363" y="45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947797" y="4578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947797" y="4578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964814" y="4579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964814" y="4579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993263" y="4581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993263" y="4581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027298" y="4583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027298" y="4583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140964" y="4589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140964" y="4589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157982" y="4589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157982" y="4589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226180" y="459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226180" y="459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243198" y="4592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243198" y="4592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345434" y="4593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345434" y="4593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424935" y="459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424935" y="459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527297" y="4590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527297" y="4590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595496" y="4587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595496" y="4587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754501" y="4576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754501" y="4576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777234" y="4573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777234" y="4573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856735" y="45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856735" y="4565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896486" y="4559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896486" y="4559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959097" y="4550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959097" y="4550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998848" y="4544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3998848" y="4544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010152" y="4542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010152" y="4542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095369" y="4526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095369" y="45269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129532" y="4520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129532" y="4520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146550" y="4516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146550" y="4516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243070" y="4494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243070" y="4494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260088" y="4490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260088" y="4490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305553" y="4479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305553" y="4479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379467" y="4459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379467" y="4459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498721" y="4425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498721" y="44250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527169" y="4382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527169" y="4382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629403" y="4088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629403" y="4088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333872" y="4068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333872" y="4068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373623" y="3966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373623" y="3966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572505" y="3960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572505" y="3960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583935" y="3951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583935" y="3951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600953" y="3942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600953" y="3942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617971" y="3771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617971" y="3771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924803" y="3732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924803" y="3732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992876" y="3678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992876" y="36783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83808" y="3637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083808" y="3637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152007" y="3515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152007" y="3515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350889" y="341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350889" y="341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504305" y="3144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504305" y="3144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930390" y="3065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930390" y="30657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7049643" y="3054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049643" y="3054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066660" y="29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066660" y="29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242809" y="4416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242809" y="4416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800225" y="5486400"/>
            <a:ext cx="5681345" cy="0"/>
          </a:xfrm>
          <a:custGeom>
            <a:avLst/>
            <a:gdLst/>
            <a:ahLst/>
            <a:cxnLst/>
            <a:rect l="l" t="t" r="r" b="b"/>
            <a:pathLst>
              <a:path w="5681345">
                <a:moveTo>
                  <a:pt x="0" y="0"/>
                </a:moveTo>
                <a:lnTo>
                  <a:pt x="568121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80022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93649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0727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2090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34517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748144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914400" y="2400173"/>
            <a:ext cx="0" cy="2449830"/>
          </a:xfrm>
          <a:custGeom>
            <a:avLst/>
            <a:gdLst/>
            <a:ahLst/>
            <a:cxnLst/>
            <a:rect l="l" t="t" r="r" b="b"/>
            <a:pathLst>
              <a:path h="2449829">
                <a:moveTo>
                  <a:pt x="0" y="0"/>
                </a:moveTo>
                <a:lnTo>
                  <a:pt x="0" y="244970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822960" y="4849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2960" y="4033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22960" y="3216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822960" y="2400173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149603" y="43759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149603" y="4384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153477" y="43844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183766" y="4380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183766" y="43888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187513" y="4388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240536" y="43874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240536" y="43961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244409" y="43960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286002" y="43933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286002" y="44018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289875" y="44018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308735" y="4396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308735" y="44047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312608" y="4404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331467" y="43990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331467" y="44076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335341" y="44075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388236" y="44062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388236" y="44147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392110" y="44148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521777" y="3583749"/>
            <a:ext cx="1323784" cy="176161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950591" y="4581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950591" y="4590478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954464" y="4589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967735" y="45825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971482" y="45911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996057" y="45843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996057" y="45929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999930" y="45928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030220" y="4586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030220" y="45949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033966" y="4594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143757" y="4592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143757" y="4600892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016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147631" y="4600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160776" y="45927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164649" y="46012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228975" y="45948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228975" y="4603622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00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232848" y="46034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245992" y="4595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249866" y="4603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348354" y="45966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348354" y="46051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352101" y="46052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427857" y="4596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427857" y="46047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431603" y="46048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530091" y="45937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530091" y="4602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533965" y="46022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598290" y="45906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598290" y="45991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602164" y="45992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757421" y="45789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757421" y="45876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761168" y="45875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780154" y="4576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780154" y="45853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783901" y="45853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859657" y="45679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859657" y="45764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863403" y="4576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899408" y="45627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899408" y="45713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903154" y="45713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961891" y="45537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961891" y="45622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965765" y="45622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001642" y="45472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001642" y="45558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05516" y="45558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013072" y="4545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013072" y="45539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016819" y="4553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098290" y="4529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098290" y="45383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02036" y="4538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32326" y="4522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132326" y="45314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136199" y="45315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149344" y="45194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149344" y="45279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153217" y="45279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245990" y="44977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245990" y="45063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249737" y="45062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263009" y="4493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263009" y="45021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266755" y="45022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308475" y="44823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308475" y="44908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312221" y="44909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382261" y="44626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382261" y="44712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386135" y="44712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501641" y="44279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501641" y="44364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505388" y="44365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529963" y="43856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529963" y="43943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533836" y="43942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632325" y="40911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632325" y="40998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636071" y="4099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336794" y="4071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336794" y="40802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340540" y="4080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376545" y="39697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376545" y="39782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380291" y="39783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575427" y="3963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575427" y="39723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579173" y="3972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586729" y="39546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586729" y="3958716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8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590603" y="39632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603747" y="39455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607621" y="39540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620765" y="37745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620765" y="37830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624639" y="37831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927597" y="37348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927597" y="37434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931471" y="37433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995796" y="36810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995796" y="36897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999543" y="36896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086728" y="36402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086728" y="36487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090475" y="36487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154801" y="35182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154801" y="35269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158674" y="3526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353683" y="3422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353683" y="34305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357556" y="3430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507098" y="3146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507098" y="31554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510972" y="3155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933183" y="3068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933183" y="30772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937057" y="30771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052564" y="3057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052564" y="3065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056310" y="3065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069581" y="29413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069581" y="29499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073328" y="29498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245731" y="44190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245731" y="4427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249477" y="44276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158239" y="3458590"/>
            <a:ext cx="0" cy="1852295"/>
          </a:xfrm>
          <a:custGeom>
            <a:avLst/>
            <a:gdLst/>
            <a:ahLst/>
            <a:cxnLst/>
            <a:rect l="l" t="t" r="r" b="b"/>
            <a:pathLst>
              <a:path h="1852295">
                <a:moveTo>
                  <a:pt x="0" y="18517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112519" y="3458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192275" y="3470402"/>
            <a:ext cx="0" cy="1837055"/>
          </a:xfrm>
          <a:custGeom>
            <a:avLst/>
            <a:gdLst/>
            <a:ahLst/>
            <a:cxnLst/>
            <a:rect l="l" t="t" r="r" b="b"/>
            <a:pathLst>
              <a:path h="1837054">
                <a:moveTo>
                  <a:pt x="0" y="18368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112519" y="5301488"/>
            <a:ext cx="273685" cy="0"/>
          </a:xfrm>
          <a:custGeom>
            <a:avLst/>
            <a:gdLst/>
            <a:ahLst/>
            <a:cxnLst/>
            <a:rect l="l" t="t" r="r" b="b"/>
            <a:pathLst>
              <a:path w="273684">
                <a:moveTo>
                  <a:pt x="0" y="0"/>
                </a:moveTo>
                <a:lnTo>
                  <a:pt x="273304" y="0"/>
                </a:lnTo>
              </a:path>
            </a:pathLst>
          </a:custGeom>
          <a:ln w="2095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146555" y="34704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249172" y="3489705"/>
            <a:ext cx="0" cy="1812925"/>
          </a:xfrm>
          <a:custGeom>
            <a:avLst/>
            <a:gdLst/>
            <a:ahLst/>
            <a:cxnLst/>
            <a:rect l="l" t="t" r="r" b="b"/>
            <a:pathLst>
              <a:path h="1812925">
                <a:moveTo>
                  <a:pt x="0" y="181267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203452" y="34897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294638" y="3504819"/>
            <a:ext cx="0" cy="1794510"/>
          </a:xfrm>
          <a:custGeom>
            <a:avLst/>
            <a:gdLst/>
            <a:ahLst/>
            <a:cxnLst/>
            <a:rect l="l" t="t" r="r" b="b"/>
            <a:pathLst>
              <a:path h="1794510">
                <a:moveTo>
                  <a:pt x="0" y="179412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248917" y="5298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248917" y="3504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317371" y="3512184"/>
            <a:ext cx="0" cy="1785620"/>
          </a:xfrm>
          <a:custGeom>
            <a:avLst/>
            <a:gdLst/>
            <a:ahLst/>
            <a:cxnLst/>
            <a:rect l="l" t="t" r="r" b="b"/>
            <a:pathLst>
              <a:path h="1785620">
                <a:moveTo>
                  <a:pt x="0" y="17851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271650" y="52972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271650" y="3512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340103" y="3519423"/>
            <a:ext cx="0" cy="1776730"/>
          </a:xfrm>
          <a:custGeom>
            <a:avLst/>
            <a:gdLst/>
            <a:ahLst/>
            <a:cxnLst/>
            <a:rect l="l" t="t" r="r" b="b"/>
            <a:pathLst>
              <a:path h="1776729">
                <a:moveTo>
                  <a:pt x="0" y="17763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294383" y="3519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396872" y="3537330"/>
            <a:ext cx="0" cy="1755139"/>
          </a:xfrm>
          <a:custGeom>
            <a:avLst/>
            <a:gdLst/>
            <a:ahLst/>
            <a:cxnLst/>
            <a:rect l="l" t="t" r="r" b="b"/>
            <a:pathLst>
              <a:path h="1755139">
                <a:moveTo>
                  <a:pt x="0" y="17550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351152" y="52923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351152" y="35373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959226" y="3831463"/>
            <a:ext cx="0" cy="1517015"/>
          </a:xfrm>
          <a:custGeom>
            <a:avLst/>
            <a:gdLst/>
            <a:ahLst/>
            <a:cxnLst/>
            <a:rect l="l" t="t" r="r" b="b"/>
            <a:pathLst>
              <a:path h="1517014">
                <a:moveTo>
                  <a:pt x="0" y="15168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913507" y="5349113"/>
            <a:ext cx="137160" cy="0"/>
          </a:xfrm>
          <a:custGeom>
            <a:avLst/>
            <a:gdLst/>
            <a:ahLst/>
            <a:cxnLst/>
            <a:rect l="l" t="t" r="r" b="b"/>
            <a:pathLst>
              <a:path w="137160">
                <a:moveTo>
                  <a:pt x="0" y="0"/>
                </a:moveTo>
                <a:lnTo>
                  <a:pt x="136906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913507" y="38314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976245" y="3833240"/>
            <a:ext cx="0" cy="1515745"/>
          </a:xfrm>
          <a:custGeom>
            <a:avLst/>
            <a:gdLst/>
            <a:ahLst/>
            <a:cxnLst/>
            <a:rect l="l" t="t" r="r" b="b"/>
            <a:pathLst>
              <a:path h="1515745">
                <a:moveTo>
                  <a:pt x="0" y="15156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930525" y="3833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004692" y="3835908"/>
            <a:ext cx="0" cy="1514475"/>
          </a:xfrm>
          <a:custGeom>
            <a:avLst/>
            <a:gdLst/>
            <a:ahLst/>
            <a:cxnLst/>
            <a:rect l="l" t="t" r="r" b="b"/>
            <a:pathLst>
              <a:path h="1514475">
                <a:moveTo>
                  <a:pt x="0" y="15139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958973" y="38359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038729" y="3838955"/>
            <a:ext cx="0" cy="1511935"/>
          </a:xfrm>
          <a:custGeom>
            <a:avLst/>
            <a:gdLst/>
            <a:ahLst/>
            <a:cxnLst/>
            <a:rect l="l" t="t" r="r" b="b"/>
            <a:pathLst>
              <a:path h="1511935">
                <a:moveTo>
                  <a:pt x="0" y="15119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993008" y="53508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993008" y="38389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152394" y="3847719"/>
            <a:ext cx="0" cy="1506220"/>
          </a:xfrm>
          <a:custGeom>
            <a:avLst/>
            <a:gdLst/>
            <a:ahLst/>
            <a:cxnLst/>
            <a:rect l="l" t="t" r="r" b="b"/>
            <a:pathLst>
              <a:path h="1506220">
                <a:moveTo>
                  <a:pt x="0" y="15057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106673" y="5353875"/>
            <a:ext cx="295910" cy="0"/>
          </a:xfrm>
          <a:custGeom>
            <a:avLst/>
            <a:gdLst/>
            <a:ahLst/>
            <a:cxnLst/>
            <a:rect l="l" t="t" r="r" b="b"/>
            <a:pathLst>
              <a:path w="295910">
                <a:moveTo>
                  <a:pt x="0" y="0"/>
                </a:moveTo>
                <a:lnTo>
                  <a:pt x="295910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106673" y="3850513"/>
            <a:ext cx="193675" cy="0"/>
          </a:xfrm>
          <a:custGeom>
            <a:avLst/>
            <a:gdLst/>
            <a:ahLst/>
            <a:cxnLst/>
            <a:rect l="l" t="t" r="r" b="b"/>
            <a:pathLst>
              <a:path w="193675">
                <a:moveTo>
                  <a:pt x="0" y="0"/>
                </a:moveTo>
                <a:lnTo>
                  <a:pt x="193675" y="0"/>
                </a:lnTo>
              </a:path>
            </a:pathLst>
          </a:custGeom>
          <a:ln w="151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169411" y="3848861"/>
            <a:ext cx="0" cy="1504950"/>
          </a:xfrm>
          <a:custGeom>
            <a:avLst/>
            <a:gdLst/>
            <a:ahLst/>
            <a:cxnLst/>
            <a:rect l="l" t="t" r="r" b="b"/>
            <a:pathLst>
              <a:path h="1504950">
                <a:moveTo>
                  <a:pt x="0" y="15048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237610" y="3852545"/>
            <a:ext cx="0" cy="1501775"/>
          </a:xfrm>
          <a:custGeom>
            <a:avLst/>
            <a:gdLst/>
            <a:ahLst/>
            <a:cxnLst/>
            <a:rect l="l" t="t" r="r" b="b"/>
            <a:pathLst>
              <a:path h="1501775">
                <a:moveTo>
                  <a:pt x="0" y="15017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191891" y="3852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254628" y="3853307"/>
            <a:ext cx="0" cy="1501140"/>
          </a:xfrm>
          <a:custGeom>
            <a:avLst/>
            <a:gdLst/>
            <a:ahLst/>
            <a:cxnLst/>
            <a:rect l="l" t="t" r="r" b="b"/>
            <a:pathLst>
              <a:path h="1501139">
                <a:moveTo>
                  <a:pt x="0" y="15010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356864" y="3856609"/>
            <a:ext cx="0" cy="1497330"/>
          </a:xfrm>
          <a:custGeom>
            <a:avLst/>
            <a:gdLst/>
            <a:ahLst/>
            <a:cxnLst/>
            <a:rect l="l" t="t" r="r" b="b"/>
            <a:pathLst>
              <a:path h="1497329">
                <a:moveTo>
                  <a:pt x="0" y="14970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311144" y="3856799"/>
            <a:ext cx="273685" cy="0"/>
          </a:xfrm>
          <a:custGeom>
            <a:avLst/>
            <a:gdLst/>
            <a:ahLst/>
            <a:cxnLst/>
            <a:rect l="l" t="t" r="r" b="b"/>
            <a:pathLst>
              <a:path w="273685">
                <a:moveTo>
                  <a:pt x="0" y="0"/>
                </a:moveTo>
                <a:lnTo>
                  <a:pt x="273303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436365" y="3857497"/>
            <a:ext cx="0" cy="1494790"/>
          </a:xfrm>
          <a:custGeom>
            <a:avLst/>
            <a:gdLst/>
            <a:ahLst/>
            <a:cxnLst/>
            <a:rect l="l" t="t" r="r" b="b"/>
            <a:pathLst>
              <a:path h="1494789">
                <a:moveTo>
                  <a:pt x="0" y="14946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390646" y="5352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538728" y="3856101"/>
            <a:ext cx="0" cy="1492885"/>
          </a:xfrm>
          <a:custGeom>
            <a:avLst/>
            <a:gdLst/>
            <a:ahLst/>
            <a:cxnLst/>
            <a:rect l="l" t="t" r="r" b="b"/>
            <a:pathLst>
              <a:path h="1492885">
                <a:moveTo>
                  <a:pt x="0" y="14923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493008" y="53484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606927" y="3853688"/>
            <a:ext cx="0" cy="1491615"/>
          </a:xfrm>
          <a:custGeom>
            <a:avLst/>
            <a:gdLst/>
            <a:ahLst/>
            <a:cxnLst/>
            <a:rect l="l" t="t" r="r" b="b"/>
            <a:pathLst>
              <a:path h="1491614">
                <a:moveTo>
                  <a:pt x="0" y="1491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561207" y="53447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561207" y="38536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765930" y="3842639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898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720210" y="53324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720210" y="3842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788664" y="3840479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898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742944" y="53303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742944" y="3840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868165" y="3831590"/>
            <a:ext cx="0" cy="1489710"/>
          </a:xfrm>
          <a:custGeom>
            <a:avLst/>
            <a:gdLst/>
            <a:ahLst/>
            <a:cxnLst/>
            <a:rect l="l" t="t" r="r" b="b"/>
            <a:pathLst>
              <a:path h="1489710">
                <a:moveTo>
                  <a:pt x="0" y="14897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822446" y="53213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822446" y="3831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907916" y="3826383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898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862196" y="5316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862196" y="38263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970528" y="3817365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898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924808" y="53072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924808" y="38173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010278" y="3810889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899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964559" y="5300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964559" y="3810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021582" y="3808984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899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975861" y="5291201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>
                <a:moveTo>
                  <a:pt x="0" y="0"/>
                </a:moveTo>
                <a:lnTo>
                  <a:pt x="176657" y="0"/>
                </a:lnTo>
              </a:path>
            </a:pathLst>
          </a:custGeom>
          <a:ln w="25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975861" y="3801109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>
                <a:moveTo>
                  <a:pt x="0" y="0"/>
                </a:moveTo>
                <a:lnTo>
                  <a:pt x="176657" y="0"/>
                </a:lnTo>
              </a:path>
            </a:pathLst>
          </a:custGeom>
          <a:ln w="2527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106798" y="3793235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902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140961" y="3786378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903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095241" y="5276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095241" y="3786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157979" y="3782821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903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112259" y="52731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112259" y="37828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254500" y="3761104"/>
            <a:ext cx="0" cy="1490980"/>
          </a:xfrm>
          <a:custGeom>
            <a:avLst/>
            <a:gdLst/>
            <a:ahLst/>
            <a:cxnLst/>
            <a:rect l="l" t="t" r="r" b="b"/>
            <a:pathLst>
              <a:path h="1490979">
                <a:moveTo>
                  <a:pt x="0" y="149047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208779" y="52515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208779" y="37611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271517" y="3756914"/>
            <a:ext cx="0" cy="1490980"/>
          </a:xfrm>
          <a:custGeom>
            <a:avLst/>
            <a:gdLst/>
            <a:ahLst/>
            <a:cxnLst/>
            <a:rect l="l" t="t" r="r" b="b"/>
            <a:pathLst>
              <a:path h="1490979">
                <a:moveTo>
                  <a:pt x="0" y="14905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225797" y="52475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225797" y="37569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316984" y="3745610"/>
            <a:ext cx="0" cy="1490980"/>
          </a:xfrm>
          <a:custGeom>
            <a:avLst/>
            <a:gdLst/>
            <a:ahLst/>
            <a:cxnLst/>
            <a:rect l="l" t="t" r="r" b="b"/>
            <a:pathLst>
              <a:path h="1490979">
                <a:moveTo>
                  <a:pt x="0" y="14905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271264" y="52362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271264" y="3745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390897" y="3725926"/>
            <a:ext cx="0" cy="1490980"/>
          </a:xfrm>
          <a:custGeom>
            <a:avLst/>
            <a:gdLst/>
            <a:ahLst/>
            <a:cxnLst/>
            <a:rect l="l" t="t" r="r" b="b"/>
            <a:pathLst>
              <a:path h="1490979">
                <a:moveTo>
                  <a:pt x="0" y="14905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345178" y="52165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345178" y="3725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510151" y="3691382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903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464430" y="51817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464430" y="36913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538598" y="3649217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900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492878" y="51393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492878" y="36492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640834" y="3353561"/>
            <a:ext cx="0" cy="1492885"/>
          </a:xfrm>
          <a:custGeom>
            <a:avLst/>
            <a:gdLst/>
            <a:ahLst/>
            <a:cxnLst/>
            <a:rect l="l" t="t" r="r" b="b"/>
            <a:pathLst>
              <a:path h="1492885">
                <a:moveTo>
                  <a:pt x="0" y="14925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595114" y="48460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595114" y="3353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345303" y="3363721"/>
            <a:ext cx="0" cy="1463675"/>
          </a:xfrm>
          <a:custGeom>
            <a:avLst/>
            <a:gdLst/>
            <a:ahLst/>
            <a:cxnLst/>
            <a:rect l="l" t="t" r="r" b="b"/>
            <a:pathLst>
              <a:path h="1463675">
                <a:moveTo>
                  <a:pt x="0" y="0"/>
                </a:moveTo>
                <a:lnTo>
                  <a:pt x="0" y="1463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299583" y="4826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385053" y="3363721"/>
            <a:ext cx="0" cy="1364615"/>
          </a:xfrm>
          <a:custGeom>
            <a:avLst/>
            <a:gdLst/>
            <a:ahLst/>
            <a:cxnLst/>
            <a:rect l="l" t="t" r="r" b="b"/>
            <a:pathLst>
              <a:path h="1364614">
                <a:moveTo>
                  <a:pt x="0" y="0"/>
                </a:moveTo>
                <a:lnTo>
                  <a:pt x="0" y="1364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339334" y="47282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583935" y="3363721"/>
            <a:ext cx="0" cy="1358900"/>
          </a:xfrm>
          <a:custGeom>
            <a:avLst/>
            <a:gdLst/>
            <a:ahLst/>
            <a:cxnLst/>
            <a:rect l="l" t="t" r="r" b="b"/>
            <a:pathLst>
              <a:path h="1358900">
                <a:moveTo>
                  <a:pt x="0" y="0"/>
                </a:moveTo>
                <a:lnTo>
                  <a:pt x="0" y="1358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538215" y="47224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595365" y="3363721"/>
            <a:ext cx="0" cy="1350010"/>
          </a:xfrm>
          <a:custGeom>
            <a:avLst/>
            <a:gdLst/>
            <a:ahLst/>
            <a:cxnLst/>
            <a:rect l="l" t="t" r="r" b="b"/>
            <a:pathLst>
              <a:path h="1350010">
                <a:moveTo>
                  <a:pt x="0" y="0"/>
                </a:moveTo>
                <a:lnTo>
                  <a:pt x="0" y="13500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549646" y="47137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612384" y="3363721"/>
            <a:ext cx="0" cy="1341755"/>
          </a:xfrm>
          <a:custGeom>
            <a:avLst/>
            <a:gdLst/>
            <a:ahLst/>
            <a:cxnLst/>
            <a:rect l="l" t="t" r="r" b="b"/>
            <a:pathLst>
              <a:path h="1341754">
                <a:moveTo>
                  <a:pt x="0" y="0"/>
                </a:moveTo>
                <a:lnTo>
                  <a:pt x="0" y="1341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566664" y="47050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629402" y="3021583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5">
                <a:moveTo>
                  <a:pt x="0" y="0"/>
                </a:moveTo>
                <a:lnTo>
                  <a:pt x="0" y="1352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629402" y="3363721"/>
            <a:ext cx="0" cy="1181100"/>
          </a:xfrm>
          <a:custGeom>
            <a:avLst/>
            <a:gdLst/>
            <a:ahLst/>
            <a:cxnLst/>
            <a:rect l="l" t="t" r="r" b="b"/>
            <a:pathLst>
              <a:path h="1181100">
                <a:moveTo>
                  <a:pt x="0" y="0"/>
                </a:moveTo>
                <a:lnTo>
                  <a:pt x="0" y="11808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583682" y="45445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583682" y="30215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936234" y="2978657"/>
            <a:ext cx="0" cy="178435"/>
          </a:xfrm>
          <a:custGeom>
            <a:avLst/>
            <a:gdLst/>
            <a:ahLst/>
            <a:cxnLst/>
            <a:rect l="l" t="t" r="r" b="b"/>
            <a:pathLst>
              <a:path h="178435">
                <a:moveTo>
                  <a:pt x="0" y="0"/>
                </a:moveTo>
                <a:lnTo>
                  <a:pt x="0" y="178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936234" y="3363721"/>
            <a:ext cx="0" cy="1144905"/>
          </a:xfrm>
          <a:custGeom>
            <a:avLst/>
            <a:gdLst/>
            <a:ahLst/>
            <a:cxnLst/>
            <a:rect l="l" t="t" r="r" b="b"/>
            <a:pathLst>
              <a:path h="1144904">
                <a:moveTo>
                  <a:pt x="0" y="0"/>
                </a:moveTo>
                <a:lnTo>
                  <a:pt x="0" y="1144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890514" y="45082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890514" y="2978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004305" y="2919857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6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004305" y="3363721"/>
            <a:ext cx="0" cy="1096010"/>
          </a:xfrm>
          <a:custGeom>
            <a:avLst/>
            <a:gdLst/>
            <a:ahLst/>
            <a:cxnLst/>
            <a:rect l="l" t="t" r="r" b="b"/>
            <a:pathLst>
              <a:path h="1096010">
                <a:moveTo>
                  <a:pt x="0" y="0"/>
                </a:moveTo>
                <a:lnTo>
                  <a:pt x="0" y="1095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958585" y="44594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958585" y="29198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095238" y="2874772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0"/>
                </a:moveTo>
                <a:lnTo>
                  <a:pt x="0" y="282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095238" y="3363721"/>
            <a:ext cx="0" cy="1059180"/>
          </a:xfrm>
          <a:custGeom>
            <a:avLst/>
            <a:gdLst/>
            <a:ahLst/>
            <a:cxnLst/>
            <a:rect l="l" t="t" r="r" b="b"/>
            <a:pathLst>
              <a:path h="1059179">
                <a:moveTo>
                  <a:pt x="0" y="0"/>
                </a:moveTo>
                <a:lnTo>
                  <a:pt x="0" y="1059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049517" y="44227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049517" y="28747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163436" y="2738247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85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163436" y="3363721"/>
            <a:ext cx="0" cy="951865"/>
          </a:xfrm>
          <a:custGeom>
            <a:avLst/>
            <a:gdLst/>
            <a:ahLst/>
            <a:cxnLst/>
            <a:rect l="l" t="t" r="r" b="b"/>
            <a:pathLst>
              <a:path h="951864">
                <a:moveTo>
                  <a:pt x="0" y="0"/>
                </a:moveTo>
                <a:lnTo>
                  <a:pt x="0" y="951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117716" y="43154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117716" y="2738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362319" y="2628264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5">
                <a:moveTo>
                  <a:pt x="0" y="0"/>
                </a:moveTo>
                <a:lnTo>
                  <a:pt x="0" y="528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362319" y="3363721"/>
            <a:ext cx="0" cy="869315"/>
          </a:xfrm>
          <a:custGeom>
            <a:avLst/>
            <a:gdLst/>
            <a:ahLst/>
            <a:cxnLst/>
            <a:rect l="l" t="t" r="r" b="b"/>
            <a:pathLst>
              <a:path h="869314">
                <a:moveTo>
                  <a:pt x="0" y="0"/>
                </a:moveTo>
                <a:lnTo>
                  <a:pt x="0" y="869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316598" y="42327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316598" y="26282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515734" y="2303779"/>
            <a:ext cx="0" cy="853440"/>
          </a:xfrm>
          <a:custGeom>
            <a:avLst/>
            <a:gdLst/>
            <a:ahLst/>
            <a:cxnLst/>
            <a:rect l="l" t="t" r="r" b="b"/>
            <a:pathLst>
              <a:path h="853439">
                <a:moveTo>
                  <a:pt x="0" y="0"/>
                </a:moveTo>
                <a:lnTo>
                  <a:pt x="0" y="8530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515734" y="3363721"/>
            <a:ext cx="0" cy="643890"/>
          </a:xfrm>
          <a:custGeom>
            <a:avLst/>
            <a:gdLst/>
            <a:ahLst/>
            <a:cxnLst/>
            <a:rect l="l" t="t" r="r" b="b"/>
            <a:pathLst>
              <a:path h="643889">
                <a:moveTo>
                  <a:pt x="0" y="0"/>
                </a:moveTo>
                <a:lnTo>
                  <a:pt x="0" y="643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470015" y="40071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470015" y="23037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941819" y="2208783"/>
            <a:ext cx="0" cy="948055"/>
          </a:xfrm>
          <a:custGeom>
            <a:avLst/>
            <a:gdLst/>
            <a:ahLst/>
            <a:cxnLst/>
            <a:rect l="l" t="t" r="r" b="b"/>
            <a:pathLst>
              <a:path h="948055">
                <a:moveTo>
                  <a:pt x="0" y="0"/>
                </a:moveTo>
                <a:lnTo>
                  <a:pt x="0" y="9480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941819" y="3363721"/>
            <a:ext cx="0" cy="582295"/>
          </a:xfrm>
          <a:custGeom>
            <a:avLst/>
            <a:gdLst/>
            <a:ahLst/>
            <a:cxnLst/>
            <a:rect l="l" t="t" r="r" b="b"/>
            <a:pathLst>
              <a:path h="582295">
                <a:moveTo>
                  <a:pt x="0" y="0"/>
                </a:moveTo>
                <a:lnTo>
                  <a:pt x="0" y="5817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896100" y="39455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896100" y="22087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061072" y="2195195"/>
            <a:ext cx="0" cy="962025"/>
          </a:xfrm>
          <a:custGeom>
            <a:avLst/>
            <a:gdLst/>
            <a:ahLst/>
            <a:cxnLst/>
            <a:rect l="l" t="t" r="r" b="b"/>
            <a:pathLst>
              <a:path h="962025">
                <a:moveTo>
                  <a:pt x="0" y="0"/>
                </a:moveTo>
                <a:lnTo>
                  <a:pt x="0" y="961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061072" y="3363721"/>
            <a:ext cx="0" cy="573405"/>
          </a:xfrm>
          <a:custGeom>
            <a:avLst/>
            <a:gdLst/>
            <a:ahLst/>
            <a:cxnLst/>
            <a:rect l="l" t="t" r="r" b="b"/>
            <a:pathLst>
              <a:path h="573404">
                <a:moveTo>
                  <a:pt x="0" y="0"/>
                </a:moveTo>
                <a:lnTo>
                  <a:pt x="0" y="5730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015353" y="39367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015353" y="21951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078091" y="2052320"/>
            <a:ext cx="0" cy="1104900"/>
          </a:xfrm>
          <a:custGeom>
            <a:avLst/>
            <a:gdLst/>
            <a:ahLst/>
            <a:cxnLst/>
            <a:rect l="l" t="t" r="r" b="b"/>
            <a:pathLst>
              <a:path h="1104900">
                <a:moveTo>
                  <a:pt x="0" y="0"/>
                </a:moveTo>
                <a:lnTo>
                  <a:pt x="0" y="11045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078091" y="3363721"/>
            <a:ext cx="0" cy="483870"/>
          </a:xfrm>
          <a:custGeom>
            <a:avLst/>
            <a:gdLst/>
            <a:ahLst/>
            <a:cxnLst/>
            <a:rect l="l" t="t" r="r" b="b"/>
            <a:pathLst>
              <a:path h="483870">
                <a:moveTo>
                  <a:pt x="0" y="0"/>
                </a:moveTo>
                <a:lnTo>
                  <a:pt x="0" y="483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032370" y="3847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7032370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254240" y="3682491"/>
            <a:ext cx="0" cy="1490345"/>
          </a:xfrm>
          <a:custGeom>
            <a:avLst/>
            <a:gdLst/>
            <a:ahLst/>
            <a:cxnLst/>
            <a:rect l="l" t="t" r="r" b="b"/>
            <a:pathLst>
              <a:path h="1490345">
                <a:moveTo>
                  <a:pt x="0" y="14903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208519" y="51728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208519" y="36824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498080" y="3053333"/>
            <a:ext cx="0" cy="1448435"/>
          </a:xfrm>
          <a:custGeom>
            <a:avLst/>
            <a:gdLst/>
            <a:ahLst/>
            <a:cxnLst/>
            <a:rect l="l" t="t" r="r" b="b"/>
            <a:pathLst>
              <a:path h="1448435">
                <a:moveTo>
                  <a:pt x="0" y="144843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498080" y="45017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498080" y="42948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498080" y="4087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498080" y="38809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498080" y="36741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498080" y="3467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498080" y="32603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498080" y="30533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 txBox="1"/>
          <p:nvPr/>
        </p:nvSpPr>
        <p:spPr>
          <a:xfrm>
            <a:off x="7668259" y="2993768"/>
            <a:ext cx="1165860" cy="15881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508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509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96" name="object 496"/>
          <p:cNvSpPr/>
          <p:nvPr/>
        </p:nvSpPr>
        <p:spPr>
          <a:xfrm>
            <a:off x="1143380" y="43695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143380" y="43695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177416" y="43740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177416" y="43740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234313" y="4381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234313" y="4381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279778" y="43869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279778" y="43869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302511" y="43898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1302511" y="43898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325244" y="43928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1325244" y="43928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382013" y="43999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1382013" y="43999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944367" y="45750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944367" y="45750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961385" y="45761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961385" y="45761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989833" y="45780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989833" y="45780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023870" y="45801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023870" y="45801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137535" y="45857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137535" y="45857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154552" y="45863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154552" y="45863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222751" y="4588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222751" y="4588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239770" y="45890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239770" y="45890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342004" y="45902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342004" y="45902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421507" y="45899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421507" y="45899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523869" y="45873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523869" y="45873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592067" y="45843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592067" y="45843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751071" y="45727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751071" y="45727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773804" y="4570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773804" y="4570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853307" y="45615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853307" y="45615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893058" y="45565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893058" y="45565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955669" y="45473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955669" y="45473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3995420" y="45410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995420" y="45410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006722" y="45391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006722" y="45391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091940" y="45234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091940" y="45234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126103" y="45166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126103" y="45166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143121" y="4513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143121" y="4513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239640" y="44914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239640" y="44914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256659" y="4487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256659" y="4487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302125" y="44759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302125" y="44759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376039" y="4456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376039" y="4456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495291" y="44216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495291" y="44216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523740" y="43794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523740" y="43794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625975" y="40849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625975" y="40849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330444" y="40653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330444" y="40653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370195" y="3963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370195" y="3963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569077" y="39574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569077" y="39574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580507" y="3948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580507" y="3948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597525" y="39392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597525" y="39392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614542" y="37682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614542" y="37682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921375" y="37285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921375" y="37285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989446" y="3674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989446" y="3674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080378" y="36338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080378" y="36338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148578" y="35120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148578" y="35120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347459" y="34156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347459" y="34156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500876" y="31405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500876" y="31405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926960" y="30623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926960" y="30623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7046214" y="30510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7046214" y="30510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7063231" y="29350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7063231" y="29350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7239381" y="44128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7239381" y="44128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 txBox="1"/>
          <p:nvPr/>
        </p:nvSpPr>
        <p:spPr>
          <a:xfrm>
            <a:off x="150152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130823600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1" name="object 601"/>
          <p:cNvSpPr txBox="1"/>
          <p:nvPr/>
        </p:nvSpPr>
        <p:spPr>
          <a:xfrm>
            <a:off x="263778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130823800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2" name="object 602"/>
          <p:cNvSpPr txBox="1"/>
          <p:nvPr/>
        </p:nvSpPr>
        <p:spPr>
          <a:xfrm>
            <a:off x="377405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130824000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3" name="object 603"/>
          <p:cNvSpPr txBox="1"/>
          <p:nvPr/>
        </p:nvSpPr>
        <p:spPr>
          <a:xfrm>
            <a:off x="491032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130824200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4" name="object 604"/>
          <p:cNvSpPr txBox="1"/>
          <p:nvPr/>
        </p:nvSpPr>
        <p:spPr>
          <a:xfrm>
            <a:off x="604659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130824400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5" name="object 605"/>
          <p:cNvSpPr txBox="1"/>
          <p:nvPr/>
        </p:nvSpPr>
        <p:spPr>
          <a:xfrm>
            <a:off x="718286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130824600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6" name="object 606"/>
          <p:cNvSpPr txBox="1"/>
          <p:nvPr/>
        </p:nvSpPr>
        <p:spPr>
          <a:xfrm>
            <a:off x="594230" y="472436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607" name="object 607"/>
          <p:cNvSpPr txBox="1"/>
          <p:nvPr/>
        </p:nvSpPr>
        <p:spPr>
          <a:xfrm>
            <a:off x="594230" y="390787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08" name="object 608"/>
          <p:cNvSpPr txBox="1"/>
          <p:nvPr/>
        </p:nvSpPr>
        <p:spPr>
          <a:xfrm>
            <a:off x="594230" y="309126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09" name="object 609"/>
          <p:cNvSpPr txBox="1"/>
          <p:nvPr/>
        </p:nvSpPr>
        <p:spPr>
          <a:xfrm>
            <a:off x="594230" y="230800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PIWIL1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12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86</a:t>
            </a:r>
            <a:endParaRPr sz="1200">
              <a:latin typeface="Arial"/>
              <a:cs typeface="Arial"/>
            </a:endParaRPr>
          </a:p>
          <a:p>
            <a:pPr marL="117475" marR="10985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0.0087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0.036</a:t>
            </a:r>
            <a:endParaRPr sz="1200">
              <a:latin typeface="Arial"/>
              <a:cs typeface="Arial"/>
            </a:endParaRPr>
          </a:p>
        </p:txBody>
      </p:sp>
      <p:sp>
        <p:nvSpPr>
          <p:cNvPr id="612" name="object 61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914400" y="3156839"/>
            <a:ext cx="6583680" cy="207010"/>
          </a:xfrm>
          <a:custGeom>
            <a:avLst/>
            <a:gdLst/>
            <a:ahLst/>
            <a:cxnLst/>
            <a:rect l="l" t="t" r="r" b="b"/>
            <a:pathLst>
              <a:path w="6583680" h="207010">
                <a:moveTo>
                  <a:pt x="0" y="0"/>
                </a:moveTo>
                <a:lnTo>
                  <a:pt x="0" y="206882"/>
                </a:lnTo>
                <a:lnTo>
                  <a:pt x="6583679" y="206882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 txBox="1"/>
          <p:nvPr/>
        </p:nvSpPr>
        <p:spPr>
          <a:xfrm>
            <a:off x="7146290" y="3215765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5" name="object 615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16" name="object 616"/>
          <p:cNvSpPr/>
          <p:nvPr/>
        </p:nvSpPr>
        <p:spPr>
          <a:xfrm>
            <a:off x="3356864" y="3446145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>
                <a:moveTo>
                  <a:pt x="0" y="0"/>
                </a:moveTo>
                <a:lnTo>
                  <a:pt x="85216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3352101" y="3446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476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3437318" y="3446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476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 txBox="1"/>
          <p:nvPr/>
        </p:nvSpPr>
        <p:spPr>
          <a:xfrm>
            <a:off x="2885313" y="3166742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905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−0.256)</a:t>
            </a:r>
            <a:endParaRPr sz="800">
              <a:latin typeface="Arial"/>
              <a:cs typeface="Arial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24" name="object 62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828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828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66571" y="2925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66571" y="29256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77822" y="3015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77822" y="3015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19047" y="3128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19047" y="3128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03983" y="3431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03983" y="3431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29638" y="345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29638" y="345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94941" y="3648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94941" y="3648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233422" y="3676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233422" y="3676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68626" y="3841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68626" y="38414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85770" y="3853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485770" y="3853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622676" y="3943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622676" y="39436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48330" y="3960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48330" y="3960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56967" y="3965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56967" y="3965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63901" y="4032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63901" y="4032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913633" y="4121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913633" y="4121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990595" y="4165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990595" y="41650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44647" y="4247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44647" y="4247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238754" y="429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238754" y="42938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320034" y="4331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320034" y="4331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54196" y="434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54196" y="434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452621" y="4389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452621" y="4389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555238" y="442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555238" y="442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102861" y="4576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102861" y="4576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137025" y="4581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137025" y="4581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162678" y="4584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162678" y="4584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256785" y="4594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256785" y="4594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376673" y="4601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376673" y="4601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389501" y="4601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389501" y="4601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436490" y="4594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436490" y="4594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470780" y="4593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470780" y="45935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607686" y="4549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607686" y="4549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616196" y="4303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616196" y="43030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890008" y="4160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890008" y="4160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57265" y="4140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57265" y="4140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822569" y="3850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822569" y="3850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856732" y="3832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856732" y="3832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310248" y="3814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310248" y="38144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335903" y="3787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335903" y="3787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361557" y="3775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361557" y="3775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400038" y="3732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400038" y="3732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417183" y="3645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417183" y="3645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477127" y="3636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477127" y="3636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596888" y="3626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596888" y="3626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609715" y="3617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609715" y="3617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622542" y="3566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622542" y="3566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635368" y="3521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635368" y="3521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703821" y="351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703821" y="351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763639" y="3476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763639" y="34762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772275" y="3407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772275" y="3407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823582" y="3378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823582" y="3378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913371" y="3371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6913371" y="33718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6951853" y="3365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6951853" y="3365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960489" y="3332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6960489" y="3332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6968997" y="3312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6968997" y="3312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011796" y="3239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7011796" y="3239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7037451" y="3233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7037451" y="3233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131557" y="3219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7131557" y="3219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7140193" y="3206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7140193" y="3206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7157211" y="3196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7157211" y="3196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7174356" y="3153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7174356" y="31535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7187183" y="460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7187183" y="4602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7242809" y="4601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7242809" y="4601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444878" y="5486400"/>
            <a:ext cx="5989320" cy="0"/>
          </a:xfrm>
          <a:custGeom>
            <a:avLst/>
            <a:gdLst/>
            <a:ahLst/>
            <a:cxnLst/>
            <a:rect l="l" t="t" r="r" b="b"/>
            <a:pathLst>
              <a:path w="5989320">
                <a:moveTo>
                  <a:pt x="0" y="0"/>
                </a:moveTo>
                <a:lnTo>
                  <a:pt x="598906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44487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30047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315607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0115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86714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72274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57834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74339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914400" y="2005329"/>
            <a:ext cx="0" cy="3336925"/>
          </a:xfrm>
          <a:custGeom>
            <a:avLst/>
            <a:gdLst/>
            <a:ahLst/>
            <a:cxnLst/>
            <a:rect l="l" t="t" r="r" b="b"/>
            <a:pathLst>
              <a:path h="3336925">
                <a:moveTo>
                  <a:pt x="0" y="0"/>
                </a:moveTo>
                <a:lnTo>
                  <a:pt x="0" y="333692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822960" y="53422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822960" y="48654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822960" y="43888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822960" y="39121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822960" y="34353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822960" y="2958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822960" y="2481960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822960" y="2005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149730" y="28317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149730" y="28402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153477" y="28402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269491" y="29286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269491" y="29371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273238" y="29371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380616" y="30184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380616" y="30270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384490" y="30269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521841" y="31318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521841" y="3140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525714" y="31403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906904" y="34339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906904" y="34425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910651" y="34425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932558" y="34536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932558" y="34621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936305" y="34622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197735" y="36516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197735" y="36601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201608" y="3660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236216" y="36794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2236216" y="36880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2240089" y="3688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2471547" y="38442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2471547" y="3858704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2108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2475293" y="38528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488692" y="3855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2492438" y="38645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625598" y="39463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625598" y="39550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629344" y="3954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2651251" y="39629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651251" y="39715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654998" y="3971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659760" y="39683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659760" y="39770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663634" y="39769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766695" y="40354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766695" y="4043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770568" y="40439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916427" y="41244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916427" y="41329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920301" y="41330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993389" y="41680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993389" y="41765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997263" y="41765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147441" y="42500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147441" y="42585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151314" y="42586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241548" y="42966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241548" y="43053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245421" y="43052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4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322828" y="4334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322828" y="43432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326701" y="43433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357117" y="43501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357117" y="43587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360864" y="43587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455415" y="43921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455415" y="44008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459289" y="44007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558159" y="4432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561905" y="4441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105655" y="4579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109529" y="4587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139946" y="45843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143692" y="45928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165600" y="4587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169346" y="4596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259707" y="45976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259707" y="46061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263453" y="46062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379467" y="4604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379467" y="4613021"/>
            <a:ext cx="30480" cy="0"/>
          </a:xfrm>
          <a:custGeom>
            <a:avLst/>
            <a:gdLst/>
            <a:ahLst/>
            <a:cxnLst/>
            <a:rect l="l" t="t" r="r" b="b"/>
            <a:pathLst>
              <a:path w="30479">
                <a:moveTo>
                  <a:pt x="0" y="0"/>
                </a:moveTo>
                <a:lnTo>
                  <a:pt x="29972" y="0"/>
                </a:lnTo>
              </a:path>
            </a:pathLst>
          </a:custGeom>
          <a:ln w="97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383341" y="4612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392295" y="4604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396168" y="4613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439411" y="45972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439411" y="46057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443158" y="46058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473575" y="4596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473575" y="46050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477448" y="46050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610480" y="45520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614354" y="45606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618990" y="43058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618990" y="43144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622863" y="43143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892802" y="4163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892802" y="41720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896675" y="4172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560186" y="41436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560186" y="41522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563933" y="41522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825363" y="38529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825363" y="38615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829236" y="38614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859653" y="38352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859653" y="38437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863399" y="38438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313042" y="3817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313042" y="38258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316916" y="38259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338696" y="37903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338696" y="37988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342570" y="37988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364478" y="37782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364478" y="37867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368224" y="37868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402959" y="3735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402959" y="37440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406705" y="3744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419977" y="36485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419977" y="3657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423850" y="36571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479921" y="3639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479921" y="3647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483794" y="3647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599681" y="36296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599681" y="3638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603555" y="36382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612508" y="36201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612508" y="36287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616382" y="36287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625335" y="3569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625335" y="35778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629209" y="3577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638163" y="35243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638163" y="35330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642036" y="35329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706616" y="35179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706616" y="35265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710489" y="35264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766559" y="3479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766559" y="34876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770306" y="34877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775068" y="34107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775068" y="34192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778942" y="34192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26377" y="33812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826377" y="33897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830250" y="33898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916293" y="33746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916293" y="33832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920039" y="33832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954773" y="33680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954773" y="33766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958520" y="33766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63282" y="33351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63282" y="33437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67156" y="33437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71918" y="3315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71918" y="3323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975665" y="3323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7014718" y="32426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7014718" y="32512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7018464" y="32512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0371" y="3235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40371" y="3244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44118" y="32445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134479" y="32227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134479" y="32312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138225" y="32313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142988" y="3209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142988" y="3213100"/>
            <a:ext cx="34290" cy="0"/>
          </a:xfrm>
          <a:custGeom>
            <a:avLst/>
            <a:gdLst/>
            <a:ahLst/>
            <a:cxnLst/>
            <a:rect l="l" t="t" r="r" b="b"/>
            <a:pathLst>
              <a:path w="34290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194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46861" y="3218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60132" y="3199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63879" y="32080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77278" y="31564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77278" y="31649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81024" y="31650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90105" y="46050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90105" y="46135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93851" y="46135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45604" y="4604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45604" y="46131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249477" y="4613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158239" y="2052320"/>
            <a:ext cx="0" cy="1576070"/>
          </a:xfrm>
          <a:custGeom>
            <a:avLst/>
            <a:gdLst/>
            <a:ahLst/>
            <a:cxnLst/>
            <a:rect l="l" t="t" r="r" b="b"/>
            <a:pathLst>
              <a:path h="1576070">
                <a:moveTo>
                  <a:pt x="0" y="15758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112519" y="36281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278000" y="2159126"/>
            <a:ext cx="0" cy="1556385"/>
          </a:xfrm>
          <a:custGeom>
            <a:avLst/>
            <a:gdLst/>
            <a:ahLst/>
            <a:cxnLst/>
            <a:rect l="l" t="t" r="r" b="b"/>
            <a:pathLst>
              <a:path h="1556385">
                <a:moveTo>
                  <a:pt x="0" y="15561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232280" y="3715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232280" y="21591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389252" y="2257298"/>
            <a:ext cx="0" cy="1539875"/>
          </a:xfrm>
          <a:custGeom>
            <a:avLst/>
            <a:gdLst/>
            <a:ahLst/>
            <a:cxnLst/>
            <a:rect l="l" t="t" r="r" b="b"/>
            <a:pathLst>
              <a:path h="1539875">
                <a:moveTo>
                  <a:pt x="0" y="15393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343533" y="37966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343533" y="22572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530477" y="2380233"/>
            <a:ext cx="0" cy="1520190"/>
          </a:xfrm>
          <a:custGeom>
            <a:avLst/>
            <a:gdLst/>
            <a:ahLst/>
            <a:cxnLst/>
            <a:rect l="l" t="t" r="r" b="b"/>
            <a:pathLst>
              <a:path h="1520189">
                <a:moveTo>
                  <a:pt x="0" y="15201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484757" y="3900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484757" y="23802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915414" y="2702560"/>
            <a:ext cx="0" cy="1480185"/>
          </a:xfrm>
          <a:custGeom>
            <a:avLst/>
            <a:gdLst/>
            <a:ahLst/>
            <a:cxnLst/>
            <a:rect l="l" t="t" r="r" b="b"/>
            <a:pathLst>
              <a:path h="1480185">
                <a:moveTo>
                  <a:pt x="0" y="14799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869694" y="4182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869694" y="27025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941067" y="2723260"/>
            <a:ext cx="0" cy="1478280"/>
          </a:xfrm>
          <a:custGeom>
            <a:avLst/>
            <a:gdLst/>
            <a:ahLst/>
            <a:cxnLst/>
            <a:rect l="l" t="t" r="r" b="b"/>
            <a:pathLst>
              <a:path h="1478279">
                <a:moveTo>
                  <a:pt x="0" y="14778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895348" y="42011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895348" y="27232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206370" y="2929508"/>
            <a:ext cx="0" cy="1461770"/>
          </a:xfrm>
          <a:custGeom>
            <a:avLst/>
            <a:gdLst/>
            <a:ahLst/>
            <a:cxnLst/>
            <a:rect l="l" t="t" r="r" b="b"/>
            <a:pathLst>
              <a:path h="1461770">
                <a:moveTo>
                  <a:pt x="0" y="14612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160651" y="43907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160651" y="2929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244851" y="2958338"/>
            <a:ext cx="0" cy="1433830"/>
          </a:xfrm>
          <a:custGeom>
            <a:avLst/>
            <a:gdLst/>
            <a:ahLst/>
            <a:cxnLst/>
            <a:rect l="l" t="t" r="r" b="b"/>
            <a:pathLst>
              <a:path h="1433829">
                <a:moveTo>
                  <a:pt x="0" y="0"/>
                </a:moveTo>
                <a:lnTo>
                  <a:pt x="0" y="1433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199132" y="2958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480055" y="3126867"/>
            <a:ext cx="0" cy="1265555"/>
          </a:xfrm>
          <a:custGeom>
            <a:avLst/>
            <a:gdLst/>
            <a:ahLst/>
            <a:cxnLst/>
            <a:rect l="l" t="t" r="r" b="b"/>
            <a:pathLst>
              <a:path h="1265554">
                <a:moveTo>
                  <a:pt x="0" y="0"/>
                </a:moveTo>
                <a:lnTo>
                  <a:pt x="0" y="12650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434335" y="31268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497201" y="3138551"/>
            <a:ext cx="0" cy="1253490"/>
          </a:xfrm>
          <a:custGeom>
            <a:avLst/>
            <a:gdLst/>
            <a:ahLst/>
            <a:cxnLst/>
            <a:rect l="l" t="t" r="r" b="b"/>
            <a:pathLst>
              <a:path h="1253489">
                <a:moveTo>
                  <a:pt x="0" y="0"/>
                </a:moveTo>
                <a:lnTo>
                  <a:pt x="0" y="12533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451480" y="3138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634107" y="3229991"/>
            <a:ext cx="0" cy="1162050"/>
          </a:xfrm>
          <a:custGeom>
            <a:avLst/>
            <a:gdLst/>
            <a:ahLst/>
            <a:cxnLst/>
            <a:rect l="l" t="t" r="r" b="b"/>
            <a:pathLst>
              <a:path h="1162050">
                <a:moveTo>
                  <a:pt x="0" y="0"/>
                </a:moveTo>
                <a:lnTo>
                  <a:pt x="0" y="11619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634107" y="461352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5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588386" y="46800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588386" y="32299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659760" y="3246501"/>
            <a:ext cx="0" cy="1145540"/>
          </a:xfrm>
          <a:custGeom>
            <a:avLst/>
            <a:gdLst/>
            <a:ahLst/>
            <a:cxnLst/>
            <a:rect l="l" t="t" r="r" b="b"/>
            <a:pathLst>
              <a:path h="1145539">
                <a:moveTo>
                  <a:pt x="0" y="0"/>
                </a:moveTo>
                <a:lnTo>
                  <a:pt x="0" y="1145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659760" y="4613528"/>
            <a:ext cx="0" cy="83185"/>
          </a:xfrm>
          <a:custGeom>
            <a:avLst/>
            <a:gdLst/>
            <a:ahLst/>
            <a:cxnLst/>
            <a:rect l="l" t="t" r="r" b="b"/>
            <a:pathLst>
              <a:path h="83185">
                <a:moveTo>
                  <a:pt x="0" y="0"/>
                </a:moveTo>
                <a:lnTo>
                  <a:pt x="0" y="829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614041" y="4699190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5" y="0"/>
                </a:lnTo>
              </a:path>
            </a:pathLst>
          </a:custGeom>
          <a:ln w="1498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614041" y="3249231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5" y="0"/>
                </a:lnTo>
              </a:path>
            </a:pathLst>
          </a:custGeom>
          <a:ln w="14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668397" y="3251961"/>
            <a:ext cx="0" cy="1140460"/>
          </a:xfrm>
          <a:custGeom>
            <a:avLst/>
            <a:gdLst/>
            <a:ahLst/>
            <a:cxnLst/>
            <a:rect l="l" t="t" r="r" b="b"/>
            <a:pathLst>
              <a:path h="1140460">
                <a:moveTo>
                  <a:pt x="0" y="0"/>
                </a:moveTo>
                <a:lnTo>
                  <a:pt x="0" y="1139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668397" y="4613528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3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775330" y="3319017"/>
            <a:ext cx="0" cy="1073150"/>
          </a:xfrm>
          <a:custGeom>
            <a:avLst/>
            <a:gdLst/>
            <a:ahLst/>
            <a:cxnLst/>
            <a:rect l="l" t="t" r="r" b="b"/>
            <a:pathLst>
              <a:path h="1073150">
                <a:moveTo>
                  <a:pt x="0" y="0"/>
                </a:moveTo>
                <a:lnTo>
                  <a:pt x="0" y="1072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775330" y="4613528"/>
            <a:ext cx="0" cy="155575"/>
          </a:xfrm>
          <a:custGeom>
            <a:avLst/>
            <a:gdLst/>
            <a:ahLst/>
            <a:cxnLst/>
            <a:rect l="l" t="t" r="r" b="b"/>
            <a:pathLst>
              <a:path h="155575">
                <a:moveTo>
                  <a:pt x="0" y="0"/>
                </a:moveTo>
                <a:lnTo>
                  <a:pt x="0" y="155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729610" y="47688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729610" y="33190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925064" y="3407409"/>
            <a:ext cx="0" cy="984885"/>
          </a:xfrm>
          <a:custGeom>
            <a:avLst/>
            <a:gdLst/>
            <a:ahLst/>
            <a:cxnLst/>
            <a:rect l="l" t="t" r="r" b="b"/>
            <a:pathLst>
              <a:path h="984885">
                <a:moveTo>
                  <a:pt x="0" y="0"/>
                </a:moveTo>
                <a:lnTo>
                  <a:pt x="0" y="9845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925064" y="4613528"/>
            <a:ext cx="0" cy="245110"/>
          </a:xfrm>
          <a:custGeom>
            <a:avLst/>
            <a:gdLst/>
            <a:ahLst/>
            <a:cxnLst/>
            <a:rect l="l" t="t" r="r" b="b"/>
            <a:pathLst>
              <a:path h="245110">
                <a:moveTo>
                  <a:pt x="0" y="0"/>
                </a:moveTo>
                <a:lnTo>
                  <a:pt x="0" y="2449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879344" y="48585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879344" y="34074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002026" y="3450463"/>
            <a:ext cx="0" cy="941705"/>
          </a:xfrm>
          <a:custGeom>
            <a:avLst/>
            <a:gdLst/>
            <a:ahLst/>
            <a:cxnLst/>
            <a:rect l="l" t="t" r="r" b="b"/>
            <a:pathLst>
              <a:path h="941704">
                <a:moveTo>
                  <a:pt x="0" y="0"/>
                </a:moveTo>
                <a:lnTo>
                  <a:pt x="0" y="941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002026" y="4613528"/>
            <a:ext cx="0" cy="289560"/>
          </a:xfrm>
          <a:custGeom>
            <a:avLst/>
            <a:gdLst/>
            <a:ahLst/>
            <a:cxnLst/>
            <a:rect l="l" t="t" r="r" b="b"/>
            <a:pathLst>
              <a:path h="289560">
                <a:moveTo>
                  <a:pt x="0" y="0"/>
                </a:moveTo>
                <a:lnTo>
                  <a:pt x="0" y="289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956305" y="49025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956305" y="34504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156076" y="3530980"/>
            <a:ext cx="0" cy="861060"/>
          </a:xfrm>
          <a:custGeom>
            <a:avLst/>
            <a:gdLst/>
            <a:ahLst/>
            <a:cxnLst/>
            <a:rect l="l" t="t" r="r" b="b"/>
            <a:pathLst>
              <a:path h="861060">
                <a:moveTo>
                  <a:pt x="0" y="0"/>
                </a:moveTo>
                <a:lnTo>
                  <a:pt x="0" y="8609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156076" y="4613528"/>
            <a:ext cx="0" cy="372745"/>
          </a:xfrm>
          <a:custGeom>
            <a:avLst/>
            <a:gdLst/>
            <a:ahLst/>
            <a:cxnLst/>
            <a:rect l="l" t="t" r="r" b="b"/>
            <a:pathLst>
              <a:path h="372745">
                <a:moveTo>
                  <a:pt x="0" y="0"/>
                </a:moveTo>
                <a:lnTo>
                  <a:pt x="0" y="3726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110357" y="49861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110357" y="3530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250183" y="3576573"/>
            <a:ext cx="0" cy="815340"/>
          </a:xfrm>
          <a:custGeom>
            <a:avLst/>
            <a:gdLst/>
            <a:ahLst/>
            <a:cxnLst/>
            <a:rect l="l" t="t" r="r" b="b"/>
            <a:pathLst>
              <a:path h="815339">
                <a:moveTo>
                  <a:pt x="0" y="0"/>
                </a:moveTo>
                <a:lnTo>
                  <a:pt x="0" y="8153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250183" y="4613528"/>
            <a:ext cx="0" cy="420370"/>
          </a:xfrm>
          <a:custGeom>
            <a:avLst/>
            <a:gdLst/>
            <a:ahLst/>
            <a:cxnLst/>
            <a:rect l="l" t="t" r="r" b="b"/>
            <a:pathLst>
              <a:path h="420370">
                <a:moveTo>
                  <a:pt x="0" y="0"/>
                </a:moveTo>
                <a:lnTo>
                  <a:pt x="0" y="420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204464" y="5033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204464" y="35765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331464" y="3613658"/>
            <a:ext cx="0" cy="778510"/>
          </a:xfrm>
          <a:custGeom>
            <a:avLst/>
            <a:gdLst/>
            <a:ahLst/>
            <a:cxnLst/>
            <a:rect l="l" t="t" r="r" b="b"/>
            <a:pathLst>
              <a:path h="778510">
                <a:moveTo>
                  <a:pt x="0" y="0"/>
                </a:moveTo>
                <a:lnTo>
                  <a:pt x="0" y="778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331464" y="4613528"/>
            <a:ext cx="0" cy="459740"/>
          </a:xfrm>
          <a:custGeom>
            <a:avLst/>
            <a:gdLst/>
            <a:ahLst/>
            <a:cxnLst/>
            <a:rect l="l" t="t" r="r" b="b"/>
            <a:pathLst>
              <a:path h="459739">
                <a:moveTo>
                  <a:pt x="0" y="0"/>
                </a:moveTo>
                <a:lnTo>
                  <a:pt x="0" y="4594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285744" y="50730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285744" y="36136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365627" y="3628644"/>
            <a:ext cx="0" cy="763270"/>
          </a:xfrm>
          <a:custGeom>
            <a:avLst/>
            <a:gdLst/>
            <a:ahLst/>
            <a:cxnLst/>
            <a:rect l="l" t="t" r="r" b="b"/>
            <a:pathLst>
              <a:path h="763270">
                <a:moveTo>
                  <a:pt x="0" y="0"/>
                </a:moveTo>
                <a:lnTo>
                  <a:pt x="0" y="7632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365627" y="4613528"/>
            <a:ext cx="0" cy="475615"/>
          </a:xfrm>
          <a:custGeom>
            <a:avLst/>
            <a:gdLst/>
            <a:ahLst/>
            <a:cxnLst/>
            <a:rect l="l" t="t" r="r" b="b"/>
            <a:pathLst>
              <a:path h="475614">
                <a:moveTo>
                  <a:pt x="0" y="0"/>
                </a:moveTo>
                <a:lnTo>
                  <a:pt x="0" y="4752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319907" y="50887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319907" y="3628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464052" y="3669410"/>
            <a:ext cx="0" cy="722630"/>
          </a:xfrm>
          <a:custGeom>
            <a:avLst/>
            <a:gdLst/>
            <a:ahLst/>
            <a:cxnLst/>
            <a:rect l="l" t="t" r="r" b="b"/>
            <a:pathLst>
              <a:path h="722629">
                <a:moveTo>
                  <a:pt x="0" y="0"/>
                </a:moveTo>
                <a:lnTo>
                  <a:pt x="0" y="7225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464052" y="4613528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5">
                <a:moveTo>
                  <a:pt x="0" y="0"/>
                </a:moveTo>
                <a:lnTo>
                  <a:pt x="0" y="5186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418332" y="51321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418332" y="3669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566667" y="3708400"/>
            <a:ext cx="0" cy="683895"/>
          </a:xfrm>
          <a:custGeom>
            <a:avLst/>
            <a:gdLst/>
            <a:ahLst/>
            <a:cxnLst/>
            <a:rect l="l" t="t" r="r" b="b"/>
            <a:pathLst>
              <a:path h="683895">
                <a:moveTo>
                  <a:pt x="0" y="0"/>
                </a:moveTo>
                <a:lnTo>
                  <a:pt x="0" y="683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566667" y="4613528"/>
            <a:ext cx="0" cy="560705"/>
          </a:xfrm>
          <a:custGeom>
            <a:avLst/>
            <a:gdLst/>
            <a:ahLst/>
            <a:cxnLst/>
            <a:rect l="l" t="t" r="r" b="b"/>
            <a:pathLst>
              <a:path h="560704">
                <a:moveTo>
                  <a:pt x="0" y="0"/>
                </a:moveTo>
                <a:lnTo>
                  <a:pt x="0" y="560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520947" y="5173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520947" y="37084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114291" y="3848989"/>
            <a:ext cx="0" cy="542925"/>
          </a:xfrm>
          <a:custGeom>
            <a:avLst/>
            <a:gdLst/>
            <a:ahLst/>
            <a:cxnLst/>
            <a:rect l="l" t="t" r="r" b="b"/>
            <a:pathLst>
              <a:path h="542925">
                <a:moveTo>
                  <a:pt x="0" y="0"/>
                </a:moveTo>
                <a:lnTo>
                  <a:pt x="0" y="542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114291" y="4613528"/>
            <a:ext cx="0" cy="713105"/>
          </a:xfrm>
          <a:custGeom>
            <a:avLst/>
            <a:gdLst/>
            <a:ahLst/>
            <a:cxnLst/>
            <a:rect l="l" t="t" r="r" b="b"/>
            <a:pathLst>
              <a:path h="713104">
                <a:moveTo>
                  <a:pt x="0" y="0"/>
                </a:moveTo>
                <a:lnTo>
                  <a:pt x="0" y="7131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068571" y="53266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068571" y="38489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148454" y="3853688"/>
            <a:ext cx="0" cy="538480"/>
          </a:xfrm>
          <a:custGeom>
            <a:avLst/>
            <a:gdLst/>
            <a:ahLst/>
            <a:cxnLst/>
            <a:rect l="l" t="t" r="r" b="b"/>
            <a:pathLst>
              <a:path h="538479">
                <a:moveTo>
                  <a:pt x="0" y="0"/>
                </a:moveTo>
                <a:lnTo>
                  <a:pt x="0" y="538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148454" y="4613528"/>
            <a:ext cx="0" cy="718820"/>
          </a:xfrm>
          <a:custGeom>
            <a:avLst/>
            <a:gdLst/>
            <a:ahLst/>
            <a:cxnLst/>
            <a:rect l="l" t="t" r="r" b="b"/>
            <a:pathLst>
              <a:path h="718820">
                <a:moveTo>
                  <a:pt x="0" y="0"/>
                </a:moveTo>
                <a:lnTo>
                  <a:pt x="0" y="718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102734" y="53319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102734" y="38536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174109" y="3856990"/>
            <a:ext cx="0" cy="535305"/>
          </a:xfrm>
          <a:custGeom>
            <a:avLst/>
            <a:gdLst/>
            <a:ahLst/>
            <a:cxnLst/>
            <a:rect l="l" t="t" r="r" b="b"/>
            <a:pathLst>
              <a:path h="535304">
                <a:moveTo>
                  <a:pt x="0" y="0"/>
                </a:moveTo>
                <a:lnTo>
                  <a:pt x="0" y="5349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174109" y="4613528"/>
            <a:ext cx="0" cy="721995"/>
          </a:xfrm>
          <a:custGeom>
            <a:avLst/>
            <a:gdLst/>
            <a:ahLst/>
            <a:cxnLst/>
            <a:rect l="l" t="t" r="r" b="b"/>
            <a:pathLst>
              <a:path h="721995">
                <a:moveTo>
                  <a:pt x="0" y="0"/>
                </a:moveTo>
                <a:lnTo>
                  <a:pt x="0" y="7219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128389" y="5340794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547" y="0"/>
                </a:lnTo>
              </a:path>
            </a:pathLst>
          </a:custGeom>
          <a:ln w="2006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128389" y="3861625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547" y="0"/>
                </a:lnTo>
              </a:path>
            </a:pathLst>
          </a:custGeom>
          <a:ln w="1879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268215" y="3866260"/>
            <a:ext cx="0" cy="525780"/>
          </a:xfrm>
          <a:custGeom>
            <a:avLst/>
            <a:gdLst/>
            <a:ahLst/>
            <a:cxnLst/>
            <a:rect l="l" t="t" r="r" b="b"/>
            <a:pathLst>
              <a:path h="525779">
                <a:moveTo>
                  <a:pt x="0" y="0"/>
                </a:moveTo>
                <a:lnTo>
                  <a:pt x="0" y="525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268215" y="4613528"/>
            <a:ext cx="0" cy="732790"/>
          </a:xfrm>
          <a:custGeom>
            <a:avLst/>
            <a:gdLst/>
            <a:ahLst/>
            <a:cxnLst/>
            <a:rect l="l" t="t" r="r" b="b"/>
            <a:pathLst>
              <a:path h="732789">
                <a:moveTo>
                  <a:pt x="0" y="0"/>
                </a:moveTo>
                <a:lnTo>
                  <a:pt x="0" y="7325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388103" y="3872357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195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388103" y="4613528"/>
            <a:ext cx="0" cy="739775"/>
          </a:xfrm>
          <a:custGeom>
            <a:avLst/>
            <a:gdLst/>
            <a:ahLst/>
            <a:cxnLst/>
            <a:rect l="l" t="t" r="r" b="b"/>
            <a:pathLst>
              <a:path h="739775">
                <a:moveTo>
                  <a:pt x="0" y="0"/>
                </a:moveTo>
                <a:lnTo>
                  <a:pt x="0" y="7397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342384" y="5353494"/>
            <a:ext cx="104775" cy="0"/>
          </a:xfrm>
          <a:custGeom>
            <a:avLst/>
            <a:gdLst/>
            <a:ahLst/>
            <a:cxnLst/>
            <a:rect l="l" t="t" r="r" b="b"/>
            <a:pathLst>
              <a:path w="104775">
                <a:moveTo>
                  <a:pt x="0" y="0"/>
                </a:moveTo>
                <a:lnTo>
                  <a:pt x="104266" y="0"/>
                </a:lnTo>
              </a:path>
            </a:pathLst>
          </a:custGeom>
          <a:ln w="990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342384" y="3872484"/>
            <a:ext cx="104775" cy="0"/>
          </a:xfrm>
          <a:custGeom>
            <a:avLst/>
            <a:gdLst/>
            <a:ahLst/>
            <a:cxnLst/>
            <a:rect l="l" t="t" r="r" b="b"/>
            <a:pathLst>
              <a:path w="104775">
                <a:moveTo>
                  <a:pt x="0" y="0"/>
                </a:moveTo>
                <a:lnTo>
                  <a:pt x="104266" y="0"/>
                </a:lnTo>
              </a:path>
            </a:pathLst>
          </a:custGeom>
          <a:ln w="97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400930" y="3872610"/>
            <a:ext cx="0" cy="519430"/>
          </a:xfrm>
          <a:custGeom>
            <a:avLst/>
            <a:gdLst/>
            <a:ahLst/>
            <a:cxnLst/>
            <a:rect l="l" t="t" r="r" b="b"/>
            <a:pathLst>
              <a:path h="519429">
                <a:moveTo>
                  <a:pt x="0" y="0"/>
                </a:moveTo>
                <a:lnTo>
                  <a:pt x="0" y="519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400930" y="4613528"/>
            <a:ext cx="0" cy="740410"/>
          </a:xfrm>
          <a:custGeom>
            <a:avLst/>
            <a:gdLst/>
            <a:ahLst/>
            <a:cxnLst/>
            <a:rect l="l" t="t" r="r" b="b"/>
            <a:pathLst>
              <a:path h="740410">
                <a:moveTo>
                  <a:pt x="0" y="0"/>
                </a:moveTo>
                <a:lnTo>
                  <a:pt x="0" y="740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4447921" y="3864609"/>
            <a:ext cx="0" cy="527685"/>
          </a:xfrm>
          <a:custGeom>
            <a:avLst/>
            <a:gdLst/>
            <a:ahLst/>
            <a:cxnLst/>
            <a:rect l="l" t="t" r="r" b="b"/>
            <a:pathLst>
              <a:path h="527685">
                <a:moveTo>
                  <a:pt x="0" y="0"/>
                </a:moveTo>
                <a:lnTo>
                  <a:pt x="0" y="527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4447921" y="4613528"/>
            <a:ext cx="0" cy="734060"/>
          </a:xfrm>
          <a:custGeom>
            <a:avLst/>
            <a:gdLst/>
            <a:ahLst/>
            <a:cxnLst/>
            <a:rect l="l" t="t" r="r" b="b"/>
            <a:pathLst>
              <a:path h="734060">
                <a:moveTo>
                  <a:pt x="0" y="0"/>
                </a:moveTo>
                <a:lnTo>
                  <a:pt x="0" y="7335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4402201" y="5346700"/>
            <a:ext cx="125730" cy="0"/>
          </a:xfrm>
          <a:custGeom>
            <a:avLst/>
            <a:gdLst/>
            <a:ahLst/>
            <a:cxnLst/>
            <a:rect l="l" t="t" r="r" b="b"/>
            <a:pathLst>
              <a:path w="125729">
                <a:moveTo>
                  <a:pt x="0" y="0"/>
                </a:moveTo>
                <a:lnTo>
                  <a:pt x="125729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4402201" y="3864165"/>
            <a:ext cx="125730" cy="0"/>
          </a:xfrm>
          <a:custGeom>
            <a:avLst/>
            <a:gdLst/>
            <a:ahLst/>
            <a:cxnLst/>
            <a:rect l="l" t="t" r="r" b="b"/>
            <a:pathLst>
              <a:path w="125729">
                <a:moveTo>
                  <a:pt x="0" y="0"/>
                </a:moveTo>
                <a:lnTo>
                  <a:pt x="125729" y="0"/>
                </a:lnTo>
              </a:path>
            </a:pathLst>
          </a:custGeom>
          <a:ln w="104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4482210" y="3863721"/>
            <a:ext cx="0" cy="528320"/>
          </a:xfrm>
          <a:custGeom>
            <a:avLst/>
            <a:gdLst/>
            <a:ahLst/>
            <a:cxnLst/>
            <a:rect l="l" t="t" r="r" b="b"/>
            <a:pathLst>
              <a:path h="528320">
                <a:moveTo>
                  <a:pt x="0" y="0"/>
                </a:moveTo>
                <a:lnTo>
                  <a:pt x="0" y="528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4482210" y="4613528"/>
            <a:ext cx="0" cy="732790"/>
          </a:xfrm>
          <a:custGeom>
            <a:avLst/>
            <a:gdLst/>
            <a:ahLst/>
            <a:cxnLst/>
            <a:rect l="l" t="t" r="r" b="b"/>
            <a:pathLst>
              <a:path h="732789">
                <a:moveTo>
                  <a:pt x="0" y="0"/>
                </a:moveTo>
                <a:lnTo>
                  <a:pt x="0" y="7327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4619116" y="3818509"/>
            <a:ext cx="0" cy="573405"/>
          </a:xfrm>
          <a:custGeom>
            <a:avLst/>
            <a:gdLst/>
            <a:ahLst/>
            <a:cxnLst/>
            <a:rect l="l" t="t" r="r" b="b"/>
            <a:pathLst>
              <a:path h="573404">
                <a:moveTo>
                  <a:pt x="0" y="0"/>
                </a:moveTo>
                <a:lnTo>
                  <a:pt x="0" y="5734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619116" y="4613528"/>
            <a:ext cx="0" cy="689610"/>
          </a:xfrm>
          <a:custGeom>
            <a:avLst/>
            <a:gdLst/>
            <a:ahLst/>
            <a:cxnLst/>
            <a:rect l="l" t="t" r="r" b="b"/>
            <a:pathLst>
              <a:path h="689610">
                <a:moveTo>
                  <a:pt x="0" y="0"/>
                </a:moveTo>
                <a:lnTo>
                  <a:pt x="0" y="6892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573396" y="53027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573396" y="38185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627626" y="3560698"/>
            <a:ext cx="0" cy="831215"/>
          </a:xfrm>
          <a:custGeom>
            <a:avLst/>
            <a:gdLst/>
            <a:ahLst/>
            <a:cxnLst/>
            <a:rect l="l" t="t" r="r" b="b"/>
            <a:pathLst>
              <a:path h="831214">
                <a:moveTo>
                  <a:pt x="0" y="0"/>
                </a:moveTo>
                <a:lnTo>
                  <a:pt x="0" y="8312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627626" y="4613528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6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581905" y="50681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581905" y="3560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901438" y="3405759"/>
            <a:ext cx="0" cy="986155"/>
          </a:xfrm>
          <a:custGeom>
            <a:avLst/>
            <a:gdLst/>
            <a:ahLst/>
            <a:cxnLst/>
            <a:rect l="l" t="t" r="r" b="b"/>
            <a:pathLst>
              <a:path h="986154">
                <a:moveTo>
                  <a:pt x="0" y="0"/>
                </a:moveTo>
                <a:lnTo>
                  <a:pt x="0" y="986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901438" y="4613528"/>
            <a:ext cx="0" cy="325120"/>
          </a:xfrm>
          <a:custGeom>
            <a:avLst/>
            <a:gdLst/>
            <a:ahLst/>
            <a:cxnLst/>
            <a:rect l="l" t="t" r="r" b="b"/>
            <a:pathLst>
              <a:path h="325120">
                <a:moveTo>
                  <a:pt x="0" y="0"/>
                </a:moveTo>
                <a:lnTo>
                  <a:pt x="0" y="3248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855717" y="4938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855717" y="34057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568696" y="3383788"/>
            <a:ext cx="0" cy="1008380"/>
          </a:xfrm>
          <a:custGeom>
            <a:avLst/>
            <a:gdLst/>
            <a:ahLst/>
            <a:cxnLst/>
            <a:rect l="l" t="t" r="r" b="b"/>
            <a:pathLst>
              <a:path h="1008379">
                <a:moveTo>
                  <a:pt x="0" y="0"/>
                </a:moveTo>
                <a:lnTo>
                  <a:pt x="0" y="10081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568696" y="4613528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7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522976" y="4920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522976" y="33837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833998" y="3054223"/>
            <a:ext cx="0" cy="1116330"/>
          </a:xfrm>
          <a:custGeom>
            <a:avLst/>
            <a:gdLst/>
            <a:ahLst/>
            <a:cxnLst/>
            <a:rect l="l" t="t" r="r" b="b"/>
            <a:pathLst>
              <a:path h="1116329">
                <a:moveTo>
                  <a:pt x="0" y="0"/>
                </a:moveTo>
                <a:lnTo>
                  <a:pt x="0" y="11160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833998" y="4391914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8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788278" y="46687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788278" y="30542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868161" y="3033648"/>
            <a:ext cx="0" cy="1136650"/>
          </a:xfrm>
          <a:custGeom>
            <a:avLst/>
            <a:gdLst/>
            <a:ahLst/>
            <a:cxnLst/>
            <a:rect l="l" t="t" r="r" b="b"/>
            <a:pathLst>
              <a:path h="1136650">
                <a:moveTo>
                  <a:pt x="0" y="0"/>
                </a:moveTo>
                <a:lnTo>
                  <a:pt x="0" y="11366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868161" y="4391914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4">
                <a:moveTo>
                  <a:pt x="0" y="0"/>
                </a:moveTo>
                <a:lnTo>
                  <a:pt x="0" y="262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822441" y="46539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822441" y="30336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321678" y="3012820"/>
            <a:ext cx="0" cy="1157605"/>
          </a:xfrm>
          <a:custGeom>
            <a:avLst/>
            <a:gdLst/>
            <a:ahLst/>
            <a:cxnLst/>
            <a:rect l="l" t="t" r="r" b="b"/>
            <a:pathLst>
              <a:path h="1157604">
                <a:moveTo>
                  <a:pt x="0" y="0"/>
                </a:moveTo>
                <a:lnTo>
                  <a:pt x="0" y="11574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321678" y="4391914"/>
            <a:ext cx="0" cy="247015"/>
          </a:xfrm>
          <a:custGeom>
            <a:avLst/>
            <a:gdLst/>
            <a:ahLst/>
            <a:cxnLst/>
            <a:rect l="l" t="t" r="r" b="b"/>
            <a:pathLst>
              <a:path h="247014">
                <a:moveTo>
                  <a:pt x="0" y="0"/>
                </a:moveTo>
                <a:lnTo>
                  <a:pt x="0" y="2470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275959" y="4638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275959" y="30128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347333" y="2981325"/>
            <a:ext cx="0" cy="1189355"/>
          </a:xfrm>
          <a:custGeom>
            <a:avLst/>
            <a:gdLst/>
            <a:ahLst/>
            <a:cxnLst/>
            <a:rect l="l" t="t" r="r" b="b"/>
            <a:pathLst>
              <a:path h="1189354">
                <a:moveTo>
                  <a:pt x="0" y="0"/>
                </a:moveTo>
                <a:lnTo>
                  <a:pt x="0" y="11889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347333" y="4391914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5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6301613" y="46164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6301613" y="29813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6372986" y="2967227"/>
            <a:ext cx="0" cy="1203325"/>
          </a:xfrm>
          <a:custGeom>
            <a:avLst/>
            <a:gdLst/>
            <a:ahLst/>
            <a:cxnLst/>
            <a:rect l="l" t="t" r="r" b="b"/>
            <a:pathLst>
              <a:path h="1203325">
                <a:moveTo>
                  <a:pt x="0" y="0"/>
                </a:moveTo>
                <a:lnTo>
                  <a:pt x="0" y="12030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6372986" y="4391914"/>
            <a:ext cx="0" cy="214629"/>
          </a:xfrm>
          <a:custGeom>
            <a:avLst/>
            <a:gdLst/>
            <a:ahLst/>
            <a:cxnLst/>
            <a:rect l="l" t="t" r="r" b="b"/>
            <a:pathLst>
              <a:path h="214629">
                <a:moveTo>
                  <a:pt x="0" y="0"/>
                </a:moveTo>
                <a:lnTo>
                  <a:pt x="0" y="2145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6327266" y="46064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6327266" y="2967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6411467" y="2917063"/>
            <a:ext cx="0" cy="1253490"/>
          </a:xfrm>
          <a:custGeom>
            <a:avLst/>
            <a:gdLst/>
            <a:ahLst/>
            <a:cxnLst/>
            <a:rect l="l" t="t" r="r" b="b"/>
            <a:pathLst>
              <a:path h="1253489">
                <a:moveTo>
                  <a:pt x="0" y="0"/>
                </a:moveTo>
                <a:lnTo>
                  <a:pt x="0" y="12532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6411467" y="4391914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4">
                <a:moveTo>
                  <a:pt x="0" y="0"/>
                </a:moveTo>
                <a:lnTo>
                  <a:pt x="0" y="1791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6365747" y="45711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6365747" y="29170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6428613" y="2814066"/>
            <a:ext cx="0" cy="1356360"/>
          </a:xfrm>
          <a:custGeom>
            <a:avLst/>
            <a:gdLst/>
            <a:ahLst/>
            <a:cxnLst/>
            <a:rect l="l" t="t" r="r" b="b"/>
            <a:pathLst>
              <a:path h="1356360">
                <a:moveTo>
                  <a:pt x="0" y="0"/>
                </a:moveTo>
                <a:lnTo>
                  <a:pt x="0" y="13562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6428613" y="4391914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2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6382892" y="45001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382892" y="28140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488557" y="2802763"/>
            <a:ext cx="0" cy="1367790"/>
          </a:xfrm>
          <a:custGeom>
            <a:avLst/>
            <a:gdLst/>
            <a:ahLst/>
            <a:cxnLst/>
            <a:rect l="l" t="t" r="r" b="b"/>
            <a:pathLst>
              <a:path h="1367789">
                <a:moveTo>
                  <a:pt x="0" y="0"/>
                </a:moveTo>
                <a:lnTo>
                  <a:pt x="0" y="13675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488557" y="4391914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5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442836" y="4492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442836" y="28027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608318" y="2791586"/>
            <a:ext cx="0" cy="1379220"/>
          </a:xfrm>
          <a:custGeom>
            <a:avLst/>
            <a:gdLst/>
            <a:ahLst/>
            <a:cxnLst/>
            <a:rect l="l" t="t" r="r" b="b"/>
            <a:pathLst>
              <a:path h="1379220">
                <a:moveTo>
                  <a:pt x="0" y="0"/>
                </a:moveTo>
                <a:lnTo>
                  <a:pt x="0" y="13787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608318" y="4391914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2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562597" y="44848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562597" y="27915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621144" y="2780283"/>
            <a:ext cx="0" cy="1390015"/>
          </a:xfrm>
          <a:custGeom>
            <a:avLst/>
            <a:gdLst/>
            <a:ahLst/>
            <a:cxnLst/>
            <a:rect l="l" t="t" r="r" b="b"/>
            <a:pathLst>
              <a:path h="1390014">
                <a:moveTo>
                  <a:pt x="0" y="0"/>
                </a:moveTo>
                <a:lnTo>
                  <a:pt x="0" y="13900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621144" y="4391914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3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575425" y="4477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575425" y="27802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633971" y="2719323"/>
            <a:ext cx="0" cy="1450975"/>
          </a:xfrm>
          <a:custGeom>
            <a:avLst/>
            <a:gdLst/>
            <a:ahLst/>
            <a:cxnLst/>
            <a:rect l="l" t="t" r="r" b="b"/>
            <a:pathLst>
              <a:path h="1450975">
                <a:moveTo>
                  <a:pt x="0" y="0"/>
                </a:moveTo>
                <a:lnTo>
                  <a:pt x="0" y="1450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633971" y="4391914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588252" y="4436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588252" y="2719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646798" y="2665222"/>
            <a:ext cx="0" cy="1505585"/>
          </a:xfrm>
          <a:custGeom>
            <a:avLst/>
            <a:gdLst/>
            <a:ahLst/>
            <a:cxnLst/>
            <a:rect l="l" t="t" r="r" b="b"/>
            <a:pathLst>
              <a:path h="1505585">
                <a:moveTo>
                  <a:pt x="0" y="0"/>
                </a:moveTo>
                <a:lnTo>
                  <a:pt x="0" y="15050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642036" y="43962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601079" y="44006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601079" y="26652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715252" y="2657348"/>
            <a:ext cx="0" cy="1513205"/>
          </a:xfrm>
          <a:custGeom>
            <a:avLst/>
            <a:gdLst/>
            <a:ahLst/>
            <a:cxnLst/>
            <a:rect l="l" t="t" r="r" b="b"/>
            <a:pathLst>
              <a:path h="1513204">
                <a:moveTo>
                  <a:pt x="0" y="0"/>
                </a:moveTo>
                <a:lnTo>
                  <a:pt x="0" y="15129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710489" y="4393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669531" y="4395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669531" y="2657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775068" y="2610357"/>
            <a:ext cx="0" cy="1560195"/>
          </a:xfrm>
          <a:custGeom>
            <a:avLst/>
            <a:gdLst/>
            <a:ahLst/>
            <a:cxnLst/>
            <a:rect l="l" t="t" r="r" b="b"/>
            <a:pathLst>
              <a:path h="1560195">
                <a:moveTo>
                  <a:pt x="0" y="0"/>
                </a:moveTo>
                <a:lnTo>
                  <a:pt x="0" y="15599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729348" y="2610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783705" y="2527045"/>
            <a:ext cx="0" cy="1643380"/>
          </a:xfrm>
          <a:custGeom>
            <a:avLst/>
            <a:gdLst/>
            <a:ahLst/>
            <a:cxnLst/>
            <a:rect l="l" t="t" r="r" b="b"/>
            <a:pathLst>
              <a:path h="1643379">
                <a:moveTo>
                  <a:pt x="0" y="0"/>
                </a:moveTo>
                <a:lnTo>
                  <a:pt x="0" y="1643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737984" y="25270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835013" y="2490977"/>
            <a:ext cx="0" cy="1679575"/>
          </a:xfrm>
          <a:custGeom>
            <a:avLst/>
            <a:gdLst/>
            <a:ahLst/>
            <a:cxnLst/>
            <a:rect l="l" t="t" r="r" b="b"/>
            <a:pathLst>
              <a:path h="1679575">
                <a:moveTo>
                  <a:pt x="0" y="0"/>
                </a:moveTo>
                <a:lnTo>
                  <a:pt x="0" y="1679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789293" y="2486914"/>
            <a:ext cx="181610" cy="0"/>
          </a:xfrm>
          <a:custGeom>
            <a:avLst/>
            <a:gdLst/>
            <a:ahLst/>
            <a:cxnLst/>
            <a:rect l="l" t="t" r="r" b="b"/>
            <a:pathLst>
              <a:path w="181609">
                <a:moveTo>
                  <a:pt x="0" y="0"/>
                </a:moveTo>
                <a:lnTo>
                  <a:pt x="181228" y="0"/>
                </a:lnTo>
              </a:path>
            </a:pathLst>
          </a:custGeom>
          <a:ln w="1765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924802" y="2482850"/>
            <a:ext cx="0" cy="1687830"/>
          </a:xfrm>
          <a:custGeom>
            <a:avLst/>
            <a:gdLst/>
            <a:ahLst/>
            <a:cxnLst/>
            <a:rect l="l" t="t" r="r" b="b"/>
            <a:pathLst>
              <a:path h="1687829">
                <a:moveTo>
                  <a:pt x="0" y="0"/>
                </a:moveTo>
                <a:lnTo>
                  <a:pt x="0" y="16874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963282" y="2474848"/>
            <a:ext cx="0" cy="1695450"/>
          </a:xfrm>
          <a:custGeom>
            <a:avLst/>
            <a:gdLst/>
            <a:ahLst/>
            <a:cxnLst/>
            <a:rect l="l" t="t" r="r" b="b"/>
            <a:pathLst>
              <a:path h="1695450">
                <a:moveTo>
                  <a:pt x="0" y="0"/>
                </a:moveTo>
                <a:lnTo>
                  <a:pt x="0" y="1695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917563" y="24748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971918" y="2434335"/>
            <a:ext cx="0" cy="1736089"/>
          </a:xfrm>
          <a:custGeom>
            <a:avLst/>
            <a:gdLst/>
            <a:ahLst/>
            <a:cxnLst/>
            <a:rect l="l" t="t" r="r" b="b"/>
            <a:pathLst>
              <a:path h="1736089">
                <a:moveTo>
                  <a:pt x="0" y="0"/>
                </a:moveTo>
                <a:lnTo>
                  <a:pt x="0" y="1735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926198" y="24343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980428" y="2409951"/>
            <a:ext cx="0" cy="1760855"/>
          </a:xfrm>
          <a:custGeom>
            <a:avLst/>
            <a:gdLst/>
            <a:ahLst/>
            <a:cxnLst/>
            <a:rect l="l" t="t" r="r" b="b"/>
            <a:pathLst>
              <a:path h="1760854">
                <a:moveTo>
                  <a:pt x="0" y="0"/>
                </a:moveTo>
                <a:lnTo>
                  <a:pt x="0" y="17603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934707" y="24099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7023227" y="2319782"/>
            <a:ext cx="0" cy="1863089"/>
          </a:xfrm>
          <a:custGeom>
            <a:avLst/>
            <a:gdLst/>
            <a:ahLst/>
            <a:cxnLst/>
            <a:rect l="l" t="t" r="r" b="b"/>
            <a:pathLst>
              <a:path h="1863089">
                <a:moveTo>
                  <a:pt x="0" y="18628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977506" y="41826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977506" y="2319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7048881" y="2311526"/>
            <a:ext cx="0" cy="1866264"/>
          </a:xfrm>
          <a:custGeom>
            <a:avLst/>
            <a:gdLst/>
            <a:ahLst/>
            <a:cxnLst/>
            <a:rect l="l" t="t" r="r" b="b"/>
            <a:pathLst>
              <a:path h="1866264">
                <a:moveTo>
                  <a:pt x="0" y="18660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7003160" y="4172521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547" y="0"/>
                </a:lnTo>
              </a:path>
            </a:pathLst>
          </a:custGeom>
          <a:ln w="19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7003160" y="23115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7142988" y="2295144"/>
            <a:ext cx="0" cy="1872614"/>
          </a:xfrm>
          <a:custGeom>
            <a:avLst/>
            <a:gdLst/>
            <a:ahLst/>
            <a:cxnLst/>
            <a:rect l="l" t="t" r="r" b="b"/>
            <a:pathLst>
              <a:path h="1872614">
                <a:moveTo>
                  <a:pt x="0" y="18723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7097268" y="22951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7151623" y="2278507"/>
            <a:ext cx="0" cy="1879600"/>
          </a:xfrm>
          <a:custGeom>
            <a:avLst/>
            <a:gdLst/>
            <a:ahLst/>
            <a:cxnLst/>
            <a:rect l="l" t="t" r="r" b="b"/>
            <a:pathLst>
              <a:path h="1879600">
                <a:moveTo>
                  <a:pt x="0" y="18790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7105904" y="41575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7105904" y="22785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7168642" y="2266188"/>
            <a:ext cx="0" cy="1884045"/>
          </a:xfrm>
          <a:custGeom>
            <a:avLst/>
            <a:gdLst/>
            <a:ahLst/>
            <a:cxnLst/>
            <a:rect l="l" t="t" r="r" b="b"/>
            <a:pathLst>
              <a:path h="1884045">
                <a:moveTo>
                  <a:pt x="0" y="18839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7122921" y="41501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7122921" y="22661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7185786" y="2212213"/>
            <a:ext cx="0" cy="1905635"/>
          </a:xfrm>
          <a:custGeom>
            <a:avLst/>
            <a:gdLst/>
            <a:ahLst/>
            <a:cxnLst/>
            <a:rect l="l" t="t" r="r" b="b"/>
            <a:pathLst>
              <a:path h="1905635">
                <a:moveTo>
                  <a:pt x="0" y="19055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7140067" y="41177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7140067" y="22122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7198614" y="3872865"/>
            <a:ext cx="0" cy="297815"/>
          </a:xfrm>
          <a:custGeom>
            <a:avLst/>
            <a:gdLst/>
            <a:ahLst/>
            <a:cxnLst/>
            <a:rect l="l" t="t" r="r" b="b"/>
            <a:pathLst>
              <a:path h="297814">
                <a:moveTo>
                  <a:pt x="0" y="0"/>
                </a:moveTo>
                <a:lnTo>
                  <a:pt x="0" y="2974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7198614" y="4391914"/>
            <a:ext cx="0" cy="962660"/>
          </a:xfrm>
          <a:custGeom>
            <a:avLst/>
            <a:gdLst/>
            <a:ahLst/>
            <a:cxnLst/>
            <a:rect l="l" t="t" r="r" b="b"/>
            <a:pathLst>
              <a:path h="962660">
                <a:moveTo>
                  <a:pt x="0" y="0"/>
                </a:moveTo>
                <a:lnTo>
                  <a:pt x="0" y="962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7152893" y="5354192"/>
            <a:ext cx="147320" cy="0"/>
          </a:xfrm>
          <a:custGeom>
            <a:avLst/>
            <a:gdLst/>
            <a:ahLst/>
            <a:cxnLst/>
            <a:rect l="l" t="t" r="r" b="b"/>
            <a:pathLst>
              <a:path w="147320">
                <a:moveTo>
                  <a:pt x="0" y="0"/>
                </a:moveTo>
                <a:lnTo>
                  <a:pt x="147065" y="0"/>
                </a:lnTo>
              </a:path>
            </a:pathLst>
          </a:custGeom>
          <a:ln w="97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7152893" y="3872610"/>
            <a:ext cx="147320" cy="0"/>
          </a:xfrm>
          <a:custGeom>
            <a:avLst/>
            <a:gdLst/>
            <a:ahLst/>
            <a:cxnLst/>
            <a:rect l="l" t="t" r="r" b="b"/>
            <a:pathLst>
              <a:path w="147320">
                <a:moveTo>
                  <a:pt x="0" y="0"/>
                </a:moveTo>
                <a:lnTo>
                  <a:pt x="147065" y="0"/>
                </a:lnTo>
              </a:path>
            </a:pathLst>
          </a:custGeom>
          <a:ln w="100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7254240" y="3872357"/>
            <a:ext cx="0" cy="298450"/>
          </a:xfrm>
          <a:custGeom>
            <a:avLst/>
            <a:gdLst/>
            <a:ahLst/>
            <a:cxnLst/>
            <a:rect l="l" t="t" r="r" b="b"/>
            <a:pathLst>
              <a:path h="298450">
                <a:moveTo>
                  <a:pt x="0" y="0"/>
                </a:moveTo>
                <a:lnTo>
                  <a:pt x="0" y="2979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7254240" y="4391914"/>
            <a:ext cx="0" cy="962660"/>
          </a:xfrm>
          <a:custGeom>
            <a:avLst/>
            <a:gdLst/>
            <a:ahLst/>
            <a:cxnLst/>
            <a:rect l="l" t="t" r="r" b="b"/>
            <a:pathLst>
              <a:path h="962660">
                <a:moveTo>
                  <a:pt x="0" y="0"/>
                </a:moveTo>
                <a:lnTo>
                  <a:pt x="0" y="9621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498080" y="2951098"/>
            <a:ext cx="0" cy="1551940"/>
          </a:xfrm>
          <a:custGeom>
            <a:avLst/>
            <a:gdLst/>
            <a:ahLst/>
            <a:cxnLst/>
            <a:rect l="l" t="t" r="r" b="b"/>
            <a:pathLst>
              <a:path h="1551939">
                <a:moveTo>
                  <a:pt x="0" y="1551686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498080" y="45027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7498080" y="4281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7498080" y="40594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498080" y="3837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498080" y="36160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498080" y="33944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498080" y="31727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498080" y="29510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 txBox="1"/>
          <p:nvPr/>
        </p:nvSpPr>
        <p:spPr>
          <a:xfrm>
            <a:off x="7668259" y="2891406"/>
            <a:ext cx="1165860" cy="16916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616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616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36" name="object 536"/>
          <p:cNvSpPr/>
          <p:nvPr/>
        </p:nvSpPr>
        <p:spPr>
          <a:xfrm>
            <a:off x="1143380" y="2825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1143380" y="2825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1263141" y="29222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263141" y="29222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1374394" y="3012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1374394" y="3012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515617" y="3125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1515617" y="3125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900554" y="3427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1900554" y="3427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1926208" y="34472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1926208" y="34472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2191511" y="36452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2191511" y="36452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2229992" y="36732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2229992" y="36732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2465197" y="38380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2465197" y="38380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2482342" y="38496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2482342" y="38496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2619248" y="3940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2619248" y="3940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2644901" y="39566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2644901" y="39566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2653538" y="39621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2653538" y="39621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2760472" y="40290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2760472" y="40290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2910204" y="41181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2910204" y="41181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2987167" y="41616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2987167" y="41616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141217" y="42437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141217" y="42437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235325" y="42904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3235325" y="42904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3316604" y="43284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3316604" y="43284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350767" y="43439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350767" y="43439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3449192" y="43859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3449192" y="43859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3551809" y="44262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551809" y="44262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099433" y="45730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099433" y="45730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133596" y="4577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133596" y="4577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159250" y="4581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159250" y="4581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253357" y="45913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253357" y="45913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373245" y="45980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373245" y="45980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386071" y="4598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386071" y="4598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433061" y="4590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433061" y="4590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467352" y="45901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467352" y="45901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604258" y="45457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604258" y="45457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612766" y="42995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612766" y="42995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886578" y="4157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886578" y="4157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553836" y="41374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553836" y="41374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819140" y="38467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819140" y="38467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853303" y="3828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853303" y="3828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306820" y="38110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306820" y="38110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332473" y="37839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332473" y="37839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358128" y="3771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358128" y="3771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396609" y="37292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396609" y="37292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413753" y="36422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413753" y="36422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473697" y="3632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473697" y="3632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593458" y="36233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593458" y="36233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606285" y="36139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606285" y="36139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619113" y="35629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619113" y="35629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631940" y="35181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631940" y="35181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700393" y="3511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700393" y="3511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760209" y="3472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760209" y="3472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768845" y="34043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768845" y="34043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820154" y="33748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820154" y="33748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909943" y="33684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909943" y="33684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948423" y="33618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948423" y="33618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957059" y="33289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957059" y="33289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965568" y="3309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965568" y="3309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008368" y="32363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6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008368" y="32363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7034021" y="32297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034021" y="32297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128129" y="32164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7128129" y="32164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7136765" y="32031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7136765" y="32031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7153782" y="31932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153782" y="31932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170928" y="31501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7170928" y="31501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7183755" y="4598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7183755" y="4598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7239381" y="4598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7239381" y="4598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 txBox="1"/>
          <p:nvPr/>
        </p:nvSpPr>
        <p:spPr>
          <a:xfrm>
            <a:off x="117792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67356200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1" name="object 661"/>
          <p:cNvSpPr txBox="1"/>
          <p:nvPr/>
        </p:nvSpPr>
        <p:spPr>
          <a:xfrm>
            <a:off x="203352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67356400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2" name="object 662"/>
          <p:cNvSpPr txBox="1"/>
          <p:nvPr/>
        </p:nvSpPr>
        <p:spPr>
          <a:xfrm>
            <a:off x="288912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67356600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3" name="object 663"/>
          <p:cNvSpPr txBox="1"/>
          <p:nvPr/>
        </p:nvSpPr>
        <p:spPr>
          <a:xfrm>
            <a:off x="374472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67356800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4" name="object 664"/>
          <p:cNvSpPr txBox="1"/>
          <p:nvPr/>
        </p:nvSpPr>
        <p:spPr>
          <a:xfrm>
            <a:off x="460032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67357000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5" name="object 665"/>
          <p:cNvSpPr txBox="1"/>
          <p:nvPr/>
        </p:nvSpPr>
        <p:spPr>
          <a:xfrm>
            <a:off x="545579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67357200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6" name="object 666"/>
          <p:cNvSpPr txBox="1"/>
          <p:nvPr/>
        </p:nvSpPr>
        <p:spPr>
          <a:xfrm>
            <a:off x="631139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67357400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7" name="object 667"/>
          <p:cNvSpPr txBox="1"/>
          <p:nvPr/>
        </p:nvSpPr>
        <p:spPr>
          <a:xfrm>
            <a:off x="716699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67357600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68" name="object 668"/>
          <p:cNvSpPr txBox="1"/>
          <p:nvPr/>
        </p:nvSpPr>
        <p:spPr>
          <a:xfrm>
            <a:off x="594230" y="521673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69" name="object 669"/>
          <p:cNvSpPr txBox="1"/>
          <p:nvPr/>
        </p:nvSpPr>
        <p:spPr>
          <a:xfrm>
            <a:off x="594230" y="473998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70" name="object 670"/>
          <p:cNvSpPr txBox="1"/>
          <p:nvPr/>
        </p:nvSpPr>
        <p:spPr>
          <a:xfrm>
            <a:off x="594230" y="426335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671" name="object 671"/>
          <p:cNvSpPr txBox="1"/>
          <p:nvPr/>
        </p:nvSpPr>
        <p:spPr>
          <a:xfrm>
            <a:off x="594230" y="378659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672" name="object 672"/>
          <p:cNvSpPr txBox="1"/>
          <p:nvPr/>
        </p:nvSpPr>
        <p:spPr>
          <a:xfrm>
            <a:off x="594230" y="330996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73" name="object 673"/>
          <p:cNvSpPr txBox="1"/>
          <p:nvPr/>
        </p:nvSpPr>
        <p:spPr>
          <a:xfrm>
            <a:off x="594230" y="283320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74" name="object 674"/>
          <p:cNvSpPr txBox="1"/>
          <p:nvPr/>
        </p:nvSpPr>
        <p:spPr>
          <a:xfrm>
            <a:off x="594230" y="238992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75" name="object 675"/>
          <p:cNvSpPr txBox="1"/>
          <p:nvPr/>
        </p:nvSpPr>
        <p:spPr>
          <a:xfrm>
            <a:off x="594230" y="191316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76" name="object 67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SMAD3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15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62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0.00046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0.0011</a:t>
            </a:r>
            <a:endParaRPr sz="1200">
              <a:latin typeface="Arial"/>
              <a:cs typeface="Arial"/>
            </a:endParaRPr>
          </a:p>
        </p:txBody>
      </p:sp>
      <p:sp>
        <p:nvSpPr>
          <p:cNvPr id="678" name="object 678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79" name="object 679"/>
          <p:cNvSpPr/>
          <p:nvPr/>
        </p:nvSpPr>
        <p:spPr>
          <a:xfrm>
            <a:off x="5701410" y="4170298"/>
            <a:ext cx="1797050" cy="221615"/>
          </a:xfrm>
          <a:custGeom>
            <a:avLst/>
            <a:gdLst/>
            <a:ahLst/>
            <a:cxnLst/>
            <a:rect l="l" t="t" r="r" b="b"/>
            <a:pathLst>
              <a:path w="1797050" h="221614">
                <a:moveTo>
                  <a:pt x="0" y="221614"/>
                </a:moveTo>
                <a:lnTo>
                  <a:pt x="1796668" y="221614"/>
                </a:lnTo>
                <a:lnTo>
                  <a:pt x="1796668" y="0"/>
                </a:lnTo>
                <a:lnTo>
                  <a:pt x="0" y="0"/>
                </a:lnTo>
                <a:lnTo>
                  <a:pt x="0" y="221614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 txBox="1"/>
          <p:nvPr/>
        </p:nvSpPr>
        <p:spPr>
          <a:xfrm>
            <a:off x="7089140" y="4227320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81" name="object 681"/>
          <p:cNvSpPr/>
          <p:nvPr/>
        </p:nvSpPr>
        <p:spPr>
          <a:xfrm>
            <a:off x="4114291" y="3039872"/>
            <a:ext cx="518159" cy="0"/>
          </a:xfrm>
          <a:custGeom>
            <a:avLst/>
            <a:gdLst/>
            <a:ahLst/>
            <a:cxnLst/>
            <a:rect l="l" t="t" r="r" b="b"/>
            <a:pathLst>
              <a:path w="518160">
                <a:moveTo>
                  <a:pt x="0" y="0"/>
                </a:moveTo>
                <a:lnTo>
                  <a:pt x="517652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109529" y="3039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5338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627181" y="3039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5338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914400" y="4391914"/>
            <a:ext cx="4782820" cy="221615"/>
          </a:xfrm>
          <a:custGeom>
            <a:avLst/>
            <a:gdLst/>
            <a:ahLst/>
            <a:cxnLst/>
            <a:rect l="l" t="t" r="r" b="b"/>
            <a:pathLst>
              <a:path w="4782820" h="221614">
                <a:moveTo>
                  <a:pt x="0" y="221614"/>
                </a:moveTo>
                <a:lnTo>
                  <a:pt x="4782692" y="221614"/>
                </a:lnTo>
                <a:lnTo>
                  <a:pt x="4782692" y="0"/>
                </a:lnTo>
                <a:lnTo>
                  <a:pt x="0" y="0"/>
                </a:lnTo>
                <a:lnTo>
                  <a:pt x="0" y="221614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 txBox="1"/>
          <p:nvPr/>
        </p:nvSpPr>
        <p:spPr>
          <a:xfrm>
            <a:off x="894664" y="4451602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689" name="object 68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90" name="object 690"/>
          <p:cNvSpPr/>
          <p:nvPr/>
        </p:nvSpPr>
        <p:spPr>
          <a:xfrm>
            <a:off x="4109529" y="3039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5338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627181" y="3039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5338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 txBox="1"/>
          <p:nvPr/>
        </p:nvSpPr>
        <p:spPr>
          <a:xfrm>
            <a:off x="3642740" y="2748658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841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−0.234)</a:t>
            </a:r>
            <a:endParaRPr sz="800">
              <a:latin typeface="Arial"/>
              <a:cs typeface="Arial"/>
            </a:endParaRPr>
          </a:p>
        </p:txBody>
      </p:sp>
      <p:sp>
        <p:nvSpPr>
          <p:cNvPr id="693" name="object 69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95" name="object 69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19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190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3772" y="4692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3772" y="4692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31772" y="468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31772" y="4689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56157" y="468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56157" y="468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4158" y="467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64158" y="467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80413" y="467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80413" y="467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01825" y="462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01825" y="462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27302" y="4585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27302" y="4585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35430" y="4582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35430" y="4582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39772" y="4334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39772" y="4334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87879" y="4211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87879" y="42119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984500" y="407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984500" y="407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134232" y="4019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34232" y="4019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194939" y="3998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194939" y="39983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288157" y="3965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288157" y="39657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332607" y="3949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332607" y="3949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413633" y="3921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413633" y="3921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454019" y="3907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454019" y="3907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567429" y="3867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567429" y="38674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785996" y="3790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785996" y="3790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903345" y="3749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903345" y="3749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077461" y="3687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077461" y="3687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194809" y="3646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194809" y="3646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263644" y="3622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263644" y="3622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296028" y="3610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296028" y="3610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437634" y="3561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437634" y="35612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470019" y="3549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470019" y="3549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555109" y="351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555109" y="351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640071" y="3489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640071" y="3489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660265" y="3482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660265" y="3482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668392" y="3480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668392" y="34800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810125" y="3430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810125" y="3430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927472" y="3388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927472" y="3388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012435" y="3359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012435" y="3359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117719" y="33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117719" y="33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129910" y="3317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129910" y="3317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162296" y="3306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62296" y="3306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74360" y="3302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74360" y="3302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247259" y="3276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247259" y="3276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287771" y="3262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87771" y="3262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344414" y="3242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344414" y="3242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380863" y="3229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380863" y="3229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388864" y="3226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388864" y="3226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396991" y="3223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396991" y="3223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433440" y="3210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433440" y="3210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529897" y="2865945"/>
            <a:ext cx="898651" cy="33705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587108" y="2805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587108" y="2805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647815" y="2783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647815" y="27838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720585" y="2758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720585" y="2758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906894" y="269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6906894" y="269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6991857" y="2662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6991857" y="26628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109206" y="2621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109206" y="2621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125461" y="2615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125461" y="2615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7234681" y="2577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7234681" y="2577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7242809" y="2574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7242809" y="2574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2044700" y="5486400"/>
            <a:ext cx="4048125" cy="0"/>
          </a:xfrm>
          <a:custGeom>
            <a:avLst/>
            <a:gdLst/>
            <a:ahLst/>
            <a:cxnLst/>
            <a:rect l="l" t="t" r="r" b="b"/>
            <a:pathLst>
              <a:path w="4048125">
                <a:moveTo>
                  <a:pt x="0" y="0"/>
                </a:moveTo>
                <a:lnTo>
                  <a:pt x="404787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204470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0685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60925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914400" y="2038985"/>
            <a:ext cx="0" cy="3280410"/>
          </a:xfrm>
          <a:custGeom>
            <a:avLst/>
            <a:gdLst/>
            <a:ahLst/>
            <a:cxnLst/>
            <a:rect l="l" t="t" r="r" b="b"/>
            <a:pathLst>
              <a:path h="3280410">
                <a:moveTo>
                  <a:pt x="0" y="0"/>
                </a:moveTo>
                <a:lnTo>
                  <a:pt x="0" y="328015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22960" y="53191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22960" y="48505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295522" y="4382008"/>
            <a:ext cx="4203065" cy="0"/>
          </a:xfrm>
          <a:custGeom>
            <a:avLst/>
            <a:gdLst/>
            <a:ahLst/>
            <a:cxnLst/>
            <a:rect l="l" t="t" r="r" b="b"/>
            <a:pathLst>
              <a:path w="4203065">
                <a:moveTo>
                  <a:pt x="0" y="0"/>
                </a:moveTo>
                <a:lnTo>
                  <a:pt x="420255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22960" y="43820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22960" y="3913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22960" y="34447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822960" y="29762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822960" y="2507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822960" y="20389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149603" y="47218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149603" y="47304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153477" y="47304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226566" y="4694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226566" y="47034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230439" y="47033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234694" y="4692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234694" y="47005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238440" y="4700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258950" y="46833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258950" y="46920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262824" y="46919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267078" y="46805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267078" y="46890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270825" y="4689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283208" y="46748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283208" y="46835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287081" y="46834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404619" y="46321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404619" y="46407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408493" y="46407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530222" y="4588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530222" y="45966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533969" y="4596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538224" y="45852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538224" y="45937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542097" y="45937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242566" y="4337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246439" y="43458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590673" y="42148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594546" y="42234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987420" y="4075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987420" y="4083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991167" y="4083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137154" y="40225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137154" y="4031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140900" y="4031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197860" y="40012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197860" y="40097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201606" y="40098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290951" y="39684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290951" y="39771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294824" y="39770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335528" y="3952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335528" y="39613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339274" y="3961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416427" y="3924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416427" y="3932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420300" y="3932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456940" y="39100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456940" y="39187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460686" y="39186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570223" y="38701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574097" y="38787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788790" y="37933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792664" y="3801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906265" y="3752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910012" y="3760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080255" y="36907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084129" y="3699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197603" y="36494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197603" y="36581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201477" y="36580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266438" y="36253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270311" y="36339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298822" y="36139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302696" y="36224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440554" y="35641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444301" y="35727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472940" y="3552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476686" y="3561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557903" y="3522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561776" y="35312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642865" y="34928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646739" y="35014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663185" y="3485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666932" y="3494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671314" y="34828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675060" y="34914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812919" y="3433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816792" y="3441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930266" y="33917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930266" y="34002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934140" y="34003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015357" y="3361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019103" y="3370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120513" y="33248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124386" y="33334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132704" y="33205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136578" y="33291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165090" y="3309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168963" y="3317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177282" y="33049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181028" y="33134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250053" y="32792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253926" y="32878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290565" y="32650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294439" y="32736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347208" y="3245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351081" y="3253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383657" y="3232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387530" y="32408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391784" y="32294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395531" y="3238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399913" y="32265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403659" y="3235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436234" y="3213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440108" y="322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537453" y="31781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541327" y="31867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553709" y="31724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557456" y="3181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561838" y="31696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565584" y="31782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582030" y="3162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585777" y="3171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594222" y="3158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597969" y="3166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642736" y="31412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646483" y="31497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658865" y="31355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662739" y="3144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715634" y="3115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715634" y="31240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719381" y="31241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723635" y="31126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723635" y="31212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727509" y="31212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748020" y="31041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748020" y="31127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751766" y="31127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828919" y="3075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828919" y="3080639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337" y="0"/>
                </a:lnTo>
              </a:path>
            </a:pathLst>
          </a:custGeom>
          <a:ln w="16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832792" y="30842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849111" y="3068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852985" y="30771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877559" y="30585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877559" y="30671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881306" y="30671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909945" y="30472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909945" y="30557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913691" y="30558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922009" y="3042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922009" y="3048698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400" y="0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925883" y="3051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938265" y="3037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942012" y="3045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962522" y="3028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962522" y="3037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966269" y="30372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974715" y="30243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974715" y="30330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978461" y="30329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055614" y="2995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055614" y="30045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059360" y="3004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108191" y="29773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112065" y="29859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156833" y="2960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160579" y="29689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221603" y="2937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225349" y="29460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237732" y="29319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241605" y="29404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290436" y="29133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294183" y="2921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334886" y="2897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338760" y="2906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343015" y="28948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346761" y="29034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363208" y="2887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367081" y="28962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403721" y="28735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407594" y="28820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589903" y="28079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589903" y="28166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593776" y="2816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650608" y="27866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650608" y="27952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654482" y="27952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723506" y="2760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723506" y="27696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727253" y="27695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909689" y="26955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909689" y="27040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913562" y="27041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994652" y="26656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994652" y="26742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998525" y="26741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12127" y="26243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12127" y="2630106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274" y="0"/>
                </a:lnTo>
              </a:path>
            </a:pathLst>
          </a:custGeom>
          <a:ln w="1523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15873" y="26329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28256" y="2618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32129" y="2627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237603" y="25802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37603" y="25887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241349" y="25888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45731" y="25773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45731" y="25859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49477" y="25859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158239" y="4106545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77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158239" y="4462398"/>
            <a:ext cx="0" cy="892175"/>
          </a:xfrm>
          <a:custGeom>
            <a:avLst/>
            <a:gdLst/>
            <a:ahLst/>
            <a:cxnLst/>
            <a:rect l="l" t="t" r="r" b="b"/>
            <a:pathLst>
              <a:path h="892175">
                <a:moveTo>
                  <a:pt x="0" y="0"/>
                </a:moveTo>
                <a:lnTo>
                  <a:pt x="0" y="8919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112519" y="4106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235202" y="4087240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235202" y="4462398"/>
            <a:ext cx="0" cy="857250"/>
          </a:xfrm>
          <a:custGeom>
            <a:avLst/>
            <a:gdLst/>
            <a:ahLst/>
            <a:cxnLst/>
            <a:rect l="l" t="t" r="r" b="b"/>
            <a:pathLst>
              <a:path h="857250">
                <a:moveTo>
                  <a:pt x="0" y="0"/>
                </a:moveTo>
                <a:lnTo>
                  <a:pt x="0" y="8571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189482" y="5317680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440" y="0"/>
                </a:lnTo>
              </a:path>
            </a:pathLst>
          </a:custGeom>
          <a:ln w="1320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189482" y="4086225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440" y="0"/>
                </a:lnTo>
              </a:path>
            </a:pathLst>
          </a:custGeom>
          <a:ln w="11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243202" y="4085209"/>
            <a:ext cx="0" cy="109220"/>
          </a:xfrm>
          <a:custGeom>
            <a:avLst/>
            <a:gdLst/>
            <a:ahLst/>
            <a:cxnLst/>
            <a:rect l="l" t="t" r="r" b="b"/>
            <a:pathLst>
              <a:path h="109220">
                <a:moveTo>
                  <a:pt x="0" y="0"/>
                </a:moveTo>
                <a:lnTo>
                  <a:pt x="0" y="109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243202" y="4462398"/>
            <a:ext cx="0" cy="853440"/>
          </a:xfrm>
          <a:custGeom>
            <a:avLst/>
            <a:gdLst/>
            <a:ahLst/>
            <a:cxnLst/>
            <a:rect l="l" t="t" r="r" b="b"/>
            <a:pathLst>
              <a:path h="853439">
                <a:moveTo>
                  <a:pt x="0" y="0"/>
                </a:moveTo>
                <a:lnTo>
                  <a:pt x="0" y="853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267586" y="4079113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267586" y="4462398"/>
            <a:ext cx="0" cy="842644"/>
          </a:xfrm>
          <a:custGeom>
            <a:avLst/>
            <a:gdLst/>
            <a:ahLst/>
            <a:cxnLst/>
            <a:rect l="l" t="t" r="r" b="b"/>
            <a:pathLst>
              <a:path h="842645">
                <a:moveTo>
                  <a:pt x="0" y="0"/>
                </a:moveTo>
                <a:lnTo>
                  <a:pt x="0" y="842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221866" y="5303075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441" y="0"/>
                </a:lnTo>
              </a:path>
            </a:pathLst>
          </a:custGeom>
          <a:ln w="1320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221866" y="4078096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441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275588" y="4077080"/>
            <a:ext cx="0" cy="117475"/>
          </a:xfrm>
          <a:custGeom>
            <a:avLst/>
            <a:gdLst/>
            <a:ahLst/>
            <a:cxnLst/>
            <a:rect l="l" t="t" r="r" b="b"/>
            <a:pathLst>
              <a:path h="117475">
                <a:moveTo>
                  <a:pt x="0" y="0"/>
                </a:moveTo>
                <a:lnTo>
                  <a:pt x="0" y="1172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275588" y="4462398"/>
            <a:ext cx="0" cy="838835"/>
          </a:xfrm>
          <a:custGeom>
            <a:avLst/>
            <a:gdLst/>
            <a:ahLst/>
            <a:cxnLst/>
            <a:rect l="l" t="t" r="r" b="b"/>
            <a:pathLst>
              <a:path h="838835">
                <a:moveTo>
                  <a:pt x="0" y="0"/>
                </a:moveTo>
                <a:lnTo>
                  <a:pt x="0" y="8388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291844" y="4073016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2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291844" y="4462398"/>
            <a:ext cx="0" cy="831850"/>
          </a:xfrm>
          <a:custGeom>
            <a:avLst/>
            <a:gdLst/>
            <a:ahLst/>
            <a:cxnLst/>
            <a:rect l="l" t="t" r="r" b="b"/>
            <a:pathLst>
              <a:path h="831850">
                <a:moveTo>
                  <a:pt x="0" y="0"/>
                </a:moveTo>
                <a:lnTo>
                  <a:pt x="0" y="8314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246124" y="52938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246124" y="40730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413255" y="4042283"/>
            <a:ext cx="0" cy="152400"/>
          </a:xfrm>
          <a:custGeom>
            <a:avLst/>
            <a:gdLst/>
            <a:ahLst/>
            <a:cxnLst/>
            <a:rect l="l" t="t" r="r" b="b"/>
            <a:pathLst>
              <a:path h="152400">
                <a:moveTo>
                  <a:pt x="0" y="0"/>
                </a:moveTo>
                <a:lnTo>
                  <a:pt x="0" y="1520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413255" y="4462398"/>
            <a:ext cx="0" cy="777240"/>
          </a:xfrm>
          <a:custGeom>
            <a:avLst/>
            <a:gdLst/>
            <a:ahLst/>
            <a:cxnLst/>
            <a:rect l="l" t="t" r="r" b="b"/>
            <a:pathLst>
              <a:path h="777239">
                <a:moveTo>
                  <a:pt x="0" y="0"/>
                </a:moveTo>
                <a:lnTo>
                  <a:pt x="0" y="776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367536" y="5239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367536" y="40422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538732" y="4010278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40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538732" y="4462398"/>
            <a:ext cx="0" cy="720725"/>
          </a:xfrm>
          <a:custGeom>
            <a:avLst/>
            <a:gdLst/>
            <a:ahLst/>
            <a:cxnLst/>
            <a:rect l="l" t="t" r="r" b="b"/>
            <a:pathLst>
              <a:path h="720725">
                <a:moveTo>
                  <a:pt x="0" y="0"/>
                </a:moveTo>
                <a:lnTo>
                  <a:pt x="0" y="720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493011" y="5181028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568" y="0"/>
                </a:lnTo>
              </a:path>
            </a:pathLst>
          </a:custGeom>
          <a:ln w="1320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493011" y="4009263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568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546860" y="4008246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4">
                <a:moveTo>
                  <a:pt x="0" y="0"/>
                </a:moveTo>
                <a:lnTo>
                  <a:pt x="0" y="186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546860" y="4462398"/>
            <a:ext cx="0" cy="716915"/>
          </a:xfrm>
          <a:custGeom>
            <a:avLst/>
            <a:gdLst/>
            <a:ahLst/>
            <a:cxnLst/>
            <a:rect l="l" t="t" r="r" b="b"/>
            <a:pathLst>
              <a:path h="716914">
                <a:moveTo>
                  <a:pt x="0" y="0"/>
                </a:moveTo>
                <a:lnTo>
                  <a:pt x="0" y="716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251201" y="3823970"/>
            <a:ext cx="0" cy="370840"/>
          </a:xfrm>
          <a:custGeom>
            <a:avLst/>
            <a:gdLst/>
            <a:ahLst/>
            <a:cxnLst/>
            <a:rect l="l" t="t" r="r" b="b"/>
            <a:pathLst>
              <a:path h="370839">
                <a:moveTo>
                  <a:pt x="0" y="0"/>
                </a:moveTo>
                <a:lnTo>
                  <a:pt x="0" y="3703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251201" y="4462398"/>
            <a:ext cx="0" cy="405765"/>
          </a:xfrm>
          <a:custGeom>
            <a:avLst/>
            <a:gdLst/>
            <a:ahLst/>
            <a:cxnLst/>
            <a:rect l="l" t="t" r="r" b="b"/>
            <a:pathLst>
              <a:path h="405764">
                <a:moveTo>
                  <a:pt x="0" y="0"/>
                </a:moveTo>
                <a:lnTo>
                  <a:pt x="0" y="4055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205482" y="48679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205482" y="38239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599308" y="3729101"/>
            <a:ext cx="0" cy="465455"/>
          </a:xfrm>
          <a:custGeom>
            <a:avLst/>
            <a:gdLst/>
            <a:ahLst/>
            <a:cxnLst/>
            <a:rect l="l" t="t" r="r" b="b"/>
            <a:pathLst>
              <a:path h="465454">
                <a:moveTo>
                  <a:pt x="0" y="0"/>
                </a:moveTo>
                <a:lnTo>
                  <a:pt x="0" y="4652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599308" y="4462398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4">
                <a:moveTo>
                  <a:pt x="0" y="0"/>
                </a:moveTo>
                <a:lnTo>
                  <a:pt x="0" y="2553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553589" y="47177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553589" y="37291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995929" y="3617467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6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995929" y="4462398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7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950210" y="45502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950210" y="3617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3145663" y="3574160"/>
            <a:ext cx="0" cy="620395"/>
          </a:xfrm>
          <a:custGeom>
            <a:avLst/>
            <a:gdLst/>
            <a:ahLst/>
            <a:cxnLst/>
            <a:rect l="l" t="t" r="r" b="b"/>
            <a:pathLst>
              <a:path h="620395">
                <a:moveTo>
                  <a:pt x="0" y="0"/>
                </a:moveTo>
                <a:lnTo>
                  <a:pt x="0" y="6201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145663" y="4462398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3099942" y="44881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3099942" y="3574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3206369" y="3556380"/>
            <a:ext cx="0" cy="638175"/>
          </a:xfrm>
          <a:custGeom>
            <a:avLst/>
            <a:gdLst/>
            <a:ahLst/>
            <a:cxnLst/>
            <a:rect l="l" t="t" r="r" b="b"/>
            <a:pathLst>
              <a:path h="638175">
                <a:moveTo>
                  <a:pt x="0" y="0"/>
                </a:moveTo>
                <a:lnTo>
                  <a:pt x="0" y="6379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3201606" y="4462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160648" y="44632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160648" y="35563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299586" y="3528948"/>
            <a:ext cx="0" cy="896619"/>
          </a:xfrm>
          <a:custGeom>
            <a:avLst/>
            <a:gdLst/>
            <a:ahLst/>
            <a:cxnLst/>
            <a:rect l="l" t="t" r="r" b="b"/>
            <a:pathLst>
              <a:path h="896620">
                <a:moveTo>
                  <a:pt x="0" y="8962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295522" y="4425188"/>
            <a:ext cx="50165" cy="0"/>
          </a:xfrm>
          <a:custGeom>
            <a:avLst/>
            <a:gdLst/>
            <a:ahLst/>
            <a:cxnLst/>
            <a:rect l="l" t="t" r="r" b="b"/>
            <a:pathLst>
              <a:path w="50164">
                <a:moveTo>
                  <a:pt x="0" y="0"/>
                </a:moveTo>
                <a:lnTo>
                  <a:pt x="4978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253866" y="3528948"/>
            <a:ext cx="45720" cy="0"/>
          </a:xfrm>
          <a:custGeom>
            <a:avLst/>
            <a:gdLst/>
            <a:ahLst/>
            <a:cxnLst/>
            <a:rect l="l" t="t" r="r" b="b"/>
            <a:pathLst>
              <a:path w="45720">
                <a:moveTo>
                  <a:pt x="0" y="0"/>
                </a:moveTo>
                <a:lnTo>
                  <a:pt x="4572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344036" y="3926332"/>
            <a:ext cx="0" cy="481330"/>
          </a:xfrm>
          <a:custGeom>
            <a:avLst/>
            <a:gdLst/>
            <a:ahLst/>
            <a:cxnLst/>
            <a:rect l="l" t="t" r="r" b="b"/>
            <a:pathLst>
              <a:path h="481329">
                <a:moveTo>
                  <a:pt x="0" y="0"/>
                </a:moveTo>
                <a:lnTo>
                  <a:pt x="0" y="4808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298316" y="4407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298952" y="3510978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425063" y="3926332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80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379342" y="43743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465448" y="3926332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419728" y="4358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578859" y="3926332"/>
            <a:ext cx="0" cy="386715"/>
          </a:xfrm>
          <a:custGeom>
            <a:avLst/>
            <a:gdLst/>
            <a:ahLst/>
            <a:cxnLst/>
            <a:rect l="l" t="t" r="r" b="b"/>
            <a:pathLst>
              <a:path h="386714">
                <a:moveTo>
                  <a:pt x="0" y="0"/>
                </a:moveTo>
                <a:lnTo>
                  <a:pt x="0" y="3864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533140" y="43127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797427" y="3376929"/>
            <a:ext cx="0" cy="13335"/>
          </a:xfrm>
          <a:custGeom>
            <a:avLst/>
            <a:gdLst/>
            <a:ahLst/>
            <a:cxnLst/>
            <a:rect l="l" t="t" r="r" b="b"/>
            <a:pathLst>
              <a:path h="13335">
                <a:moveTo>
                  <a:pt x="0" y="0"/>
                </a:moveTo>
                <a:lnTo>
                  <a:pt x="0" y="132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797427" y="3926332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4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751707" y="42268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751707" y="3376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914775" y="3926332"/>
            <a:ext cx="0" cy="255270"/>
          </a:xfrm>
          <a:custGeom>
            <a:avLst/>
            <a:gdLst/>
            <a:ahLst/>
            <a:cxnLst/>
            <a:rect l="l" t="t" r="r" b="b"/>
            <a:pathLst>
              <a:path h="255270">
                <a:moveTo>
                  <a:pt x="0" y="0"/>
                </a:moveTo>
                <a:lnTo>
                  <a:pt x="0" y="2551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869054" y="41814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088891" y="3926332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8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043171" y="4115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206240" y="3926332"/>
            <a:ext cx="0" cy="144780"/>
          </a:xfrm>
          <a:custGeom>
            <a:avLst/>
            <a:gdLst/>
            <a:ahLst/>
            <a:cxnLst/>
            <a:rect l="l" t="t" r="r" b="b"/>
            <a:pathLst>
              <a:path h="144779">
                <a:moveTo>
                  <a:pt x="0" y="0"/>
                </a:moveTo>
                <a:lnTo>
                  <a:pt x="0" y="1447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160520" y="40711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275073" y="3926332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92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229353" y="40455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307459" y="3926332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3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261739" y="40336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449064" y="3926332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4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403344" y="39818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481448" y="3926332"/>
            <a:ext cx="0" cy="43815"/>
          </a:xfrm>
          <a:custGeom>
            <a:avLst/>
            <a:gdLst/>
            <a:ahLst/>
            <a:cxnLst/>
            <a:rect l="l" t="t" r="r" b="b"/>
            <a:pathLst>
              <a:path h="43814">
                <a:moveTo>
                  <a:pt x="0" y="0"/>
                </a:moveTo>
                <a:lnTo>
                  <a:pt x="0" y="43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435728" y="39701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566539" y="3926332"/>
            <a:ext cx="0" cy="13335"/>
          </a:xfrm>
          <a:custGeom>
            <a:avLst/>
            <a:gdLst/>
            <a:ahLst/>
            <a:cxnLst/>
            <a:rect l="l" t="t" r="r" b="b"/>
            <a:pathLst>
              <a:path h="13335">
                <a:moveTo>
                  <a:pt x="0" y="0"/>
                </a:moveTo>
                <a:lnTo>
                  <a:pt x="0" y="133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520819" y="39396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520819" y="3123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253482" y="2857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355844" y="2835910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61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355844" y="3658234"/>
            <a:ext cx="0" cy="13335"/>
          </a:xfrm>
          <a:custGeom>
            <a:avLst/>
            <a:gdLst/>
            <a:ahLst/>
            <a:cxnLst/>
            <a:rect l="l" t="t" r="r" b="b"/>
            <a:pathLst>
              <a:path h="13335">
                <a:moveTo>
                  <a:pt x="0" y="0"/>
                </a:moveTo>
                <a:lnTo>
                  <a:pt x="0" y="132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310123" y="36714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310123" y="28359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392292" y="2821939"/>
            <a:ext cx="0" cy="300355"/>
          </a:xfrm>
          <a:custGeom>
            <a:avLst/>
            <a:gdLst/>
            <a:ahLst/>
            <a:cxnLst/>
            <a:rect l="l" t="t" r="r" b="b"/>
            <a:pathLst>
              <a:path h="300355">
                <a:moveTo>
                  <a:pt x="0" y="0"/>
                </a:moveTo>
                <a:lnTo>
                  <a:pt x="0" y="300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299586" y="3524948"/>
            <a:ext cx="2088514" cy="0"/>
          </a:xfrm>
          <a:custGeom>
            <a:avLst/>
            <a:gdLst/>
            <a:ahLst/>
            <a:cxnLst/>
            <a:rect l="l" t="t" r="r" b="b"/>
            <a:pathLst>
              <a:path w="2088514">
                <a:moveTo>
                  <a:pt x="0" y="0"/>
                </a:moveTo>
                <a:lnTo>
                  <a:pt x="208794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346572" y="3658425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440" y="0"/>
                </a:lnTo>
              </a:path>
            </a:pathLst>
          </a:custGeom>
          <a:ln w="1219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340286" y="2408364"/>
            <a:ext cx="1122552" cy="1033145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362702" y="36545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084442" y="3452367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53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598539" y="2334895"/>
            <a:ext cx="0" cy="519430"/>
          </a:xfrm>
          <a:custGeom>
            <a:avLst/>
            <a:gdLst/>
            <a:ahLst/>
            <a:cxnLst/>
            <a:rect l="l" t="t" r="r" b="b"/>
            <a:pathLst>
              <a:path h="519430">
                <a:moveTo>
                  <a:pt x="0" y="0"/>
                </a:moveTo>
                <a:lnTo>
                  <a:pt x="0" y="5190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598539" y="3122041"/>
            <a:ext cx="0" cy="176530"/>
          </a:xfrm>
          <a:custGeom>
            <a:avLst/>
            <a:gdLst/>
            <a:ahLst/>
            <a:cxnLst/>
            <a:rect l="l" t="t" r="r" b="b"/>
            <a:pathLst>
              <a:path h="176529">
                <a:moveTo>
                  <a:pt x="0" y="0"/>
                </a:moveTo>
                <a:lnTo>
                  <a:pt x="0" y="1762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552818" y="32983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552818" y="23348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659244" y="2309114"/>
            <a:ext cx="0" cy="544830"/>
          </a:xfrm>
          <a:custGeom>
            <a:avLst/>
            <a:gdLst/>
            <a:ahLst/>
            <a:cxnLst/>
            <a:rect l="l" t="t" r="r" b="b"/>
            <a:pathLst>
              <a:path h="544830">
                <a:moveTo>
                  <a:pt x="0" y="0"/>
                </a:moveTo>
                <a:lnTo>
                  <a:pt x="0" y="5448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659244" y="3122041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613525" y="32812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613525" y="23091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732016" y="2278126"/>
            <a:ext cx="0" cy="575945"/>
          </a:xfrm>
          <a:custGeom>
            <a:avLst/>
            <a:gdLst/>
            <a:ahLst/>
            <a:cxnLst/>
            <a:rect l="l" t="t" r="r" b="b"/>
            <a:pathLst>
              <a:path h="575944">
                <a:moveTo>
                  <a:pt x="0" y="0"/>
                </a:moveTo>
                <a:lnTo>
                  <a:pt x="0" y="5758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732016" y="3122041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90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686295" y="32611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686295" y="22781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918325" y="2198242"/>
            <a:ext cx="0" cy="655955"/>
          </a:xfrm>
          <a:custGeom>
            <a:avLst/>
            <a:gdLst/>
            <a:ahLst/>
            <a:cxnLst/>
            <a:rect l="l" t="t" r="r" b="b"/>
            <a:pathLst>
              <a:path h="655955">
                <a:moveTo>
                  <a:pt x="0" y="0"/>
                </a:moveTo>
                <a:lnTo>
                  <a:pt x="0" y="655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918325" y="3122041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78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872605" y="32099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872605" y="2198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003288" y="2161539"/>
            <a:ext cx="0" cy="692785"/>
          </a:xfrm>
          <a:custGeom>
            <a:avLst/>
            <a:gdLst/>
            <a:ahLst/>
            <a:cxnLst/>
            <a:rect l="l" t="t" r="r" b="b"/>
            <a:pathLst>
              <a:path h="692785">
                <a:moveTo>
                  <a:pt x="0" y="0"/>
                </a:moveTo>
                <a:lnTo>
                  <a:pt x="0" y="692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003288" y="3122041"/>
            <a:ext cx="0" cy="64769"/>
          </a:xfrm>
          <a:custGeom>
            <a:avLst/>
            <a:gdLst/>
            <a:ahLst/>
            <a:cxnLst/>
            <a:rect l="l" t="t" r="r" b="b"/>
            <a:pathLst>
              <a:path h="64769">
                <a:moveTo>
                  <a:pt x="0" y="0"/>
                </a:moveTo>
                <a:lnTo>
                  <a:pt x="0" y="647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957568" y="31868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957568" y="2161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120635" y="2110613"/>
            <a:ext cx="0" cy="743585"/>
          </a:xfrm>
          <a:custGeom>
            <a:avLst/>
            <a:gdLst/>
            <a:ahLst/>
            <a:cxnLst/>
            <a:rect l="l" t="t" r="r" b="b"/>
            <a:pathLst>
              <a:path h="743585">
                <a:moveTo>
                  <a:pt x="0" y="0"/>
                </a:moveTo>
                <a:lnTo>
                  <a:pt x="0" y="7433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120635" y="3122041"/>
            <a:ext cx="0" cy="33655"/>
          </a:xfrm>
          <a:custGeom>
            <a:avLst/>
            <a:gdLst/>
            <a:ahLst/>
            <a:cxnLst/>
            <a:rect l="l" t="t" r="r" b="b"/>
            <a:pathLst>
              <a:path h="33655">
                <a:moveTo>
                  <a:pt x="0" y="0"/>
                </a:moveTo>
                <a:lnTo>
                  <a:pt x="0" y="33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074916" y="31551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074916" y="21106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7136892" y="2103627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0"/>
                </a:moveTo>
                <a:lnTo>
                  <a:pt x="0" y="7503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7136892" y="3122041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88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7091171" y="31508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7091171" y="21036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7246111" y="2055876"/>
            <a:ext cx="0" cy="798195"/>
          </a:xfrm>
          <a:custGeom>
            <a:avLst/>
            <a:gdLst/>
            <a:ahLst/>
            <a:cxnLst/>
            <a:rect l="l" t="t" r="r" b="b"/>
            <a:pathLst>
              <a:path h="798194">
                <a:moveTo>
                  <a:pt x="0" y="0"/>
                </a:moveTo>
                <a:lnTo>
                  <a:pt x="0" y="798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7200392" y="3120707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168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7200392" y="2054098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567" y="0"/>
                </a:lnTo>
              </a:path>
            </a:pathLst>
          </a:custGeom>
          <a:ln w="130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7254240" y="2052320"/>
            <a:ext cx="0" cy="802005"/>
          </a:xfrm>
          <a:custGeom>
            <a:avLst/>
            <a:gdLst/>
            <a:ahLst/>
            <a:cxnLst/>
            <a:rect l="l" t="t" r="r" b="b"/>
            <a:pathLst>
              <a:path h="802005">
                <a:moveTo>
                  <a:pt x="0" y="0"/>
                </a:moveTo>
                <a:lnTo>
                  <a:pt x="0" y="801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7498080" y="2719958"/>
            <a:ext cx="0" cy="1876425"/>
          </a:xfrm>
          <a:custGeom>
            <a:avLst/>
            <a:gdLst/>
            <a:ahLst/>
            <a:cxnLst/>
            <a:rect l="l" t="t" r="r" b="b"/>
            <a:pathLst>
              <a:path h="1876425">
                <a:moveTo>
                  <a:pt x="0" y="187642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7498080" y="4596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7498080" y="43284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7498080" y="40603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7498080" y="3792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498080" y="35241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498080" y="3256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498080" y="29880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498080" y="27199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 txBox="1"/>
          <p:nvPr/>
        </p:nvSpPr>
        <p:spPr>
          <a:xfrm>
            <a:off x="7668259" y="453669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62" name="object 462"/>
          <p:cNvSpPr txBox="1"/>
          <p:nvPr/>
        </p:nvSpPr>
        <p:spPr>
          <a:xfrm>
            <a:off x="7668259" y="4268721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63" name="object 463"/>
          <p:cNvSpPr txBox="1"/>
          <p:nvPr/>
        </p:nvSpPr>
        <p:spPr>
          <a:xfrm>
            <a:off x="7668259" y="400062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64" name="object 464"/>
          <p:cNvSpPr txBox="1"/>
          <p:nvPr/>
        </p:nvSpPr>
        <p:spPr>
          <a:xfrm>
            <a:off x="7668259" y="373252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65" name="object 465"/>
          <p:cNvSpPr txBox="1"/>
          <p:nvPr/>
        </p:nvSpPr>
        <p:spPr>
          <a:xfrm>
            <a:off x="7668259" y="3464557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66" name="object 466"/>
          <p:cNvSpPr txBox="1"/>
          <p:nvPr/>
        </p:nvSpPr>
        <p:spPr>
          <a:xfrm>
            <a:off x="7668259" y="3196460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67" name="object 467"/>
          <p:cNvSpPr txBox="1"/>
          <p:nvPr/>
        </p:nvSpPr>
        <p:spPr>
          <a:xfrm>
            <a:off x="7668259" y="292836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68" name="object 468"/>
          <p:cNvSpPr txBox="1"/>
          <p:nvPr/>
        </p:nvSpPr>
        <p:spPr>
          <a:xfrm>
            <a:off x="7668259" y="2660266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69" name="object 469"/>
          <p:cNvSpPr/>
          <p:nvPr/>
        </p:nvSpPr>
        <p:spPr>
          <a:xfrm>
            <a:off x="1143380" y="47156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1143380" y="47156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1220342" y="46885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1220342" y="46885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1228344" y="46856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1228344" y="46856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1252727" y="46771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1252727" y="46771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1260728" y="46742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1260728" y="46742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1276985" y="46686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1276985" y="46686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1398397" y="46258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398397" y="46258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523872" y="45817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523872" y="45817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532000" y="45788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532000" y="45788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2236342" y="43310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2236342" y="43310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2584450" y="42085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2584450" y="42085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2981070" y="40690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2981070" y="40690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130804" y="4016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130804" y="4016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191510" y="39949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191510" y="39949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284728" y="3962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284728" y="3962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329178" y="39465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329178" y="39465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410203" y="3918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410203" y="3918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450590" y="3903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450590" y="3903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564001" y="38639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564001" y="38639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782567" y="37870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782567" y="37870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899915" y="3745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899915" y="3745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074033" y="3684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074033" y="3684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191380" y="36432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191380" y="36432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260215" y="36189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260215" y="36189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292600" y="36075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292600" y="36075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434204" y="35577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434204" y="35577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466590" y="3546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466590" y="3546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551679" y="35165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551679" y="35165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636642" y="34865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636642" y="34865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656835" y="3479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656835" y="3479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664964" y="34766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664964" y="34766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806696" y="34267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806696" y="34267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924044" y="33854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924044" y="33854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009007" y="3355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009007" y="3355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114290" y="3318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114290" y="3318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126482" y="33143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126482" y="33143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158866" y="3302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158866" y="3302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170932" y="3298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170932" y="3298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243829" y="32730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243829" y="32730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284342" y="3258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284342" y="3258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340984" y="32388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340984" y="32388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377434" y="32260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377434" y="32260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385434" y="32231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385434" y="32231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393563" y="3220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393563" y="3220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430011" y="32075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430011" y="32075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583680" y="2801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583680" y="2801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644385" y="27804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644385" y="27804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717156" y="2754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717156" y="2754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903466" y="26892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903466" y="26892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988429" y="26593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988429" y="26593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7105777" y="26181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7105777" y="26181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7122032" y="26123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7122032" y="26123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7231253" y="25739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231253" y="25739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239381" y="25711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7239381" y="25711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 txBox="1"/>
          <p:nvPr/>
        </p:nvSpPr>
        <p:spPr>
          <a:xfrm>
            <a:off x="177774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76483500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8" name="object 578"/>
          <p:cNvSpPr txBox="1"/>
          <p:nvPr/>
        </p:nvSpPr>
        <p:spPr>
          <a:xfrm>
            <a:off x="380174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76484000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79" name="object 579"/>
          <p:cNvSpPr txBox="1"/>
          <p:nvPr/>
        </p:nvSpPr>
        <p:spPr>
          <a:xfrm>
            <a:off x="582561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76484500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0" name="object 580"/>
          <p:cNvSpPr txBox="1"/>
          <p:nvPr/>
        </p:nvSpPr>
        <p:spPr>
          <a:xfrm>
            <a:off x="594230" y="519362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81" name="object 581"/>
          <p:cNvSpPr txBox="1"/>
          <p:nvPr/>
        </p:nvSpPr>
        <p:spPr>
          <a:xfrm>
            <a:off x="594230" y="472512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82" name="object 582"/>
          <p:cNvSpPr txBox="1"/>
          <p:nvPr/>
        </p:nvSpPr>
        <p:spPr>
          <a:xfrm>
            <a:off x="594230" y="428984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3" name="object 583"/>
          <p:cNvSpPr txBox="1"/>
          <p:nvPr/>
        </p:nvSpPr>
        <p:spPr>
          <a:xfrm>
            <a:off x="594230" y="382133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84" name="object 584"/>
          <p:cNvSpPr txBox="1"/>
          <p:nvPr/>
        </p:nvSpPr>
        <p:spPr>
          <a:xfrm>
            <a:off x="594230" y="335270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85" name="object 585"/>
          <p:cNvSpPr txBox="1"/>
          <p:nvPr/>
        </p:nvSpPr>
        <p:spPr>
          <a:xfrm>
            <a:off x="594230" y="288407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86" name="object 586"/>
          <p:cNvSpPr txBox="1"/>
          <p:nvPr/>
        </p:nvSpPr>
        <p:spPr>
          <a:xfrm>
            <a:off x="594230" y="241557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587" name="object 587"/>
          <p:cNvSpPr txBox="1"/>
          <p:nvPr/>
        </p:nvSpPr>
        <p:spPr>
          <a:xfrm>
            <a:off x="594230" y="194694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8" name="object 58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TMEM266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15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82</a:t>
            </a:r>
            <a:endParaRPr sz="1200">
              <a:latin typeface="Arial"/>
              <a:cs typeface="Arial"/>
            </a:endParaRPr>
          </a:p>
          <a:p>
            <a:pPr marL="159385" marR="15240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0.003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0.043</a:t>
            </a:r>
            <a:endParaRPr sz="1200">
              <a:latin typeface="Arial"/>
              <a:cs typeface="Arial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91" name="object 591"/>
          <p:cNvSpPr/>
          <p:nvPr/>
        </p:nvSpPr>
        <p:spPr>
          <a:xfrm>
            <a:off x="914400" y="4194302"/>
            <a:ext cx="2381250" cy="268605"/>
          </a:xfrm>
          <a:custGeom>
            <a:avLst/>
            <a:gdLst/>
            <a:ahLst/>
            <a:cxnLst/>
            <a:rect l="l" t="t" r="r" b="b"/>
            <a:pathLst>
              <a:path w="2381250" h="268604">
                <a:moveTo>
                  <a:pt x="0" y="268097"/>
                </a:moveTo>
                <a:lnTo>
                  <a:pt x="2381123" y="268097"/>
                </a:lnTo>
                <a:lnTo>
                  <a:pt x="2381123" y="0"/>
                </a:lnTo>
                <a:lnTo>
                  <a:pt x="0" y="0"/>
                </a:lnTo>
                <a:lnTo>
                  <a:pt x="0" y="26809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 txBox="1"/>
          <p:nvPr/>
        </p:nvSpPr>
        <p:spPr>
          <a:xfrm>
            <a:off x="1108455" y="4274564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93" name="object 59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319395" y="3926204"/>
            <a:ext cx="765175" cy="268605"/>
          </a:xfrm>
          <a:custGeom>
            <a:avLst/>
            <a:gdLst/>
            <a:ahLst/>
            <a:cxnLst/>
            <a:rect l="l" t="t" r="r" b="b"/>
            <a:pathLst>
              <a:path w="765175" h="268604">
                <a:moveTo>
                  <a:pt x="0" y="268097"/>
                </a:moveTo>
                <a:lnTo>
                  <a:pt x="765048" y="268097"/>
                </a:lnTo>
                <a:lnTo>
                  <a:pt x="765048" y="0"/>
                </a:lnTo>
                <a:lnTo>
                  <a:pt x="0" y="0"/>
                </a:lnTo>
                <a:lnTo>
                  <a:pt x="0" y="2680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299586" y="3658234"/>
            <a:ext cx="2785110" cy="268605"/>
          </a:xfrm>
          <a:custGeom>
            <a:avLst/>
            <a:gdLst/>
            <a:ahLst/>
            <a:cxnLst/>
            <a:rect l="l" t="t" r="r" b="b"/>
            <a:pathLst>
              <a:path w="2785110" h="268604">
                <a:moveTo>
                  <a:pt x="0" y="268096"/>
                </a:moveTo>
                <a:lnTo>
                  <a:pt x="2784856" y="268096"/>
                </a:lnTo>
                <a:lnTo>
                  <a:pt x="2784856" y="0"/>
                </a:lnTo>
                <a:lnTo>
                  <a:pt x="0" y="0"/>
                </a:lnTo>
                <a:lnTo>
                  <a:pt x="0" y="26809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946775" y="3801998"/>
            <a:ext cx="28575" cy="0"/>
          </a:xfrm>
          <a:custGeom>
            <a:avLst/>
            <a:gdLst/>
            <a:ahLst/>
            <a:cxnLst/>
            <a:rect l="l" t="t" r="r" b="b"/>
            <a:pathLst>
              <a:path w="28575">
                <a:moveTo>
                  <a:pt x="0" y="0"/>
                </a:moveTo>
                <a:lnTo>
                  <a:pt x="28321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 txBox="1"/>
          <p:nvPr/>
        </p:nvSpPr>
        <p:spPr>
          <a:xfrm>
            <a:off x="3299586" y="3390138"/>
            <a:ext cx="2787650" cy="3168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217420" indent="29209" algn="r">
              <a:lnSpc>
                <a:spcPts val="940"/>
              </a:lnSpc>
            </a:pP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bbbb</a:t>
            </a: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beta:</a:t>
            </a:r>
            <a:endParaRPr sz="800">
              <a:latin typeface="Arial"/>
              <a:cs typeface="Arial"/>
            </a:endParaRPr>
          </a:p>
        </p:txBody>
      </p:sp>
      <p:sp>
        <p:nvSpPr>
          <p:cNvPr id="601" name="object 601"/>
          <p:cNvSpPr txBox="1"/>
          <p:nvPr/>
        </p:nvSpPr>
        <p:spPr>
          <a:xfrm>
            <a:off x="5449951" y="4007864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2" name="object 602"/>
          <p:cNvSpPr txBox="1"/>
          <p:nvPr/>
        </p:nvSpPr>
        <p:spPr>
          <a:xfrm>
            <a:off x="4571365" y="374751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5946775" y="3774185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752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975096" y="3774185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752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 txBox="1"/>
          <p:nvPr/>
        </p:nvSpPr>
        <p:spPr>
          <a:xfrm>
            <a:off x="3299586" y="3122041"/>
            <a:ext cx="2785110" cy="268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293370" algn="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07" name="object 60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299586" y="3122041"/>
            <a:ext cx="2785110" cy="268605"/>
          </a:xfrm>
          <a:custGeom>
            <a:avLst/>
            <a:gdLst/>
            <a:ahLst/>
            <a:cxnLst/>
            <a:rect l="l" t="t" r="r" b="b"/>
            <a:pathLst>
              <a:path w="2785110" h="268604">
                <a:moveTo>
                  <a:pt x="0" y="268097"/>
                </a:moveTo>
                <a:lnTo>
                  <a:pt x="2784856" y="268097"/>
                </a:lnTo>
                <a:lnTo>
                  <a:pt x="2784856" y="0"/>
                </a:lnTo>
                <a:lnTo>
                  <a:pt x="0" y="0"/>
                </a:lnTo>
                <a:lnTo>
                  <a:pt x="0" y="26809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 txBox="1"/>
          <p:nvPr/>
        </p:nvSpPr>
        <p:spPr>
          <a:xfrm>
            <a:off x="4597780" y="320471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0" name="object 61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299586" y="3390138"/>
            <a:ext cx="2785110" cy="268605"/>
          </a:xfrm>
          <a:custGeom>
            <a:avLst/>
            <a:gdLst/>
            <a:ahLst/>
            <a:cxnLst/>
            <a:rect l="l" t="t" r="r" b="b"/>
            <a:pathLst>
              <a:path w="2785110" h="268604">
                <a:moveTo>
                  <a:pt x="0" y="268097"/>
                </a:moveTo>
                <a:lnTo>
                  <a:pt x="2784856" y="268097"/>
                </a:lnTo>
                <a:lnTo>
                  <a:pt x="2784856" y="0"/>
                </a:lnTo>
                <a:lnTo>
                  <a:pt x="0" y="0"/>
                </a:lnTo>
                <a:lnTo>
                  <a:pt x="0" y="26809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 txBox="1"/>
          <p:nvPr/>
        </p:nvSpPr>
        <p:spPr>
          <a:xfrm>
            <a:off x="4515230" y="3475734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3" name="object 61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914400" y="2853944"/>
            <a:ext cx="4401185" cy="268605"/>
          </a:xfrm>
          <a:custGeom>
            <a:avLst/>
            <a:gdLst/>
            <a:ahLst/>
            <a:cxnLst/>
            <a:rect l="l" t="t" r="r" b="b"/>
            <a:pathLst>
              <a:path w="4401185" h="268605">
                <a:moveTo>
                  <a:pt x="0" y="268097"/>
                </a:moveTo>
                <a:lnTo>
                  <a:pt x="4400930" y="268097"/>
                </a:lnTo>
                <a:lnTo>
                  <a:pt x="4400930" y="0"/>
                </a:lnTo>
                <a:lnTo>
                  <a:pt x="0" y="0"/>
                </a:lnTo>
                <a:lnTo>
                  <a:pt x="0" y="26809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 txBox="1"/>
          <p:nvPr/>
        </p:nvSpPr>
        <p:spPr>
          <a:xfrm>
            <a:off x="1050289" y="294347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6" name="object 61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 txBox="1"/>
          <p:nvPr/>
        </p:nvSpPr>
        <p:spPr>
          <a:xfrm>
            <a:off x="6088507" y="2853944"/>
            <a:ext cx="1409700" cy="26860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8" name="object 61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19" name="object 619"/>
          <p:cNvSpPr txBox="1"/>
          <p:nvPr/>
        </p:nvSpPr>
        <p:spPr>
          <a:xfrm>
            <a:off x="5534278" y="3473701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620" name="object 620"/>
          <p:cNvSpPr txBox="1"/>
          <p:nvPr/>
        </p:nvSpPr>
        <p:spPr>
          <a:xfrm>
            <a:off x="5504941" y="3592574"/>
            <a:ext cx="883919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0.248)</a:t>
            </a:r>
            <a:endParaRPr sz="800">
              <a:latin typeface="Arial"/>
              <a:cs typeface="Arial"/>
            </a:endParaRPr>
          </a:p>
        </p:txBody>
      </p:sp>
      <p:sp>
        <p:nvSpPr>
          <p:cNvPr id="621" name="object 62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23" name="object 62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434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434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62100" y="3816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62100" y="3816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93469" y="3844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93469" y="3844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57933" y="3988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57933" y="3988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59788" y="4074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59788" y="4074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875535" y="4087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875535" y="4087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14651" y="4119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14651" y="41194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93010" y="4182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93010" y="4182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24379" y="4207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24379" y="4207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102739" y="4267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02739" y="42672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67330" y="4385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267330" y="4385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06447" y="4412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06447" y="4412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22067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22067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08301" y="447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08301" y="447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24048" y="448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24048" y="4487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78785" y="452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78785" y="452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18029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18029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604261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604261" y="4590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35504" y="4605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35504" y="4605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651251" y="4613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651251" y="4613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690367" y="4632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690367" y="4632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13863" y="4643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713863" y="4643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68726" y="4667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68726" y="4667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792222" y="4677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792222" y="46770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823591" y="4689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823591" y="4689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839211" y="4695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839211" y="46954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854960" y="4701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854960" y="4701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941192" y="4730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941192" y="4730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19551" y="4752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19551" y="4752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105657" y="4770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105657" y="4770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68395" y="4781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168395" y="4781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81832" y="478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81832" y="478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513073" y="47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513073" y="47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28821" y="4785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28821" y="4785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44442" y="4783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44442" y="47839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701160" y="4758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701160" y="47586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787394" y="4739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787394" y="4739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03015" y="4735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03015" y="4735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834384" y="4726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834384" y="4726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865753" y="4717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865753" y="47179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881373" y="4713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881373" y="4713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975353" y="4683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975353" y="4683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991102" y="4677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991102" y="4677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014596" y="4669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014596" y="46696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045965" y="4658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045965" y="4658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085082" y="4643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085082" y="46435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249673" y="4575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249673" y="4575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273169" y="4564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273169" y="4564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304538" y="455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304538" y="455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328033" y="4539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328033" y="4539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617973" y="4392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617973" y="4392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688459" y="4353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688459" y="4353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704079" y="4345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704079" y="43450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751070" y="4318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751070" y="4318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805934" y="4287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805934" y="4287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837303" y="4269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837303" y="4269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860797" y="4256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860797" y="42564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907788" y="4229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907788" y="4229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962652" y="419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962652" y="4197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041010" y="4151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41010" y="4151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088001" y="4124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088001" y="4124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127244" y="4101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127244" y="41013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142865" y="4092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142865" y="40920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166359" y="4078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166359" y="4078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82108" y="4069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82108" y="4069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213477" y="4050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213477" y="40505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338826" y="397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338826" y="397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417184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417184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440679" y="3915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440679" y="3915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503290" y="3878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503290" y="3878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534659" y="385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534659" y="385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566028" y="3840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566028" y="3840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620892" y="3807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620892" y="3807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644388" y="3793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644388" y="3793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706998" y="37558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706998" y="37558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722746" y="3746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722746" y="3746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746241" y="3732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746241" y="3732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793232" y="3703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793232" y="3703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871590" y="365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871590" y="365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887211" y="3646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887211" y="3646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910834" y="3632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910834" y="3632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965571" y="3599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965571" y="3599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216396" y="344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216396" y="3446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263385" y="3417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263385" y="34171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553327" y="3238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553327" y="32387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780530" y="3098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780530" y="3098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851015" y="3054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851015" y="3054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7046976" y="2933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7046976" y="2933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242809" y="2811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242809" y="2811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698879" y="5486400"/>
            <a:ext cx="4701540" cy="0"/>
          </a:xfrm>
          <a:custGeom>
            <a:avLst/>
            <a:gdLst/>
            <a:ahLst/>
            <a:cxnLst/>
            <a:rect l="l" t="t" r="r" b="b"/>
            <a:pathLst>
              <a:path w="4701540">
                <a:moveTo>
                  <a:pt x="0" y="0"/>
                </a:moveTo>
                <a:lnTo>
                  <a:pt x="470128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69887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2659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83311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4001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914400" y="2305430"/>
            <a:ext cx="0" cy="2789555"/>
          </a:xfrm>
          <a:custGeom>
            <a:avLst/>
            <a:gdLst/>
            <a:ahLst/>
            <a:cxnLst/>
            <a:rect l="l" t="t" r="r" b="b"/>
            <a:pathLst>
              <a:path h="2789554">
                <a:moveTo>
                  <a:pt x="0" y="0"/>
                </a:moveTo>
                <a:lnTo>
                  <a:pt x="0" y="278955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22960" y="50949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822960" y="4165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22960" y="32353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22960" y="23054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149730" y="3437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149730" y="34463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153477" y="34464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564894" y="3819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564894" y="3827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568767" y="3827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596263" y="38472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96263" y="38558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600136" y="38557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760854" y="39912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760854" y="39997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764601" y="39998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862708" y="40772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862708" y="4092321"/>
            <a:ext cx="33020" cy="0"/>
          </a:xfrm>
          <a:custGeom>
            <a:avLst/>
            <a:gdLst/>
            <a:ahLst/>
            <a:cxnLst/>
            <a:rect l="l" t="t" r="r" b="b"/>
            <a:pathLst>
              <a:path w="33019">
                <a:moveTo>
                  <a:pt x="0" y="0"/>
                </a:moveTo>
                <a:lnTo>
                  <a:pt x="32766" y="0"/>
                </a:lnTo>
              </a:path>
            </a:pathLst>
          </a:custGeom>
          <a:ln w="224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866455" y="40857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878329" y="40901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882203" y="40987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917573" y="41224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17573" y="41309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921319" y="41309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995932" y="41852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995932" y="4193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999678" y="4193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027301" y="42099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27301" y="42185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031047" y="42184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105532" y="42699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105532" y="42786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109406" y="42785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228278" y="3811714"/>
            <a:ext cx="1002029" cy="154597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484626" y="47928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484626" y="48013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488499" y="48014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515995" y="4790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515995" y="4798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519741" y="4798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531615" y="47885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531615" y="47971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535489" y="4797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547364" y="4786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547364" y="47953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551110" y="47953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704082" y="47616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704082" y="47701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707828" y="47701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790188" y="47419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790188" y="47504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794061" y="47504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805935" y="47378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805935" y="47464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809682" y="47464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837178" y="4729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837178" y="47381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841051" y="4738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868546" y="47207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868546" y="47293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872420" y="47292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884295" y="47161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884295" y="47246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888041" y="47247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978275" y="4686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978275" y="46948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982021" y="46947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993896" y="46808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993896" y="46893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997769" y="46894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017390" y="46725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017390" y="46810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4021264" y="4681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4048759" y="46611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4048759" y="46697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052633" y="46697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088003" y="46464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088003" y="46549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091749" y="46549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252467" y="45779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252467" y="4586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256341" y="45865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275963" y="4567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275963" y="4576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279836" y="45760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307332" y="4553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307332" y="45617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311205" y="45616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330827" y="45421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330827" y="45507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334700" y="45507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578921" y="3308032"/>
            <a:ext cx="1448562" cy="163677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219190" y="34489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219190" y="34574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223063" y="34575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266179" y="34201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266179" y="34286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270053" y="34286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556120" y="32416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559994" y="32502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783323" y="31012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787197" y="31097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853935" y="30575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853935" y="30660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857682" y="30660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7049769" y="29359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7049769" y="29446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7053643" y="29445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7245604" y="2814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7245604" y="28230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7249477" y="2823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158239" y="2678683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4">
                <a:moveTo>
                  <a:pt x="0" y="0"/>
                </a:moveTo>
                <a:lnTo>
                  <a:pt x="0" y="3916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158239" y="3317621"/>
            <a:ext cx="0" cy="896619"/>
          </a:xfrm>
          <a:custGeom>
            <a:avLst/>
            <a:gdLst/>
            <a:ahLst/>
            <a:cxnLst/>
            <a:rect l="l" t="t" r="r" b="b"/>
            <a:pathLst>
              <a:path h="896620">
                <a:moveTo>
                  <a:pt x="0" y="0"/>
                </a:moveTo>
                <a:lnTo>
                  <a:pt x="0" y="8964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112519" y="42141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112519" y="26786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573530" y="3317621"/>
            <a:ext cx="0" cy="1180465"/>
          </a:xfrm>
          <a:custGeom>
            <a:avLst/>
            <a:gdLst/>
            <a:ahLst/>
            <a:cxnLst/>
            <a:rect l="l" t="t" r="r" b="b"/>
            <a:pathLst>
              <a:path h="1180464">
                <a:moveTo>
                  <a:pt x="0" y="0"/>
                </a:moveTo>
                <a:lnTo>
                  <a:pt x="0" y="11802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527810" y="44978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604899" y="3317621"/>
            <a:ext cx="0" cy="1202055"/>
          </a:xfrm>
          <a:custGeom>
            <a:avLst/>
            <a:gdLst/>
            <a:ahLst/>
            <a:cxnLst/>
            <a:rect l="l" t="t" r="r" b="b"/>
            <a:pathLst>
              <a:path h="1202054">
                <a:moveTo>
                  <a:pt x="0" y="0"/>
                </a:moveTo>
                <a:lnTo>
                  <a:pt x="0" y="1202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559178" y="4519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769364" y="3364738"/>
            <a:ext cx="0" cy="1270000"/>
          </a:xfrm>
          <a:custGeom>
            <a:avLst/>
            <a:gdLst/>
            <a:ahLst/>
            <a:cxnLst/>
            <a:rect l="l" t="t" r="r" b="b"/>
            <a:pathLst>
              <a:path h="1270000">
                <a:moveTo>
                  <a:pt x="0" y="12700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723644" y="46347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723644" y="33647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871217" y="3465829"/>
            <a:ext cx="0" cy="1240155"/>
          </a:xfrm>
          <a:custGeom>
            <a:avLst/>
            <a:gdLst/>
            <a:ahLst/>
            <a:cxnLst/>
            <a:rect l="l" t="t" r="r" b="b"/>
            <a:pathLst>
              <a:path h="1240154">
                <a:moveTo>
                  <a:pt x="0" y="123990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825498" y="47057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825498" y="34658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886966" y="3480942"/>
            <a:ext cx="0" cy="1235710"/>
          </a:xfrm>
          <a:custGeom>
            <a:avLst/>
            <a:gdLst/>
            <a:ahLst/>
            <a:cxnLst/>
            <a:rect l="l" t="t" r="r" b="b"/>
            <a:pathLst>
              <a:path h="1235710">
                <a:moveTo>
                  <a:pt x="0" y="12357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841245" y="47166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841245" y="3480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926082" y="3518153"/>
            <a:ext cx="0" cy="1225550"/>
          </a:xfrm>
          <a:custGeom>
            <a:avLst/>
            <a:gdLst/>
            <a:ahLst/>
            <a:cxnLst/>
            <a:rect l="l" t="t" r="r" b="b"/>
            <a:pathLst>
              <a:path h="1225550">
                <a:moveTo>
                  <a:pt x="0" y="12255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880361" y="47437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880361" y="3518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004441" y="3590290"/>
            <a:ext cx="0" cy="1207135"/>
          </a:xfrm>
          <a:custGeom>
            <a:avLst/>
            <a:gdLst/>
            <a:ahLst/>
            <a:cxnLst/>
            <a:rect l="l" t="t" r="r" b="b"/>
            <a:pathLst>
              <a:path h="1207135">
                <a:moveTo>
                  <a:pt x="0" y="12071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958720" y="47974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958720" y="35902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035810" y="3618357"/>
            <a:ext cx="0" cy="1200785"/>
          </a:xfrm>
          <a:custGeom>
            <a:avLst/>
            <a:gdLst/>
            <a:ahLst/>
            <a:cxnLst/>
            <a:rect l="l" t="t" r="r" b="b"/>
            <a:pathLst>
              <a:path h="1200785">
                <a:moveTo>
                  <a:pt x="0" y="12004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990089" y="4818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990089" y="3618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114169" y="3685794"/>
            <a:ext cx="0" cy="1185545"/>
          </a:xfrm>
          <a:custGeom>
            <a:avLst/>
            <a:gdLst/>
            <a:ahLst/>
            <a:cxnLst/>
            <a:rect l="l" t="t" r="r" b="b"/>
            <a:pathLst>
              <a:path h="1185545">
                <a:moveTo>
                  <a:pt x="0" y="11855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068448" y="4871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068448" y="36857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493261" y="4248530"/>
            <a:ext cx="0" cy="1106170"/>
          </a:xfrm>
          <a:custGeom>
            <a:avLst/>
            <a:gdLst/>
            <a:ahLst/>
            <a:cxnLst/>
            <a:rect l="l" t="t" r="r" b="b"/>
            <a:pathLst>
              <a:path h="1106170">
                <a:moveTo>
                  <a:pt x="0" y="11057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447541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447541" y="42485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524503" y="4246626"/>
            <a:ext cx="0" cy="1104265"/>
          </a:xfrm>
          <a:custGeom>
            <a:avLst/>
            <a:gdLst/>
            <a:ahLst/>
            <a:cxnLst/>
            <a:rect l="l" t="t" r="r" b="b"/>
            <a:pathLst>
              <a:path h="1104264">
                <a:moveTo>
                  <a:pt x="0" y="11041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478784" y="53507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478784" y="4246054"/>
            <a:ext cx="107314" cy="0"/>
          </a:xfrm>
          <a:custGeom>
            <a:avLst/>
            <a:gdLst/>
            <a:ahLst/>
            <a:cxnLst/>
            <a:rect l="l" t="t" r="r" b="b"/>
            <a:pathLst>
              <a:path w="107314">
                <a:moveTo>
                  <a:pt x="0" y="0"/>
                </a:moveTo>
                <a:lnTo>
                  <a:pt x="107187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540252" y="4245483"/>
            <a:ext cx="0" cy="1103630"/>
          </a:xfrm>
          <a:custGeom>
            <a:avLst/>
            <a:gdLst/>
            <a:ahLst/>
            <a:cxnLst/>
            <a:rect l="l" t="t" r="r" b="b"/>
            <a:pathLst>
              <a:path h="1103629">
                <a:moveTo>
                  <a:pt x="0" y="11032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494532" y="53487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555872" y="4244213"/>
            <a:ext cx="0" cy="1102360"/>
          </a:xfrm>
          <a:custGeom>
            <a:avLst/>
            <a:gdLst/>
            <a:ahLst/>
            <a:cxnLst/>
            <a:rect l="l" t="t" r="r" b="b"/>
            <a:pathLst>
              <a:path h="1102360">
                <a:moveTo>
                  <a:pt x="0" y="11023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510153" y="53465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510153" y="42442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712590" y="4223384"/>
            <a:ext cx="0" cy="1093470"/>
          </a:xfrm>
          <a:custGeom>
            <a:avLst/>
            <a:gdLst/>
            <a:ahLst/>
            <a:cxnLst/>
            <a:rect l="l" t="t" r="r" b="b"/>
            <a:pathLst>
              <a:path h="1093470">
                <a:moveTo>
                  <a:pt x="0" y="10934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666871" y="53168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666871" y="4223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798823" y="4205985"/>
            <a:ext cx="0" cy="1089025"/>
          </a:xfrm>
          <a:custGeom>
            <a:avLst/>
            <a:gdLst/>
            <a:ahLst/>
            <a:cxnLst/>
            <a:rect l="l" t="t" r="r" b="b"/>
            <a:pathLst>
              <a:path h="1089025">
                <a:moveTo>
                  <a:pt x="0" y="10888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753103" y="52948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753103" y="42059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814445" y="4202429"/>
            <a:ext cx="0" cy="1088390"/>
          </a:xfrm>
          <a:custGeom>
            <a:avLst/>
            <a:gdLst/>
            <a:ahLst/>
            <a:cxnLst/>
            <a:rect l="l" t="t" r="r" b="b"/>
            <a:pathLst>
              <a:path h="1088389">
                <a:moveTo>
                  <a:pt x="0" y="10881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768725" y="52905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768725" y="42024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845814" y="4194809"/>
            <a:ext cx="0" cy="1087120"/>
          </a:xfrm>
          <a:custGeom>
            <a:avLst/>
            <a:gdLst/>
            <a:ahLst/>
            <a:cxnLst/>
            <a:rect l="l" t="t" r="r" b="b"/>
            <a:pathLst>
              <a:path h="1087120">
                <a:moveTo>
                  <a:pt x="0" y="10866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800094" y="52814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800094" y="41948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877183" y="4186809"/>
            <a:ext cx="0" cy="1085215"/>
          </a:xfrm>
          <a:custGeom>
            <a:avLst/>
            <a:gdLst/>
            <a:ahLst/>
            <a:cxnLst/>
            <a:rect l="l" t="t" r="r" b="b"/>
            <a:pathLst>
              <a:path h="1085214">
                <a:moveTo>
                  <a:pt x="0" y="10850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831463" y="52718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831463" y="41868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892803" y="4182490"/>
            <a:ext cx="0" cy="1084580"/>
          </a:xfrm>
          <a:custGeom>
            <a:avLst/>
            <a:gdLst/>
            <a:ahLst/>
            <a:cxnLst/>
            <a:rect l="l" t="t" r="r" b="b"/>
            <a:pathLst>
              <a:path h="1084579">
                <a:moveTo>
                  <a:pt x="0" y="10844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847084" y="52669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847084" y="4182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986784" y="4154551"/>
            <a:ext cx="0" cy="1080770"/>
          </a:xfrm>
          <a:custGeom>
            <a:avLst/>
            <a:gdLst/>
            <a:ahLst/>
            <a:cxnLst/>
            <a:rect l="l" t="t" r="r" b="b"/>
            <a:pathLst>
              <a:path h="1080770">
                <a:moveTo>
                  <a:pt x="0" y="10803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941064" y="52349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941064" y="4154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002532" y="4149471"/>
            <a:ext cx="0" cy="1080135"/>
          </a:xfrm>
          <a:custGeom>
            <a:avLst/>
            <a:gdLst/>
            <a:ahLst/>
            <a:cxnLst/>
            <a:rect l="l" t="t" r="r" b="b"/>
            <a:pathLst>
              <a:path h="1080135">
                <a:moveTo>
                  <a:pt x="0" y="10797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956811" y="52292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956811" y="41494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026027" y="4141723"/>
            <a:ext cx="0" cy="1078865"/>
          </a:xfrm>
          <a:custGeom>
            <a:avLst/>
            <a:gdLst/>
            <a:ahLst/>
            <a:cxnLst/>
            <a:rect l="l" t="t" r="r" b="b"/>
            <a:pathLst>
              <a:path h="1078864">
                <a:moveTo>
                  <a:pt x="0" y="10788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980307" y="52205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980307" y="41417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057396" y="4130802"/>
            <a:ext cx="0" cy="1078230"/>
          </a:xfrm>
          <a:custGeom>
            <a:avLst/>
            <a:gdLst/>
            <a:ahLst/>
            <a:cxnLst/>
            <a:rect l="l" t="t" r="r" b="b"/>
            <a:pathLst>
              <a:path h="1078229">
                <a:moveTo>
                  <a:pt x="0" y="107784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011676" y="52086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011676" y="41308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096511" y="4116704"/>
            <a:ext cx="0" cy="1076960"/>
          </a:xfrm>
          <a:custGeom>
            <a:avLst/>
            <a:gdLst/>
            <a:ahLst/>
            <a:cxnLst/>
            <a:rect l="l" t="t" r="r" b="b"/>
            <a:pathLst>
              <a:path h="1076960">
                <a:moveTo>
                  <a:pt x="0" y="10765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050791" y="5193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050791" y="41167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261103" y="4050029"/>
            <a:ext cx="0" cy="1073150"/>
          </a:xfrm>
          <a:custGeom>
            <a:avLst/>
            <a:gdLst/>
            <a:ahLst/>
            <a:cxnLst/>
            <a:rect l="l" t="t" r="r" b="b"/>
            <a:pathLst>
              <a:path h="1073150">
                <a:moveTo>
                  <a:pt x="0" y="10730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215384" y="5123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215384" y="40500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284598" y="4039615"/>
            <a:ext cx="0" cy="1073150"/>
          </a:xfrm>
          <a:custGeom>
            <a:avLst/>
            <a:gdLst/>
            <a:ahLst/>
            <a:cxnLst/>
            <a:rect l="l" t="t" r="r" b="b"/>
            <a:pathLst>
              <a:path h="1073150">
                <a:moveTo>
                  <a:pt x="0" y="10727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238878" y="5112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238878" y="4039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315967" y="4025519"/>
            <a:ext cx="0" cy="1072515"/>
          </a:xfrm>
          <a:custGeom>
            <a:avLst/>
            <a:gdLst/>
            <a:ahLst/>
            <a:cxnLst/>
            <a:rect l="l" t="t" r="r" b="b"/>
            <a:pathLst>
              <a:path h="1072514">
                <a:moveTo>
                  <a:pt x="0" y="10723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270247" y="50979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270247" y="40255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339463" y="4014596"/>
            <a:ext cx="0" cy="1072515"/>
          </a:xfrm>
          <a:custGeom>
            <a:avLst/>
            <a:gdLst/>
            <a:ahLst/>
            <a:cxnLst/>
            <a:rect l="l" t="t" r="r" b="b"/>
            <a:pathLst>
              <a:path h="1072514">
                <a:moveTo>
                  <a:pt x="0" y="10722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293742" y="50868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293742" y="4014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977001" y="3059938"/>
            <a:ext cx="0" cy="10795"/>
          </a:xfrm>
          <a:custGeom>
            <a:avLst/>
            <a:gdLst/>
            <a:ahLst/>
            <a:cxnLst/>
            <a:rect l="l" t="t" r="r" b="b"/>
            <a:pathLst>
              <a:path h="10794">
                <a:moveTo>
                  <a:pt x="0" y="0"/>
                </a:moveTo>
                <a:lnTo>
                  <a:pt x="0" y="10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931280" y="30599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227826" y="2887979"/>
            <a:ext cx="0" cy="182880"/>
          </a:xfrm>
          <a:custGeom>
            <a:avLst/>
            <a:gdLst/>
            <a:ahLst/>
            <a:cxnLst/>
            <a:rect l="l" t="t" r="r" b="b"/>
            <a:pathLst>
              <a:path h="182880">
                <a:moveTo>
                  <a:pt x="0" y="0"/>
                </a:moveTo>
                <a:lnTo>
                  <a:pt x="0" y="182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227826" y="3317621"/>
            <a:ext cx="0" cy="709930"/>
          </a:xfrm>
          <a:custGeom>
            <a:avLst/>
            <a:gdLst/>
            <a:ahLst/>
            <a:cxnLst/>
            <a:rect l="l" t="t" r="r" b="b"/>
            <a:pathLst>
              <a:path h="709929">
                <a:moveTo>
                  <a:pt x="0" y="0"/>
                </a:moveTo>
                <a:lnTo>
                  <a:pt x="0" y="7094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182105" y="4027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182105" y="28879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274815" y="2854325"/>
            <a:ext cx="0" cy="216535"/>
          </a:xfrm>
          <a:custGeom>
            <a:avLst/>
            <a:gdLst/>
            <a:ahLst/>
            <a:cxnLst/>
            <a:rect l="l" t="t" r="r" b="b"/>
            <a:pathLst>
              <a:path h="216535">
                <a:moveTo>
                  <a:pt x="0" y="0"/>
                </a:moveTo>
                <a:lnTo>
                  <a:pt x="0" y="216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274815" y="3317621"/>
            <a:ext cx="0" cy="685800"/>
          </a:xfrm>
          <a:custGeom>
            <a:avLst/>
            <a:gdLst/>
            <a:ahLst/>
            <a:cxnLst/>
            <a:rect l="l" t="t" r="r" b="b"/>
            <a:pathLst>
              <a:path h="685800">
                <a:moveTo>
                  <a:pt x="0" y="0"/>
                </a:moveTo>
                <a:lnTo>
                  <a:pt x="0" y="685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229096" y="40030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229096" y="28543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564756" y="2636266"/>
            <a:ext cx="0" cy="434340"/>
          </a:xfrm>
          <a:custGeom>
            <a:avLst/>
            <a:gdLst/>
            <a:ahLst/>
            <a:cxnLst/>
            <a:rect l="l" t="t" r="r" b="b"/>
            <a:pathLst>
              <a:path h="434339">
                <a:moveTo>
                  <a:pt x="0" y="0"/>
                </a:moveTo>
                <a:lnTo>
                  <a:pt x="0" y="434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564756" y="3317621"/>
            <a:ext cx="0" cy="546735"/>
          </a:xfrm>
          <a:custGeom>
            <a:avLst/>
            <a:gdLst/>
            <a:ahLst/>
            <a:cxnLst/>
            <a:rect l="l" t="t" r="r" b="b"/>
            <a:pathLst>
              <a:path h="546735">
                <a:moveTo>
                  <a:pt x="0" y="0"/>
                </a:moveTo>
                <a:lnTo>
                  <a:pt x="0" y="5466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519036" y="38642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519036" y="26362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791959" y="2452877"/>
            <a:ext cx="0" cy="617855"/>
          </a:xfrm>
          <a:custGeom>
            <a:avLst/>
            <a:gdLst/>
            <a:ahLst/>
            <a:cxnLst/>
            <a:rect l="l" t="t" r="r" b="b"/>
            <a:pathLst>
              <a:path h="617855">
                <a:moveTo>
                  <a:pt x="0" y="0"/>
                </a:moveTo>
                <a:lnTo>
                  <a:pt x="0" y="6174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791959" y="3317621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5">
                <a:moveTo>
                  <a:pt x="0" y="0"/>
                </a:moveTo>
                <a:lnTo>
                  <a:pt x="0" y="448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746240" y="37665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746240" y="24528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862444" y="2393950"/>
            <a:ext cx="0" cy="676910"/>
          </a:xfrm>
          <a:custGeom>
            <a:avLst/>
            <a:gdLst/>
            <a:ahLst/>
            <a:cxnLst/>
            <a:rect l="l" t="t" r="r" b="b"/>
            <a:pathLst>
              <a:path h="676910">
                <a:moveTo>
                  <a:pt x="0" y="0"/>
                </a:moveTo>
                <a:lnTo>
                  <a:pt x="0" y="676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862444" y="3317621"/>
            <a:ext cx="0" cy="421005"/>
          </a:xfrm>
          <a:custGeom>
            <a:avLst/>
            <a:gdLst/>
            <a:ahLst/>
            <a:cxnLst/>
            <a:rect l="l" t="t" r="r" b="b"/>
            <a:pathLst>
              <a:path h="421004">
                <a:moveTo>
                  <a:pt x="0" y="0"/>
                </a:moveTo>
                <a:lnTo>
                  <a:pt x="0" y="420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816725" y="37381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816725" y="2393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7058406" y="2225929"/>
            <a:ext cx="0" cy="844550"/>
          </a:xfrm>
          <a:custGeom>
            <a:avLst/>
            <a:gdLst/>
            <a:ahLst/>
            <a:cxnLst/>
            <a:rect l="l" t="t" r="r" b="b"/>
            <a:pathLst>
              <a:path h="844550">
                <a:moveTo>
                  <a:pt x="0" y="0"/>
                </a:moveTo>
                <a:lnTo>
                  <a:pt x="0" y="8444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7058406" y="3317621"/>
            <a:ext cx="0" cy="346075"/>
          </a:xfrm>
          <a:custGeom>
            <a:avLst/>
            <a:gdLst/>
            <a:ahLst/>
            <a:cxnLst/>
            <a:rect l="l" t="t" r="r" b="b"/>
            <a:pathLst>
              <a:path h="346075">
                <a:moveTo>
                  <a:pt x="0" y="0"/>
                </a:moveTo>
                <a:lnTo>
                  <a:pt x="0" y="3456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7012685" y="36633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7012685" y="2225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7254240" y="2052320"/>
            <a:ext cx="0" cy="1018540"/>
          </a:xfrm>
          <a:custGeom>
            <a:avLst/>
            <a:gdLst/>
            <a:ahLst/>
            <a:cxnLst/>
            <a:rect l="l" t="t" r="r" b="b"/>
            <a:pathLst>
              <a:path h="1018539">
                <a:moveTo>
                  <a:pt x="0" y="0"/>
                </a:moveTo>
                <a:lnTo>
                  <a:pt x="0" y="10180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7254240" y="3317621"/>
            <a:ext cx="0" cy="276225"/>
          </a:xfrm>
          <a:custGeom>
            <a:avLst/>
            <a:gdLst/>
            <a:ahLst/>
            <a:cxnLst/>
            <a:rect l="l" t="t" r="r" b="b"/>
            <a:pathLst>
              <a:path h="276225">
                <a:moveTo>
                  <a:pt x="0" y="0"/>
                </a:moveTo>
                <a:lnTo>
                  <a:pt x="0" y="276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7208519" y="3593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7498080" y="2946654"/>
            <a:ext cx="0" cy="1731645"/>
          </a:xfrm>
          <a:custGeom>
            <a:avLst/>
            <a:gdLst/>
            <a:ahLst/>
            <a:cxnLst/>
            <a:rect l="l" t="t" r="r" b="b"/>
            <a:pathLst>
              <a:path h="1731645">
                <a:moveTo>
                  <a:pt x="0" y="173113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498080" y="46777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498080" y="4430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498080" y="41831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498080" y="39358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498080" y="36885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498080" y="34413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498080" y="31939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498080" y="2946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 txBox="1"/>
          <p:nvPr/>
        </p:nvSpPr>
        <p:spPr>
          <a:xfrm>
            <a:off x="7668259" y="3628895"/>
            <a:ext cx="1165860" cy="11290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195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80300"/>
              </a:lnSpc>
            </a:pP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23" name="object 423"/>
          <p:cNvSpPr txBox="1"/>
          <p:nvPr/>
        </p:nvSpPr>
        <p:spPr>
          <a:xfrm>
            <a:off x="7668259" y="338162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24" name="object 424"/>
          <p:cNvSpPr txBox="1"/>
          <p:nvPr/>
        </p:nvSpPr>
        <p:spPr>
          <a:xfrm>
            <a:off x="7668259" y="3134357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25" name="object 425"/>
          <p:cNvSpPr txBox="1"/>
          <p:nvPr/>
        </p:nvSpPr>
        <p:spPr>
          <a:xfrm>
            <a:off x="7668259" y="288696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26" name="object 426"/>
          <p:cNvSpPr/>
          <p:nvPr/>
        </p:nvSpPr>
        <p:spPr>
          <a:xfrm>
            <a:off x="1143380" y="34315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143380" y="34315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558671" y="38129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558671" y="38129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590039" y="38409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590039" y="38409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754504" y="39848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754504" y="39848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856358" y="40709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856358" y="40709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872107" y="40839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872107" y="40839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911223" y="41160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911223" y="41160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989582" y="4179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989582" y="4179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020951" y="42037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020951" y="42037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099310" y="42637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099310" y="42637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478403" y="47865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478403" y="47865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509645" y="47838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509645" y="47838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525392" y="47823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525392" y="47823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541014" y="47805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541014" y="47805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697732" y="47552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697732" y="47552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4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783965" y="4735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783965" y="4735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799585" y="47316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799585" y="47316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830954" y="47232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830954" y="47232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862323" y="47144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862323" y="47144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877945" y="47097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877945" y="47097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971925" y="46799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971925" y="46799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987672" y="46744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987672" y="46744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011167" y="46662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011167" y="46662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042536" y="46549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042536" y="46549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081653" y="4640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081653" y="4640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246245" y="45717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246245" y="45717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269740" y="4561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269740" y="4561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301109" y="4546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301109" y="4546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324603" y="45359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324603" y="45359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212966" y="34425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212966" y="34425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259957" y="34137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259957" y="34137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549897" y="32353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549897" y="32353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777101" y="30948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777101" y="30948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847585" y="3051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847585" y="30511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043546" y="29297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043546" y="29297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239381" y="2808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239381" y="2808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 txBox="1"/>
          <p:nvPr/>
        </p:nvSpPr>
        <p:spPr>
          <a:xfrm>
            <a:off x="143192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17603600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299910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17603800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456615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17604000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613321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17604200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594230" y="496959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594230" y="403970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594230" y="314315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594230" y="221326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RAI1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17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89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0.00079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0.0088</a:t>
            </a:r>
            <a:endParaRPr sz="1200">
              <a:latin typeface="Arial"/>
              <a:cs typeface="Arial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914400" y="3070351"/>
            <a:ext cx="6583680" cy="247650"/>
          </a:xfrm>
          <a:custGeom>
            <a:avLst/>
            <a:gdLst/>
            <a:ahLst/>
            <a:cxnLst/>
            <a:rect l="l" t="t" r="r" b="b"/>
            <a:pathLst>
              <a:path w="6583680" h="247650">
                <a:moveTo>
                  <a:pt x="0" y="0"/>
                </a:moveTo>
                <a:lnTo>
                  <a:pt x="0" y="247269"/>
                </a:lnTo>
                <a:lnTo>
                  <a:pt x="6583680" y="247269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 txBox="1"/>
          <p:nvPr/>
        </p:nvSpPr>
        <p:spPr>
          <a:xfrm>
            <a:off x="7146290" y="3149471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3493261" y="3686175"/>
            <a:ext cx="227329" cy="0"/>
          </a:xfrm>
          <a:custGeom>
            <a:avLst/>
            <a:gdLst/>
            <a:ahLst/>
            <a:cxnLst/>
            <a:rect l="l" t="t" r="r" b="b"/>
            <a:pathLst>
              <a:path w="227329">
                <a:moveTo>
                  <a:pt x="0" y="0"/>
                </a:moveTo>
                <a:lnTo>
                  <a:pt x="227202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493261" y="3653790"/>
            <a:ext cx="0" cy="65405"/>
          </a:xfrm>
          <a:custGeom>
            <a:avLst/>
            <a:gdLst/>
            <a:ahLst/>
            <a:cxnLst/>
            <a:rect l="l" t="t" r="r" b="b"/>
            <a:pathLst>
              <a:path h="65404">
                <a:moveTo>
                  <a:pt x="0" y="0"/>
                </a:moveTo>
                <a:lnTo>
                  <a:pt x="0" y="32385"/>
                </a:lnTo>
                <a:lnTo>
                  <a:pt x="0" y="64897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720465" y="3653790"/>
            <a:ext cx="0" cy="65405"/>
          </a:xfrm>
          <a:custGeom>
            <a:avLst/>
            <a:gdLst/>
            <a:ahLst/>
            <a:cxnLst/>
            <a:rect l="l" t="t" r="r" b="b"/>
            <a:pathLst>
              <a:path h="65404">
                <a:moveTo>
                  <a:pt x="0" y="64897"/>
                </a:moveTo>
                <a:lnTo>
                  <a:pt x="0" y="32385"/>
                </a:lnTo>
                <a:lnTo>
                  <a:pt x="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 txBox="1"/>
          <p:nvPr/>
        </p:nvSpPr>
        <p:spPr>
          <a:xfrm>
            <a:off x="3021583" y="3374514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905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−0.242)</a:t>
            </a:r>
            <a:endParaRPr sz="800">
              <a:latin typeface="Arial"/>
              <a:cs typeface="Arial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20" name="object 520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846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846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72666" y="2983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72666" y="2983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81505" y="3100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81505" y="31009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05382" y="3126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05382" y="3126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93774" y="322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93774" y="3221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31238" y="3261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31238" y="32614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61963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1963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57095" y="3394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657095" y="3394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96542" y="3539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96542" y="3539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388489" y="4103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388489" y="4103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24505" y="4217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524505" y="4217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19755" y="4293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19755" y="4293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40202" y="4309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40202" y="4309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813685" y="4435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813685" y="4435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830702" y="4446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830702" y="4446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837560" y="4451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837560" y="4451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011042" y="4560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011042" y="4560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303523" y="4708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303523" y="4708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388614" y="4741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388614" y="4741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630167" y="4809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630167" y="4809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708400" y="4822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708400" y="4822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800221" y="4832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800221" y="4832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823970" y="4834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823970" y="4834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851275" y="4835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851275" y="4835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943096" y="4835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943096" y="4835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966845" y="4834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966845" y="4834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055364" y="4825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055364" y="48258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079113" y="4822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079113" y="4822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140327" y="4811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140327" y="4811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154042" y="4808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154042" y="4808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225416" y="479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225416" y="4791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419346" y="4727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419346" y="4727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480559" y="4701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480559" y="4701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490720" y="4697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490720" y="4697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521327" y="4683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521327" y="4683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565650" y="4663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565650" y="4663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650613" y="4620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650613" y="46202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664202" y="4613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664202" y="4613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735703" y="4573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735703" y="45739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759452" y="4560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759452" y="4560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820792" y="4524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820792" y="4524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834382" y="4516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834382" y="4516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905755" y="4472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905755" y="4472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990846" y="4417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990846" y="4417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004434" y="4408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004434" y="4408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099684" y="4344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099684" y="4344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160898" y="4302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160898" y="4302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174488" y="4292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174488" y="4292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30952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30952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44667" y="4172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44667" y="4172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416041" y="4120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416041" y="4120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501132" y="4059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501132" y="4059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11291" y="4051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11291" y="4051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86095" y="3997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86095" y="3997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9971" y="398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09971" y="398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671184" y="3936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671184" y="3936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756275" y="3875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756275" y="38752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780023" y="3858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780023" y="38581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841238" y="3814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841238" y="3814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851525" y="3806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851525" y="3806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021578" y="3685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021578" y="3685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191630" y="3564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191630" y="3564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266560" y="3511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266560" y="3511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351523" y="3451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351523" y="3451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361810" y="3443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361810" y="34438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392417" y="3422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392417" y="34222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521577" y="333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521577" y="3330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535293" y="3321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535293" y="3321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630543" y="3254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630543" y="3254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691756" y="3210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691756" y="3210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705345" y="3201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705345" y="32012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861809" y="3091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861809" y="3091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875398" y="3081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875398" y="3081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902577" y="30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902577" y="30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031863" y="2971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031863" y="2971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116953" y="291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116953" y="291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202043" y="2852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202043" y="2852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212203" y="2844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212203" y="28449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242809" y="2823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242809" y="2823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056132" y="5486400"/>
            <a:ext cx="5102860" cy="0"/>
          </a:xfrm>
          <a:custGeom>
            <a:avLst/>
            <a:gdLst/>
            <a:ahLst/>
            <a:cxnLst/>
            <a:rect l="l" t="t" r="r" b="b"/>
            <a:pathLst>
              <a:path w="5102860">
                <a:moveTo>
                  <a:pt x="0" y="0"/>
                </a:moveTo>
                <a:lnTo>
                  <a:pt x="510273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0561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75704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4579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1588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914400" y="2025776"/>
            <a:ext cx="0" cy="3134995"/>
          </a:xfrm>
          <a:custGeom>
            <a:avLst/>
            <a:gdLst/>
            <a:ahLst/>
            <a:cxnLst/>
            <a:rect l="l" t="t" r="r" b="b"/>
            <a:pathLst>
              <a:path h="3134995">
                <a:moveTo>
                  <a:pt x="0" y="0"/>
                </a:moveTo>
                <a:lnTo>
                  <a:pt x="0" y="313461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22960" y="51603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22960" y="4115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22960" y="307060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2025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149730" y="28494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149730" y="2858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153477" y="28580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275588" y="2986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275588" y="2994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279334" y="2994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384427" y="31037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388173" y="31123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408175" y="31295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412049" y="31381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496694" y="32244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500441" y="32329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534033" y="32642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537906" y="32728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622552" y="33580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622552" y="33666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626298" y="33665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659889" y="33973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659889" y="34060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663763" y="34059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799463" y="35421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799463" y="35506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803209" y="35507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391282" y="41065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391282" y="41150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395156" y="41151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527426" y="4220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527426" y="42292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531173" y="4229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622676" y="4296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622676" y="4312729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465" y="0"/>
                </a:lnTo>
              </a:path>
            </a:pathLst>
          </a:custGeom>
          <a:ln w="25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626423" y="4304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642997" y="4312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646870" y="4320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816605" y="44381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816605" y="4452492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036" y="0"/>
                </a:lnTo>
              </a:path>
            </a:pathLst>
          </a:custGeom>
          <a:ln w="2120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820352" y="44467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833497" y="4449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837370" y="44582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840354" y="4454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840354" y="4462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844228" y="44628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013836" y="45638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013836" y="45723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017710" y="4572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306445" y="47111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306445" y="47197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310191" y="47197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391408" y="4744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391408" y="47528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395281" y="4752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632961" y="48125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9"/>
                </a:lnTo>
                <a:lnTo>
                  <a:pt x="17145" y="13334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4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3632961" y="4821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3636835" y="48211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3711194" y="4825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3711194" y="4834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3715067" y="48344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3803015" y="48357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803015" y="48442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806888" y="48443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826890" y="4837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826890" y="48458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830637" y="4845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854069" y="48384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854069" y="48470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857942" y="48470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945890" y="48383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945890" y="48468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949763" y="48468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969765" y="48370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969765" y="48456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973512" y="48456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058158" y="4828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058158" y="48373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062031" y="4837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082034" y="4825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082034" y="48340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085780" y="4833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143247" y="4814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143247" y="48232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146994" y="4823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156836" y="48117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156836" y="48204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160710" y="48203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228338" y="4794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228338" y="48033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232084" y="4803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380293" y="3780472"/>
            <a:ext cx="856107" cy="145834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333872" y="41847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333872" y="4188396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734" y="0"/>
                </a:lnTo>
              </a:path>
            </a:pathLst>
          </a:custGeom>
          <a:ln w="1930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337619" y="41933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347461" y="41749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351335" y="41835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418963" y="4123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418963" y="4132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422709" y="4132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503926" y="4061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503926" y="4070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507799" y="4070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514213" y="40546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514213" y="40631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517959" y="40631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589015" y="40005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589015" y="4009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592762" y="40090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612765" y="3983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612765" y="39918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616638" y="3991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674105" y="3939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674105" y="39477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677852" y="39478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759069" y="38780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759069" y="38867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762942" y="38866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782945" y="38610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782945" y="38695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786691" y="38696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844159" y="3817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844159" y="38257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847905" y="3825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854319" y="3809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854319" y="3818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858192" y="38184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024371" y="3688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024371" y="3696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028245" y="3696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194552" y="35673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194552" y="3575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198298" y="3575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269354" y="35142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269354" y="35228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273228" y="35227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354445" y="34540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354445" y="34625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358191" y="34625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364604" y="3446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364604" y="34552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368478" y="3455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395211" y="34250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395211" y="34336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399085" y="34336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524497" y="33337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524497" y="3337496"/>
            <a:ext cx="31115" cy="0"/>
          </a:xfrm>
          <a:custGeom>
            <a:avLst/>
            <a:gdLst/>
            <a:ahLst/>
            <a:cxnLst/>
            <a:rect l="l" t="t" r="r" b="b"/>
            <a:pathLst>
              <a:path w="31115">
                <a:moveTo>
                  <a:pt x="0" y="0"/>
                </a:moveTo>
                <a:lnTo>
                  <a:pt x="30733" y="0"/>
                </a:lnTo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528244" y="33423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538086" y="33240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541960" y="333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633336" y="32569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637210" y="32654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694551" y="3213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698424" y="32223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708140" y="32042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712013" y="32127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864731" y="30941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868477" y="31026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878319" y="3084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878319" y="30930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882066" y="3093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905497" y="30652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905497" y="3073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909244" y="30738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7034783" y="2974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7034783" y="29829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7038530" y="2983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7119746" y="2914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7119746" y="29232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7123620" y="2923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7204836" y="2854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7204836" y="2863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7208710" y="28635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7214996" y="28478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7214996" y="28563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7218870" y="28564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7245731" y="2826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7245731" y="28348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7249477" y="2834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158239" y="2267966"/>
            <a:ext cx="0" cy="818515"/>
          </a:xfrm>
          <a:custGeom>
            <a:avLst/>
            <a:gdLst/>
            <a:ahLst/>
            <a:cxnLst/>
            <a:rect l="l" t="t" r="r" b="b"/>
            <a:pathLst>
              <a:path h="818514">
                <a:moveTo>
                  <a:pt x="0" y="0"/>
                </a:moveTo>
                <a:lnTo>
                  <a:pt x="0" y="818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158239" y="3337940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112519" y="3448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112519" y="22679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284097" y="2422144"/>
            <a:ext cx="0" cy="664210"/>
          </a:xfrm>
          <a:custGeom>
            <a:avLst/>
            <a:gdLst/>
            <a:ahLst/>
            <a:cxnLst/>
            <a:rect l="l" t="t" r="r" b="b"/>
            <a:pathLst>
              <a:path h="664210">
                <a:moveTo>
                  <a:pt x="0" y="0"/>
                </a:moveTo>
                <a:lnTo>
                  <a:pt x="0" y="6642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284097" y="3337940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91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238377" y="35670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238377" y="24221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392936" y="2553716"/>
            <a:ext cx="0" cy="532765"/>
          </a:xfrm>
          <a:custGeom>
            <a:avLst/>
            <a:gdLst/>
            <a:ahLst/>
            <a:cxnLst/>
            <a:rect l="l" t="t" r="r" b="b"/>
            <a:pathLst>
              <a:path h="532764">
                <a:moveTo>
                  <a:pt x="0" y="0"/>
                </a:moveTo>
                <a:lnTo>
                  <a:pt x="0" y="532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392936" y="3337940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31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347216" y="36710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347216" y="25537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416811" y="2582291"/>
            <a:ext cx="0" cy="504190"/>
          </a:xfrm>
          <a:custGeom>
            <a:avLst/>
            <a:gdLst/>
            <a:ahLst/>
            <a:cxnLst/>
            <a:rect l="l" t="t" r="r" b="b"/>
            <a:pathLst>
              <a:path h="504189">
                <a:moveTo>
                  <a:pt x="0" y="0"/>
                </a:moveTo>
                <a:lnTo>
                  <a:pt x="0" y="504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416811" y="3337940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59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371091" y="3693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371091" y="25822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505203" y="2687066"/>
            <a:ext cx="0" cy="399415"/>
          </a:xfrm>
          <a:custGeom>
            <a:avLst/>
            <a:gdLst/>
            <a:ahLst/>
            <a:cxnLst/>
            <a:rect l="l" t="t" r="r" b="b"/>
            <a:pathLst>
              <a:path h="399414">
                <a:moveTo>
                  <a:pt x="0" y="0"/>
                </a:moveTo>
                <a:lnTo>
                  <a:pt x="0" y="399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505203" y="3337940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09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459483" y="37788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459483" y="26870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542669" y="2730754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6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542669" y="3337940"/>
            <a:ext cx="0" cy="477520"/>
          </a:xfrm>
          <a:custGeom>
            <a:avLst/>
            <a:gdLst/>
            <a:ahLst/>
            <a:cxnLst/>
            <a:rect l="l" t="t" r="r" b="b"/>
            <a:pathLst>
              <a:path h="477520">
                <a:moveTo>
                  <a:pt x="0" y="0"/>
                </a:moveTo>
                <a:lnTo>
                  <a:pt x="0" y="4770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496949" y="38149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496949" y="27307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631060" y="2832989"/>
            <a:ext cx="0" cy="253365"/>
          </a:xfrm>
          <a:custGeom>
            <a:avLst/>
            <a:gdLst/>
            <a:ahLst/>
            <a:cxnLst/>
            <a:rect l="l" t="t" r="r" b="b"/>
            <a:pathLst>
              <a:path h="253364">
                <a:moveTo>
                  <a:pt x="0" y="0"/>
                </a:moveTo>
                <a:lnTo>
                  <a:pt x="0" y="2533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631060" y="3337940"/>
            <a:ext cx="0" cy="562610"/>
          </a:xfrm>
          <a:custGeom>
            <a:avLst/>
            <a:gdLst/>
            <a:ahLst/>
            <a:cxnLst/>
            <a:rect l="l" t="t" r="r" b="b"/>
            <a:pathLst>
              <a:path h="562610">
                <a:moveTo>
                  <a:pt x="0" y="0"/>
                </a:moveTo>
                <a:lnTo>
                  <a:pt x="0" y="5623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585341" y="39002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585341" y="28329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668526" y="2875533"/>
            <a:ext cx="0" cy="210820"/>
          </a:xfrm>
          <a:custGeom>
            <a:avLst/>
            <a:gdLst/>
            <a:ahLst/>
            <a:cxnLst/>
            <a:rect l="l" t="t" r="r" b="b"/>
            <a:pathLst>
              <a:path h="210819">
                <a:moveTo>
                  <a:pt x="0" y="0"/>
                </a:moveTo>
                <a:lnTo>
                  <a:pt x="0" y="2108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668526" y="3337940"/>
            <a:ext cx="0" cy="598805"/>
          </a:xfrm>
          <a:custGeom>
            <a:avLst/>
            <a:gdLst/>
            <a:ahLst/>
            <a:cxnLst/>
            <a:rect l="l" t="t" r="r" b="b"/>
            <a:pathLst>
              <a:path h="598804">
                <a:moveTo>
                  <a:pt x="0" y="0"/>
                </a:moveTo>
                <a:lnTo>
                  <a:pt x="0" y="5984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622805" y="39363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622805" y="28755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807972" y="3030727"/>
            <a:ext cx="0" cy="55880"/>
          </a:xfrm>
          <a:custGeom>
            <a:avLst/>
            <a:gdLst/>
            <a:ahLst/>
            <a:cxnLst/>
            <a:rect l="l" t="t" r="r" b="b"/>
            <a:pathLst>
              <a:path h="55880">
                <a:moveTo>
                  <a:pt x="0" y="0"/>
                </a:moveTo>
                <a:lnTo>
                  <a:pt x="0" y="556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807972" y="3337940"/>
            <a:ext cx="0" cy="732790"/>
          </a:xfrm>
          <a:custGeom>
            <a:avLst/>
            <a:gdLst/>
            <a:ahLst/>
            <a:cxnLst/>
            <a:rect l="l" t="t" r="r" b="b"/>
            <a:pathLst>
              <a:path h="732789">
                <a:moveTo>
                  <a:pt x="0" y="0"/>
                </a:moveTo>
                <a:lnTo>
                  <a:pt x="0" y="732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762251" y="40707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762251" y="30307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399919" y="3612769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70">
                <a:moveTo>
                  <a:pt x="0" y="10045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354198" y="4617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354198" y="36127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535935" y="3726434"/>
            <a:ext cx="0" cy="1005840"/>
          </a:xfrm>
          <a:custGeom>
            <a:avLst/>
            <a:gdLst/>
            <a:ahLst/>
            <a:cxnLst/>
            <a:rect l="l" t="t" r="r" b="b"/>
            <a:pathLst>
              <a:path h="1005839">
                <a:moveTo>
                  <a:pt x="0" y="10057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490216" y="47321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490216" y="37264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631185" y="3801109"/>
            <a:ext cx="0" cy="1007744"/>
          </a:xfrm>
          <a:custGeom>
            <a:avLst/>
            <a:gdLst/>
            <a:ahLst/>
            <a:cxnLst/>
            <a:rect l="l" t="t" r="r" b="b"/>
            <a:pathLst>
              <a:path h="1007745">
                <a:moveTo>
                  <a:pt x="0" y="10076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585466" y="48087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585466" y="38011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651632" y="3816603"/>
            <a:ext cx="0" cy="1008380"/>
          </a:xfrm>
          <a:custGeom>
            <a:avLst/>
            <a:gdLst/>
            <a:ahLst/>
            <a:cxnLst/>
            <a:rect l="l" t="t" r="r" b="b"/>
            <a:pathLst>
              <a:path h="1008379">
                <a:moveTo>
                  <a:pt x="0" y="10079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605913" y="48246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605913" y="38166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825114" y="3940047"/>
            <a:ext cx="0" cy="1013460"/>
          </a:xfrm>
          <a:custGeom>
            <a:avLst/>
            <a:gdLst/>
            <a:ahLst/>
            <a:cxnLst/>
            <a:rect l="l" t="t" r="r" b="b"/>
            <a:pathLst>
              <a:path h="1013460">
                <a:moveTo>
                  <a:pt x="0" y="10132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779395" y="49532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779395" y="3940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842132" y="3951351"/>
            <a:ext cx="0" cy="1014094"/>
          </a:xfrm>
          <a:custGeom>
            <a:avLst/>
            <a:gdLst/>
            <a:ahLst/>
            <a:cxnLst/>
            <a:rect l="l" t="t" r="r" b="b"/>
            <a:pathLst>
              <a:path h="1014095">
                <a:moveTo>
                  <a:pt x="0" y="10138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796413" y="4967541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8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796413" y="3953573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8" y="0"/>
                </a:lnTo>
              </a:path>
            </a:pathLst>
          </a:custGeom>
          <a:ln w="1396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848991" y="3955796"/>
            <a:ext cx="0" cy="1014094"/>
          </a:xfrm>
          <a:custGeom>
            <a:avLst/>
            <a:gdLst/>
            <a:ahLst/>
            <a:cxnLst/>
            <a:rect l="l" t="t" r="r" b="b"/>
            <a:pathLst>
              <a:path h="1014095">
                <a:moveTo>
                  <a:pt x="0" y="101409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022473" y="4062603"/>
            <a:ext cx="0" cy="1019810"/>
          </a:xfrm>
          <a:custGeom>
            <a:avLst/>
            <a:gdLst/>
            <a:ahLst/>
            <a:cxnLst/>
            <a:rect l="l" t="t" r="r" b="b"/>
            <a:pathLst>
              <a:path h="1019810">
                <a:moveTo>
                  <a:pt x="0" y="10195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976752" y="50821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976752" y="40626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314953" y="4206875"/>
            <a:ext cx="0" cy="1026160"/>
          </a:xfrm>
          <a:custGeom>
            <a:avLst/>
            <a:gdLst/>
            <a:ahLst/>
            <a:cxnLst/>
            <a:rect l="l" t="t" r="r" b="b"/>
            <a:pathLst>
              <a:path h="1026160">
                <a:moveTo>
                  <a:pt x="0" y="10256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269234" y="52325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269234" y="4206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400044" y="4239895"/>
            <a:ext cx="0" cy="1026160"/>
          </a:xfrm>
          <a:custGeom>
            <a:avLst/>
            <a:gdLst/>
            <a:ahLst/>
            <a:cxnLst/>
            <a:rect l="l" t="t" r="r" b="b"/>
            <a:pathLst>
              <a:path h="1026160">
                <a:moveTo>
                  <a:pt x="0" y="10260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354323" y="5265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354323" y="42398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641597" y="4309617"/>
            <a:ext cx="0" cy="1022985"/>
          </a:xfrm>
          <a:custGeom>
            <a:avLst/>
            <a:gdLst/>
            <a:ahLst/>
            <a:cxnLst/>
            <a:rect l="l" t="t" r="r" b="b"/>
            <a:pathLst>
              <a:path h="1022985">
                <a:moveTo>
                  <a:pt x="0" y="10228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595878" y="53324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595878" y="43096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719829" y="4324222"/>
            <a:ext cx="0" cy="1020444"/>
          </a:xfrm>
          <a:custGeom>
            <a:avLst/>
            <a:gdLst/>
            <a:ahLst/>
            <a:cxnLst/>
            <a:rect l="l" t="t" r="r" b="b"/>
            <a:pathLst>
              <a:path h="1020445">
                <a:moveTo>
                  <a:pt x="0" y="10204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674109" y="5348732"/>
            <a:ext cx="183515" cy="0"/>
          </a:xfrm>
          <a:custGeom>
            <a:avLst/>
            <a:gdLst/>
            <a:ahLst/>
            <a:cxnLst/>
            <a:rect l="l" t="t" r="r" b="b"/>
            <a:pathLst>
              <a:path w="183514">
                <a:moveTo>
                  <a:pt x="0" y="0"/>
                </a:moveTo>
                <a:lnTo>
                  <a:pt x="183261" y="0"/>
                </a:lnTo>
              </a:path>
            </a:pathLst>
          </a:custGeom>
          <a:ln w="176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674109" y="4330065"/>
            <a:ext cx="183515" cy="0"/>
          </a:xfrm>
          <a:custGeom>
            <a:avLst/>
            <a:gdLst/>
            <a:ahLst/>
            <a:cxnLst/>
            <a:rect l="l" t="t" r="r" b="b"/>
            <a:pathLst>
              <a:path w="183514">
                <a:moveTo>
                  <a:pt x="0" y="0"/>
                </a:moveTo>
                <a:lnTo>
                  <a:pt x="183261" y="0"/>
                </a:lnTo>
              </a:path>
            </a:pathLst>
          </a:custGeom>
          <a:ln w="2120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811651" y="4335907"/>
            <a:ext cx="0" cy="1017269"/>
          </a:xfrm>
          <a:custGeom>
            <a:avLst/>
            <a:gdLst/>
            <a:ahLst/>
            <a:cxnLst/>
            <a:rect l="l" t="t" r="r" b="b"/>
            <a:pathLst>
              <a:path h="1017270">
                <a:moveTo>
                  <a:pt x="0" y="10168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835400" y="4337939"/>
            <a:ext cx="0" cy="1016000"/>
          </a:xfrm>
          <a:custGeom>
            <a:avLst/>
            <a:gdLst/>
            <a:ahLst/>
            <a:cxnLst/>
            <a:rect l="l" t="t" r="r" b="b"/>
            <a:pathLst>
              <a:path h="1016000">
                <a:moveTo>
                  <a:pt x="0" y="10157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789679" y="5353050"/>
            <a:ext cx="210820" cy="0"/>
          </a:xfrm>
          <a:custGeom>
            <a:avLst/>
            <a:gdLst/>
            <a:ahLst/>
            <a:cxnLst/>
            <a:rect l="l" t="t" r="r" b="b"/>
            <a:pathLst>
              <a:path w="210820">
                <a:moveTo>
                  <a:pt x="0" y="0"/>
                </a:moveTo>
                <a:lnTo>
                  <a:pt x="210566" y="0"/>
                </a:lnTo>
              </a:path>
            </a:pathLst>
          </a:custGeom>
          <a:ln w="120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789679" y="4337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862704" y="4339844"/>
            <a:ext cx="0" cy="1014730"/>
          </a:xfrm>
          <a:custGeom>
            <a:avLst/>
            <a:gdLst/>
            <a:ahLst/>
            <a:cxnLst/>
            <a:rect l="l" t="t" r="r" b="b"/>
            <a:pathLst>
              <a:path h="1014729">
                <a:moveTo>
                  <a:pt x="0" y="10144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816984" y="4338637"/>
            <a:ext cx="295910" cy="0"/>
          </a:xfrm>
          <a:custGeom>
            <a:avLst/>
            <a:gdLst/>
            <a:ahLst/>
            <a:cxnLst/>
            <a:rect l="l" t="t" r="r" b="b"/>
            <a:pathLst>
              <a:path w="295910">
                <a:moveTo>
                  <a:pt x="0" y="0"/>
                </a:moveTo>
                <a:lnTo>
                  <a:pt x="295528" y="0"/>
                </a:lnTo>
              </a:path>
            </a:pathLst>
          </a:custGeom>
          <a:ln w="1600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954526" y="4341876"/>
            <a:ext cx="0" cy="1010285"/>
          </a:xfrm>
          <a:custGeom>
            <a:avLst/>
            <a:gdLst/>
            <a:ahLst/>
            <a:cxnLst/>
            <a:rect l="l" t="t" r="r" b="b"/>
            <a:pathLst>
              <a:path h="1010285">
                <a:moveTo>
                  <a:pt x="0" y="10099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978275" y="4341367"/>
            <a:ext cx="0" cy="1009015"/>
          </a:xfrm>
          <a:custGeom>
            <a:avLst/>
            <a:gdLst/>
            <a:ahLst/>
            <a:cxnLst/>
            <a:rect l="l" t="t" r="r" b="b"/>
            <a:pathLst>
              <a:path h="1009014">
                <a:moveTo>
                  <a:pt x="0" y="10086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932554" y="5344604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>
                <a:moveTo>
                  <a:pt x="0" y="0"/>
                </a:moveTo>
                <a:lnTo>
                  <a:pt x="179959" y="0"/>
                </a:lnTo>
              </a:path>
            </a:pathLst>
          </a:custGeom>
          <a:ln w="203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4066794" y="4335398"/>
            <a:ext cx="0" cy="1003935"/>
          </a:xfrm>
          <a:custGeom>
            <a:avLst/>
            <a:gdLst/>
            <a:ahLst/>
            <a:cxnLst/>
            <a:rect l="l" t="t" r="r" b="b"/>
            <a:pathLst>
              <a:path h="1003935">
                <a:moveTo>
                  <a:pt x="0" y="10038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4090542" y="4332604"/>
            <a:ext cx="0" cy="1002665"/>
          </a:xfrm>
          <a:custGeom>
            <a:avLst/>
            <a:gdLst/>
            <a:ahLst/>
            <a:cxnLst/>
            <a:rect l="l" t="t" r="r" b="b"/>
            <a:pathLst>
              <a:path h="1002664">
                <a:moveTo>
                  <a:pt x="0" y="10026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044822" y="53352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044822" y="43326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4151757" y="4323460"/>
            <a:ext cx="0" cy="999490"/>
          </a:xfrm>
          <a:custGeom>
            <a:avLst/>
            <a:gdLst/>
            <a:ahLst/>
            <a:cxnLst/>
            <a:rect l="l" t="t" r="r" b="b"/>
            <a:pathLst>
              <a:path h="999489">
                <a:moveTo>
                  <a:pt x="0" y="9993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4106036" y="53228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106036" y="43234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165472" y="4321047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72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119753" y="5319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119753" y="4321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236846" y="4305680"/>
            <a:ext cx="0" cy="995680"/>
          </a:xfrm>
          <a:custGeom>
            <a:avLst/>
            <a:gdLst/>
            <a:ahLst/>
            <a:cxnLst/>
            <a:rect l="l" t="t" r="r" b="b"/>
            <a:pathLst>
              <a:path h="995679">
                <a:moveTo>
                  <a:pt x="0" y="9954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191127" y="53011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191127" y="43056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342382" y="3667633"/>
            <a:ext cx="0" cy="1051560"/>
          </a:xfrm>
          <a:custGeom>
            <a:avLst/>
            <a:gdLst/>
            <a:ahLst/>
            <a:cxnLst/>
            <a:rect l="l" t="t" r="r" b="b"/>
            <a:pathLst>
              <a:path h="1051560">
                <a:moveTo>
                  <a:pt x="0" y="10514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296661" y="47190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296661" y="36676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356097" y="3657346"/>
            <a:ext cx="0" cy="1052830"/>
          </a:xfrm>
          <a:custGeom>
            <a:avLst/>
            <a:gdLst/>
            <a:ahLst/>
            <a:cxnLst/>
            <a:rect l="l" t="t" r="r" b="b"/>
            <a:pathLst>
              <a:path h="1052829">
                <a:moveTo>
                  <a:pt x="0" y="10524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310378" y="47097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310378" y="36573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427471" y="3603497"/>
            <a:ext cx="0" cy="1057275"/>
          </a:xfrm>
          <a:custGeom>
            <a:avLst/>
            <a:gdLst/>
            <a:ahLst/>
            <a:cxnLst/>
            <a:rect l="l" t="t" r="r" b="b"/>
            <a:pathLst>
              <a:path h="1057275">
                <a:moveTo>
                  <a:pt x="0" y="105702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381752" y="46605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381752" y="3603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512561" y="3539997"/>
            <a:ext cx="0" cy="1061085"/>
          </a:xfrm>
          <a:custGeom>
            <a:avLst/>
            <a:gdLst/>
            <a:ahLst/>
            <a:cxnLst/>
            <a:rect l="l" t="t" r="r" b="b"/>
            <a:pathLst>
              <a:path h="1061085">
                <a:moveTo>
                  <a:pt x="0" y="10610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466841" y="46010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466841" y="35399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522721" y="3532378"/>
            <a:ext cx="0" cy="1061720"/>
          </a:xfrm>
          <a:custGeom>
            <a:avLst/>
            <a:gdLst/>
            <a:ahLst/>
            <a:cxnLst/>
            <a:rect l="l" t="t" r="r" b="b"/>
            <a:pathLst>
              <a:path h="1061720">
                <a:moveTo>
                  <a:pt x="0" y="106146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477002" y="45938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477002" y="3532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597525" y="3477386"/>
            <a:ext cx="0" cy="1063625"/>
          </a:xfrm>
          <a:custGeom>
            <a:avLst/>
            <a:gdLst/>
            <a:ahLst/>
            <a:cxnLst/>
            <a:rect l="l" t="t" r="r" b="b"/>
            <a:pathLst>
              <a:path h="1063625">
                <a:moveTo>
                  <a:pt x="0" y="10634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551804" y="45408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551804" y="34773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621401" y="3459988"/>
            <a:ext cx="0" cy="1064260"/>
          </a:xfrm>
          <a:custGeom>
            <a:avLst/>
            <a:gdLst/>
            <a:ahLst/>
            <a:cxnLst/>
            <a:rect l="l" t="t" r="r" b="b"/>
            <a:pathLst>
              <a:path h="1064260">
                <a:moveTo>
                  <a:pt x="0" y="10638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575680" y="45238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575680" y="34599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682615" y="3415538"/>
            <a:ext cx="0" cy="1064895"/>
          </a:xfrm>
          <a:custGeom>
            <a:avLst/>
            <a:gdLst/>
            <a:ahLst/>
            <a:cxnLst/>
            <a:rect l="l" t="t" r="r" b="b"/>
            <a:pathLst>
              <a:path h="1064895">
                <a:moveTo>
                  <a:pt x="0" y="10645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636895" y="44800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636895" y="34155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767704" y="3354323"/>
            <a:ext cx="0" cy="1064895"/>
          </a:xfrm>
          <a:custGeom>
            <a:avLst/>
            <a:gdLst/>
            <a:ahLst/>
            <a:cxnLst/>
            <a:rect l="l" t="t" r="r" b="b"/>
            <a:pathLst>
              <a:path h="1064895">
                <a:moveTo>
                  <a:pt x="0" y="106476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721984" y="4419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721984" y="3354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791453" y="3337178"/>
            <a:ext cx="0" cy="1064895"/>
          </a:xfrm>
          <a:custGeom>
            <a:avLst/>
            <a:gdLst/>
            <a:ahLst/>
            <a:cxnLst/>
            <a:rect l="l" t="t" r="r" b="b"/>
            <a:pathLst>
              <a:path h="1064895">
                <a:moveTo>
                  <a:pt x="0" y="10648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5745734" y="44020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5745734" y="33371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852667" y="3337940"/>
            <a:ext cx="0" cy="1020444"/>
          </a:xfrm>
          <a:custGeom>
            <a:avLst/>
            <a:gdLst/>
            <a:ahLst/>
            <a:cxnLst/>
            <a:rect l="l" t="t" r="r" b="b"/>
            <a:pathLst>
              <a:path h="1020445">
                <a:moveTo>
                  <a:pt x="0" y="0"/>
                </a:moveTo>
                <a:lnTo>
                  <a:pt x="0" y="10201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806947" y="4358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862954" y="3337940"/>
            <a:ext cx="0" cy="1013460"/>
          </a:xfrm>
          <a:custGeom>
            <a:avLst/>
            <a:gdLst/>
            <a:ahLst/>
            <a:cxnLst/>
            <a:rect l="l" t="t" r="r" b="b"/>
            <a:pathLst>
              <a:path h="1013460">
                <a:moveTo>
                  <a:pt x="0" y="0"/>
                </a:moveTo>
                <a:lnTo>
                  <a:pt x="0" y="10129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5817234" y="43508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033008" y="3337940"/>
            <a:ext cx="0" cy="892810"/>
          </a:xfrm>
          <a:custGeom>
            <a:avLst/>
            <a:gdLst/>
            <a:ahLst/>
            <a:cxnLst/>
            <a:rect l="l" t="t" r="r" b="b"/>
            <a:pathLst>
              <a:path h="892810">
                <a:moveTo>
                  <a:pt x="0" y="0"/>
                </a:moveTo>
                <a:lnTo>
                  <a:pt x="0" y="8928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987288" y="4230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203060" y="3036442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9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203060" y="3337940"/>
            <a:ext cx="0" cy="777875"/>
          </a:xfrm>
          <a:custGeom>
            <a:avLst/>
            <a:gdLst/>
            <a:ahLst/>
            <a:cxnLst/>
            <a:rect l="l" t="t" r="r" b="b"/>
            <a:pathLst>
              <a:path h="777875">
                <a:moveTo>
                  <a:pt x="0" y="0"/>
                </a:moveTo>
                <a:lnTo>
                  <a:pt x="0" y="7773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157340" y="41153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157340" y="30364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277990" y="2978785"/>
            <a:ext cx="0" cy="107950"/>
          </a:xfrm>
          <a:custGeom>
            <a:avLst/>
            <a:gdLst/>
            <a:ahLst/>
            <a:cxnLst/>
            <a:rect l="l" t="t" r="r" b="b"/>
            <a:pathLst>
              <a:path h="107950">
                <a:moveTo>
                  <a:pt x="0" y="0"/>
                </a:moveTo>
                <a:lnTo>
                  <a:pt x="0" y="1075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277990" y="3337940"/>
            <a:ext cx="0" cy="728980"/>
          </a:xfrm>
          <a:custGeom>
            <a:avLst/>
            <a:gdLst/>
            <a:ahLst/>
            <a:cxnLst/>
            <a:rect l="l" t="t" r="r" b="b"/>
            <a:pathLst>
              <a:path h="728979">
                <a:moveTo>
                  <a:pt x="0" y="0"/>
                </a:moveTo>
                <a:lnTo>
                  <a:pt x="0" y="7288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232271" y="40667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232271" y="2978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362953" y="2911220"/>
            <a:ext cx="0" cy="175260"/>
          </a:xfrm>
          <a:custGeom>
            <a:avLst/>
            <a:gdLst/>
            <a:ahLst/>
            <a:cxnLst/>
            <a:rect l="l" t="t" r="r" b="b"/>
            <a:pathLst>
              <a:path h="175260">
                <a:moveTo>
                  <a:pt x="0" y="0"/>
                </a:moveTo>
                <a:lnTo>
                  <a:pt x="0" y="1751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362953" y="3337940"/>
            <a:ext cx="0" cy="676275"/>
          </a:xfrm>
          <a:custGeom>
            <a:avLst/>
            <a:gdLst/>
            <a:ahLst/>
            <a:cxnLst/>
            <a:rect l="l" t="t" r="r" b="b"/>
            <a:pathLst>
              <a:path h="676275">
                <a:moveTo>
                  <a:pt x="0" y="0"/>
                </a:moveTo>
                <a:lnTo>
                  <a:pt x="0" y="675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317234" y="40138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317234" y="2911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373240" y="2902966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3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373240" y="3337940"/>
            <a:ext cx="0" cy="669925"/>
          </a:xfrm>
          <a:custGeom>
            <a:avLst/>
            <a:gdLst/>
            <a:ahLst/>
            <a:cxnLst/>
            <a:rect l="l" t="t" r="r" b="b"/>
            <a:pathLst>
              <a:path h="669925">
                <a:moveTo>
                  <a:pt x="0" y="0"/>
                </a:moveTo>
                <a:lnTo>
                  <a:pt x="0" y="669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327521" y="40077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6327521" y="29029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6403847" y="2877947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0"/>
                </a:moveTo>
                <a:lnTo>
                  <a:pt x="0" y="2084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6403847" y="3337940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6358128" y="3989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6358128" y="2877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6533006" y="2768980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7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6533006" y="3337940"/>
            <a:ext cx="0" cy="577850"/>
          </a:xfrm>
          <a:custGeom>
            <a:avLst/>
            <a:gdLst/>
            <a:ahLst/>
            <a:cxnLst/>
            <a:rect l="l" t="t" r="r" b="b"/>
            <a:pathLst>
              <a:path h="577850">
                <a:moveTo>
                  <a:pt x="0" y="0"/>
                </a:moveTo>
                <a:lnTo>
                  <a:pt x="0" y="577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6487286" y="39156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6487286" y="2768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6546722" y="2757170"/>
            <a:ext cx="0" cy="329565"/>
          </a:xfrm>
          <a:custGeom>
            <a:avLst/>
            <a:gdLst/>
            <a:ahLst/>
            <a:cxnLst/>
            <a:rect l="l" t="t" r="r" b="b"/>
            <a:pathLst>
              <a:path h="329564">
                <a:moveTo>
                  <a:pt x="0" y="0"/>
                </a:moveTo>
                <a:lnTo>
                  <a:pt x="0" y="3291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6546722" y="3337940"/>
            <a:ext cx="0" cy="570865"/>
          </a:xfrm>
          <a:custGeom>
            <a:avLst/>
            <a:gdLst/>
            <a:ahLst/>
            <a:cxnLst/>
            <a:rect l="l" t="t" r="r" b="b"/>
            <a:pathLst>
              <a:path h="570864">
                <a:moveTo>
                  <a:pt x="0" y="0"/>
                </a:moveTo>
                <a:lnTo>
                  <a:pt x="0" y="5703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6501003" y="39082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6501003" y="27571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6641972" y="2672333"/>
            <a:ext cx="0" cy="414020"/>
          </a:xfrm>
          <a:custGeom>
            <a:avLst/>
            <a:gdLst/>
            <a:ahLst/>
            <a:cxnLst/>
            <a:rect l="l" t="t" r="r" b="b"/>
            <a:pathLst>
              <a:path h="414019">
                <a:moveTo>
                  <a:pt x="0" y="0"/>
                </a:moveTo>
                <a:lnTo>
                  <a:pt x="0" y="414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6641972" y="3337940"/>
            <a:ext cx="0" cy="520700"/>
          </a:xfrm>
          <a:custGeom>
            <a:avLst/>
            <a:gdLst/>
            <a:ahLst/>
            <a:cxnLst/>
            <a:rect l="l" t="t" r="r" b="b"/>
            <a:pathLst>
              <a:path h="520700">
                <a:moveTo>
                  <a:pt x="0" y="0"/>
                </a:moveTo>
                <a:lnTo>
                  <a:pt x="0" y="520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6596253" y="38586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596253" y="26723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6703186" y="2616073"/>
            <a:ext cx="0" cy="470534"/>
          </a:xfrm>
          <a:custGeom>
            <a:avLst/>
            <a:gdLst/>
            <a:ahLst/>
            <a:cxnLst/>
            <a:rect l="l" t="t" r="r" b="b"/>
            <a:pathLst>
              <a:path h="470535">
                <a:moveTo>
                  <a:pt x="0" y="0"/>
                </a:moveTo>
                <a:lnTo>
                  <a:pt x="0" y="4702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6703186" y="3337940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6657467" y="38286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6657467" y="26160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6716776" y="2603245"/>
            <a:ext cx="0" cy="483234"/>
          </a:xfrm>
          <a:custGeom>
            <a:avLst/>
            <a:gdLst/>
            <a:ahLst/>
            <a:cxnLst/>
            <a:rect l="l" t="t" r="r" b="b"/>
            <a:pathLst>
              <a:path h="483235">
                <a:moveTo>
                  <a:pt x="0" y="0"/>
                </a:moveTo>
                <a:lnTo>
                  <a:pt x="0" y="483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6716776" y="3337940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4">
                <a:moveTo>
                  <a:pt x="0" y="0"/>
                </a:moveTo>
                <a:lnTo>
                  <a:pt x="0" y="4842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6671056" y="38221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6671056" y="26032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6873240" y="2452242"/>
            <a:ext cx="0" cy="634365"/>
          </a:xfrm>
          <a:custGeom>
            <a:avLst/>
            <a:gdLst/>
            <a:ahLst/>
            <a:cxnLst/>
            <a:rect l="l" t="t" r="r" b="b"/>
            <a:pathLst>
              <a:path h="634364">
                <a:moveTo>
                  <a:pt x="0" y="0"/>
                </a:moveTo>
                <a:lnTo>
                  <a:pt x="0" y="6341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6873240" y="3337940"/>
            <a:ext cx="0" cy="415290"/>
          </a:xfrm>
          <a:custGeom>
            <a:avLst/>
            <a:gdLst/>
            <a:ahLst/>
            <a:cxnLst/>
            <a:rect l="l" t="t" r="r" b="b"/>
            <a:pathLst>
              <a:path h="415289">
                <a:moveTo>
                  <a:pt x="0" y="0"/>
                </a:moveTo>
                <a:lnTo>
                  <a:pt x="0" y="415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6827519" y="37529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827519" y="2452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886829" y="2438780"/>
            <a:ext cx="0" cy="647700"/>
          </a:xfrm>
          <a:custGeom>
            <a:avLst/>
            <a:gdLst/>
            <a:ahLst/>
            <a:cxnLst/>
            <a:rect l="l" t="t" r="r" b="b"/>
            <a:pathLst>
              <a:path h="647700">
                <a:moveTo>
                  <a:pt x="0" y="0"/>
                </a:moveTo>
                <a:lnTo>
                  <a:pt x="0" y="6475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886829" y="3337940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841108" y="37473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841108" y="24387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914006" y="2411476"/>
            <a:ext cx="0" cy="675005"/>
          </a:xfrm>
          <a:custGeom>
            <a:avLst/>
            <a:gdLst/>
            <a:ahLst/>
            <a:cxnLst/>
            <a:rect l="l" t="t" r="r" b="b"/>
            <a:pathLst>
              <a:path h="675005">
                <a:moveTo>
                  <a:pt x="0" y="0"/>
                </a:moveTo>
                <a:lnTo>
                  <a:pt x="0" y="6748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914006" y="3337940"/>
            <a:ext cx="0" cy="398780"/>
          </a:xfrm>
          <a:custGeom>
            <a:avLst/>
            <a:gdLst/>
            <a:ahLst/>
            <a:cxnLst/>
            <a:rect l="l" t="t" r="r" b="b"/>
            <a:pathLst>
              <a:path h="398779">
                <a:moveTo>
                  <a:pt x="0" y="0"/>
                </a:moveTo>
                <a:lnTo>
                  <a:pt x="0" y="398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868286" y="3736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868286" y="24114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7043293" y="2278633"/>
            <a:ext cx="0" cy="807720"/>
          </a:xfrm>
          <a:custGeom>
            <a:avLst/>
            <a:gdLst/>
            <a:ahLst/>
            <a:cxnLst/>
            <a:rect l="l" t="t" r="r" b="b"/>
            <a:pathLst>
              <a:path h="807719">
                <a:moveTo>
                  <a:pt x="0" y="0"/>
                </a:moveTo>
                <a:lnTo>
                  <a:pt x="0" y="8077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7043293" y="3337940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5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997572" y="3687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997572" y="22786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7128382" y="2188717"/>
            <a:ext cx="0" cy="897890"/>
          </a:xfrm>
          <a:custGeom>
            <a:avLst/>
            <a:gdLst/>
            <a:ahLst/>
            <a:cxnLst/>
            <a:rect l="l" t="t" r="r" b="b"/>
            <a:pathLst>
              <a:path h="897889">
                <a:moveTo>
                  <a:pt x="0" y="0"/>
                </a:moveTo>
                <a:lnTo>
                  <a:pt x="0" y="8976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7128382" y="3337940"/>
            <a:ext cx="0" cy="320040"/>
          </a:xfrm>
          <a:custGeom>
            <a:avLst/>
            <a:gdLst/>
            <a:ahLst/>
            <a:cxnLst/>
            <a:rect l="l" t="t" r="r" b="b"/>
            <a:pathLst>
              <a:path h="320039">
                <a:moveTo>
                  <a:pt x="0" y="0"/>
                </a:moveTo>
                <a:lnTo>
                  <a:pt x="0" y="319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7082663" y="3657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7082663" y="2188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7213472" y="2096897"/>
            <a:ext cx="0" cy="989965"/>
          </a:xfrm>
          <a:custGeom>
            <a:avLst/>
            <a:gdLst/>
            <a:ahLst/>
            <a:cxnLst/>
            <a:rect l="l" t="t" r="r" b="b"/>
            <a:pathLst>
              <a:path h="989964">
                <a:moveTo>
                  <a:pt x="0" y="0"/>
                </a:moveTo>
                <a:lnTo>
                  <a:pt x="0" y="9894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7213472" y="3337940"/>
            <a:ext cx="0" cy="292735"/>
          </a:xfrm>
          <a:custGeom>
            <a:avLst/>
            <a:gdLst/>
            <a:ahLst/>
            <a:cxnLst/>
            <a:rect l="l" t="t" r="r" b="b"/>
            <a:pathLst>
              <a:path h="292735">
                <a:moveTo>
                  <a:pt x="0" y="0"/>
                </a:moveTo>
                <a:lnTo>
                  <a:pt x="0" y="292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7167753" y="36301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7167753" y="20968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7223632" y="2085848"/>
            <a:ext cx="0" cy="1000760"/>
          </a:xfrm>
          <a:custGeom>
            <a:avLst/>
            <a:gdLst/>
            <a:ahLst/>
            <a:cxnLst/>
            <a:rect l="l" t="t" r="r" b="b"/>
            <a:pathLst>
              <a:path h="1000760">
                <a:moveTo>
                  <a:pt x="0" y="0"/>
                </a:moveTo>
                <a:lnTo>
                  <a:pt x="0" y="10005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7223632" y="3337940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9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177913" y="36268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177913" y="20858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254240" y="2052320"/>
            <a:ext cx="0" cy="1034415"/>
          </a:xfrm>
          <a:custGeom>
            <a:avLst/>
            <a:gdLst/>
            <a:ahLst/>
            <a:cxnLst/>
            <a:rect l="l" t="t" r="r" b="b"/>
            <a:pathLst>
              <a:path h="1034414">
                <a:moveTo>
                  <a:pt x="0" y="0"/>
                </a:moveTo>
                <a:lnTo>
                  <a:pt x="0" y="1034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7254240" y="3337940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7208519" y="3617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7498080" y="2960623"/>
            <a:ext cx="0" cy="1760855"/>
          </a:xfrm>
          <a:custGeom>
            <a:avLst/>
            <a:gdLst/>
            <a:ahLst/>
            <a:cxnLst/>
            <a:rect l="l" t="t" r="r" b="b"/>
            <a:pathLst>
              <a:path h="1760854">
                <a:moveTo>
                  <a:pt x="0" y="176072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7498080" y="47213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7498080" y="44697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7498080" y="42183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7498080" y="3966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7498080" y="3715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7498080" y="34636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7498080" y="32120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7498080" y="29606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 txBox="1"/>
          <p:nvPr/>
        </p:nvSpPr>
        <p:spPr>
          <a:xfrm>
            <a:off x="7668259" y="3655565"/>
            <a:ext cx="1165860" cy="114617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652780">
              <a:lnSpc>
                <a:spcPts val="198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198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7668259" y="3403978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57" name="object 557"/>
          <p:cNvSpPr txBox="1"/>
          <p:nvPr/>
        </p:nvSpPr>
        <p:spPr>
          <a:xfrm>
            <a:off x="7668259" y="315251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58" name="object 558"/>
          <p:cNvSpPr txBox="1"/>
          <p:nvPr/>
        </p:nvSpPr>
        <p:spPr>
          <a:xfrm>
            <a:off x="7668259" y="290093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59" name="object 559"/>
          <p:cNvSpPr/>
          <p:nvPr/>
        </p:nvSpPr>
        <p:spPr>
          <a:xfrm>
            <a:off x="1143380" y="2843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1143380" y="2843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1269238" y="2979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1269238" y="2979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1378077" y="3097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378077" y="3097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1401952" y="31231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1401952" y="31231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490344" y="32180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1490344" y="32180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1527810" y="32580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1527810" y="32580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1616202" y="33517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616202" y="33517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653667" y="33911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653667" y="33911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1793113" y="3535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793113" y="3535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2385060" y="41001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2385060" y="41001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2521076" y="4214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2521076" y="4214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2616326" y="42900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2616326" y="42900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2636773" y="43056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2636773" y="43056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2810255" y="44317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2810255" y="44317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2827273" y="4443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2827273" y="4443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2834132" y="44480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2834132" y="44480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007614" y="45575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007614" y="45575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300095" y="4704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300095" y="4704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385184" y="4737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385184" y="4737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626739" y="4806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626739" y="4806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704971" y="48195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704971" y="48195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796791" y="48294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796791" y="48294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820540" y="48309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820540" y="48309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847846" y="48322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847846" y="48322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939666" y="4831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939666" y="4831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963415" y="4830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963415" y="4830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051934" y="48224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051934" y="48224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075684" y="4819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075684" y="4819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136897" y="4808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136897" y="4808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150614" y="48055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150614" y="48055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221988" y="47885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221988" y="47885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327522" y="41784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327522" y="41784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341239" y="41686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341239" y="41686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412613" y="4117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412613" y="4117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497703" y="40556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497703" y="40556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507863" y="40482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507863" y="40482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582665" y="39942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582665" y="39942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606541" y="3977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606541" y="3977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667755" y="39329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667755" y="39329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752846" y="38718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752846" y="38718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776595" y="38547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776595" y="38547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837809" y="3810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837809" y="3810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848096" y="38035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848096" y="38035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018148" y="36821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018148" y="36821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188202" y="35610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188202" y="35610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263132" y="35079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263132" y="35079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348095" y="34476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348095" y="34476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358382" y="3440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358382" y="3440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388989" y="34188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388989" y="34188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518147" y="33274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518147" y="33274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531864" y="33178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531864" y="33178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627114" y="3250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627114" y="3250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688328" y="32075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688328" y="32075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701917" y="31978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701917" y="31978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858381" y="30877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858381" y="30877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871969" y="3078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871969" y="3078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899147" y="30590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899147" y="30590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7028433" y="29681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7028433" y="29681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7113523" y="29084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7113523" y="29084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7198614" y="28487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7198614" y="28487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7208773" y="28414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6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7208773" y="28414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7239381" y="28200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7239381" y="28200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 txBox="1"/>
          <p:nvPr/>
        </p:nvSpPr>
        <p:spPr>
          <a:xfrm>
            <a:off x="884555" y="5714870"/>
            <a:ext cx="343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4" name="object 684"/>
          <p:cNvSpPr txBox="1"/>
          <p:nvPr/>
        </p:nvSpPr>
        <p:spPr>
          <a:xfrm>
            <a:off x="2585466" y="5714870"/>
            <a:ext cx="343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5" name="object 685"/>
          <p:cNvSpPr txBox="1"/>
          <p:nvPr/>
        </p:nvSpPr>
        <p:spPr>
          <a:xfrm>
            <a:off x="4286377" y="5714870"/>
            <a:ext cx="343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6" name="object 686"/>
          <p:cNvSpPr txBox="1"/>
          <p:nvPr/>
        </p:nvSpPr>
        <p:spPr>
          <a:xfrm>
            <a:off x="5987288" y="5714870"/>
            <a:ext cx="343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85500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7" name="object 687"/>
          <p:cNvSpPr txBox="1"/>
          <p:nvPr/>
        </p:nvSpPr>
        <p:spPr>
          <a:xfrm>
            <a:off x="594230" y="503487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8" name="object 688"/>
          <p:cNvSpPr txBox="1"/>
          <p:nvPr/>
        </p:nvSpPr>
        <p:spPr>
          <a:xfrm>
            <a:off x="594230" y="399004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89" name="object 689"/>
          <p:cNvSpPr txBox="1"/>
          <p:nvPr/>
        </p:nvSpPr>
        <p:spPr>
          <a:xfrm>
            <a:off x="594230" y="297856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0" name="object 690"/>
          <p:cNvSpPr txBox="1"/>
          <p:nvPr/>
        </p:nvSpPr>
        <p:spPr>
          <a:xfrm>
            <a:off x="594230" y="193361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1" name="object 69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RPH3AL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17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79</a:t>
            </a:r>
            <a:endParaRPr sz="1200">
              <a:latin typeface="Arial"/>
              <a:cs typeface="Arial"/>
            </a:endParaRPr>
          </a:p>
          <a:p>
            <a:pPr marL="73025" marR="654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8.9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05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0.0057</a:t>
            </a:r>
            <a:endParaRPr sz="1200">
              <a:latin typeface="Arial"/>
              <a:cs typeface="Arial"/>
            </a:endParaRPr>
          </a:p>
        </p:txBody>
      </p:sp>
      <p:sp>
        <p:nvSpPr>
          <p:cNvPr id="693" name="object 69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94" name="object 694"/>
          <p:cNvSpPr/>
          <p:nvPr/>
        </p:nvSpPr>
        <p:spPr>
          <a:xfrm>
            <a:off x="914400" y="3086354"/>
            <a:ext cx="6583680" cy="252095"/>
          </a:xfrm>
          <a:custGeom>
            <a:avLst/>
            <a:gdLst/>
            <a:ahLst/>
            <a:cxnLst/>
            <a:rect l="l" t="t" r="r" b="b"/>
            <a:pathLst>
              <a:path w="6583680" h="252095">
                <a:moveTo>
                  <a:pt x="0" y="0"/>
                </a:moveTo>
                <a:lnTo>
                  <a:pt x="0" y="251586"/>
                </a:lnTo>
                <a:lnTo>
                  <a:pt x="6583679" y="251586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 txBox="1"/>
          <p:nvPr/>
        </p:nvSpPr>
        <p:spPr>
          <a:xfrm>
            <a:off x="1050289" y="316763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96" name="object 69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97" name="object 697"/>
          <p:cNvSpPr/>
          <p:nvPr/>
        </p:nvSpPr>
        <p:spPr>
          <a:xfrm>
            <a:off x="4151757" y="3702684"/>
            <a:ext cx="88900" cy="0"/>
          </a:xfrm>
          <a:custGeom>
            <a:avLst/>
            <a:gdLst/>
            <a:ahLst/>
            <a:cxnLst/>
            <a:rect l="l" t="t" r="r" b="b"/>
            <a:pathLst>
              <a:path w="88900">
                <a:moveTo>
                  <a:pt x="0" y="0"/>
                </a:moveTo>
                <a:lnTo>
                  <a:pt x="88518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151757" y="3673347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0"/>
                </a:moveTo>
                <a:lnTo>
                  <a:pt x="0" y="29337"/>
                </a:lnTo>
                <a:lnTo>
                  <a:pt x="0" y="58674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240276" y="3673347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58674"/>
                </a:moveTo>
                <a:lnTo>
                  <a:pt x="0" y="29337"/>
                </a:lnTo>
                <a:lnTo>
                  <a:pt x="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 txBox="1"/>
          <p:nvPr/>
        </p:nvSpPr>
        <p:spPr>
          <a:xfrm>
            <a:off x="3680205" y="3387595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905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−0.302)</a:t>
            </a:r>
            <a:endParaRPr sz="800">
              <a:latin typeface="Arial"/>
              <a:cs typeface="Arial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705" name="object 70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572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572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88414" y="2623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88414" y="26236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80616" y="2656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80616" y="2656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99235" y="2699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99235" y="26996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61719" y="272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61719" y="2722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06626" y="2774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06626" y="27745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19833" y="2779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719833" y="27792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733042" y="2783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33042" y="2783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739645" y="2786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39645" y="27863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15338" y="2813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15338" y="2813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838451" y="2822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838451" y="28220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861439" y="2830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861439" y="28303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910842" y="2848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910842" y="2848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32761" y="2892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32761" y="2892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44648" y="2932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44648" y="2932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157857" y="2937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157857" y="2937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23770" y="2961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23770" y="2961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296160" y="29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296160" y="29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06979" y="3063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06979" y="3063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16885" y="3066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16885" y="3066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29967" y="3071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29967" y="3071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592577" y="3093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592577" y="30939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658491" y="3117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658491" y="31177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671572" y="3122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671572" y="3122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24276" y="3141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724276" y="3141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757297" y="3153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757297" y="31534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800095" y="3168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800095" y="3168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004311" y="3242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004311" y="3242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037204" y="3254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037204" y="3254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106292" y="3279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106292" y="3279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122802" y="3285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122802" y="32852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185414" y="3307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185414" y="3307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198622" y="3312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198622" y="3312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211702" y="3317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211702" y="3317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228213" y="3323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228213" y="33232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330321" y="3360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330321" y="3360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531234" y="3432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531234" y="3432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73753" y="3556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73753" y="3556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127246" y="3647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127246" y="3647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99763" y="3673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99763" y="36736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229353" y="3684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229353" y="3684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400677" y="3745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400677" y="37459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558665" y="3803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558665" y="3803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660772" y="3839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660772" y="3839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693792" y="3851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93792" y="38516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703571" y="3855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703571" y="3855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746497" y="3870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746497" y="38707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884801" y="3920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884801" y="3920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74615" y="4025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74615" y="4025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90997" y="4031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90997" y="4031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224017" y="4042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224017" y="4042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50307" y="4052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50307" y="4052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329428" y="4080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329428" y="4080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408421" y="4109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408421" y="41094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69839" y="4167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69839" y="4167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99429" y="4178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99429" y="4178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704840" y="4216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704840" y="4216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790438" y="4247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790438" y="4247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800344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800344" y="4250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964935" y="4310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964935" y="4310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030848" y="4333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030848" y="4333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050660" y="4340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050660" y="43409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132957" y="4370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132957" y="4370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152769" y="4377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152769" y="4377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254750" y="4414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254750" y="44146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386576" y="4462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386576" y="44621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406260" y="4469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406260" y="4469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491985" y="4500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491985" y="4500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508368" y="4506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508368" y="45060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580885" y="4532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580885" y="4532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666483" y="4563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666483" y="4563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814693" y="4616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814693" y="4616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864095" y="4634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864095" y="4634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995794" y="4681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995794" y="46818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084694" y="4713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084694" y="47139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242809" y="477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242809" y="477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268092" y="5486400"/>
            <a:ext cx="4940300" cy="0"/>
          </a:xfrm>
          <a:custGeom>
            <a:avLst/>
            <a:gdLst/>
            <a:ahLst/>
            <a:cxnLst/>
            <a:rect l="l" t="t" r="r" b="b"/>
            <a:pathLst>
              <a:path w="4940300">
                <a:moveTo>
                  <a:pt x="0" y="0"/>
                </a:moveTo>
                <a:lnTo>
                  <a:pt x="4940046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2680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91477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56145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20813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914400" y="1975611"/>
            <a:ext cx="0" cy="3334385"/>
          </a:xfrm>
          <a:custGeom>
            <a:avLst/>
            <a:gdLst/>
            <a:ahLst/>
            <a:cxnLst/>
            <a:rect l="l" t="t" r="r" b="b"/>
            <a:pathLst>
              <a:path h="3334385">
                <a:moveTo>
                  <a:pt x="0" y="0"/>
                </a:moveTo>
                <a:lnTo>
                  <a:pt x="0" y="333438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822960" y="53099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22960" y="4198492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22960" y="30871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22960" y="19756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149603" y="25754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149603" y="25840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153477" y="25840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291336" y="26264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291336" y="26351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295082" y="26350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383538" y="26597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383538" y="26683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387284" y="26683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502028" y="2702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502028" y="27110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505902" y="27111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564639" y="2725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564639" y="2733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568386" y="2733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709547" y="27773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709547" y="2790698"/>
            <a:ext cx="43815" cy="0"/>
          </a:xfrm>
          <a:custGeom>
            <a:avLst/>
            <a:gdLst/>
            <a:ahLst/>
            <a:cxnLst/>
            <a:rect l="l" t="t" r="r" b="b"/>
            <a:pathLst>
              <a:path w="43814">
                <a:moveTo>
                  <a:pt x="0" y="0"/>
                </a:moveTo>
                <a:lnTo>
                  <a:pt x="43433" y="0"/>
                </a:lnTo>
              </a:path>
            </a:pathLst>
          </a:custGeom>
          <a:ln w="1892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713293" y="2785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722754" y="27820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726501" y="27906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735835" y="27868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739709" y="27954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742439" y="27893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742439" y="27978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746313" y="27978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818258" y="2816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818258" y="28251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822005" y="2825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841245" y="28248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841245" y="28334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845119" y="28334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864360" y="2833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864360" y="28417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868106" y="28418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913763" y="2851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913763" y="2859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917509" y="2859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035555" y="28949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039429" y="29035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147570" y="2935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151316" y="2943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160777" y="29400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164524" y="2948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226564" y="29637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230437" y="29723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299080" y="2989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302827" y="2998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509773" y="30659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513647" y="30744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519679" y="3069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523553" y="3078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532888" y="3074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536634" y="3082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595498" y="30968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599245" y="31054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661285" y="31206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661285" y="31291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665158" y="31292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674492" y="31253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674492" y="31339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678239" y="31339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727198" y="3144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727198" y="31529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730944" y="31529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760091" y="3156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760091" y="31648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763964" y="31647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802889" y="31716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802889" y="3180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06763" y="3180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007105" y="32453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007105" y="32538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010979" y="32539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039998" y="32571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039998" y="32658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043872" y="32657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109214" y="32820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109214" y="3293681"/>
            <a:ext cx="33655" cy="0"/>
          </a:xfrm>
          <a:custGeom>
            <a:avLst/>
            <a:gdLst/>
            <a:ahLst/>
            <a:cxnLst/>
            <a:rect l="l" t="t" r="r" b="b"/>
            <a:pathLst>
              <a:path w="33655">
                <a:moveTo>
                  <a:pt x="0" y="0"/>
                </a:moveTo>
                <a:lnTo>
                  <a:pt x="33655" y="0"/>
                </a:lnTo>
              </a:path>
            </a:pathLst>
          </a:custGeom>
          <a:ln w="154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112960" y="32906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125723" y="3288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129470" y="3296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188207" y="33106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188207" y="3323907"/>
            <a:ext cx="43815" cy="0"/>
          </a:xfrm>
          <a:custGeom>
            <a:avLst/>
            <a:gdLst/>
            <a:ahLst/>
            <a:cxnLst/>
            <a:rect l="l" t="t" r="r" b="b"/>
            <a:pathLst>
              <a:path w="43814">
                <a:moveTo>
                  <a:pt x="0" y="0"/>
                </a:moveTo>
                <a:lnTo>
                  <a:pt x="43561" y="0"/>
                </a:lnTo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192081" y="33192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201416" y="3315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205289" y="33239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214623" y="3320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218370" y="3328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231007" y="33260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231007" y="33346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234880" y="33345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333115" y="33628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333115" y="33714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336988" y="3371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534028" y="34353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534028" y="34438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537902" y="34439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876547" y="35587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876547" y="35674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880421" y="35673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30166" y="36502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30166" y="36588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133913" y="3658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202557" y="36763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202557" y="36850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206430" y="36849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232275" y="36870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232275" y="36957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236021" y="36956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403471" y="37489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403471" y="3757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407344" y="37574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561585" y="38059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561585" y="38144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565332" y="38145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663694" y="3842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663694" y="38512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667440" y="3851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696586" y="38545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696586" y="38630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700460" y="38631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706492" y="38581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706492" y="38667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710239" y="3866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749291" y="38736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749291" y="38821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753165" y="38821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887595" y="3923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887595" y="3932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891468" y="3931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177409" y="4027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177409" y="4039552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654" y="0"/>
                </a:lnTo>
              </a:path>
            </a:pathLst>
          </a:custGeom>
          <a:ln w="1549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181282" y="4036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193919" y="40339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197665" y="40424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226811" y="40458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226811" y="40543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230685" y="40544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253228" y="40552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253228" y="40638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256974" y="40638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332221" y="40838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332221" y="40923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336095" y="40923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411215" y="41122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411215" y="41208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415089" y="41208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572633" y="41705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572633" y="41790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576506" y="41791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602223" y="4181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602223" y="4189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606097" y="4189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707634" y="4219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707634" y="42278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711507" y="4227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793359" y="42500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793359" y="42586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797105" y="42586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803138" y="42536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803138" y="42622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807011" y="42621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967857" y="43130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967857" y="43215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971603" y="43216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033770" y="4336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033770" y="4345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037516" y="43453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053454" y="43439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053454" y="43524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057328" y="4352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135751" y="43736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135751" y="4385690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6957" y="0"/>
                </a:lnTo>
              </a:path>
            </a:pathLst>
          </a:custGeom>
          <a:ln w="16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139624" y="43821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155563" y="43807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159436" y="43893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257671" y="4417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257671" y="44260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261417" y="4426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389370" y="4465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389370" y="4477130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6956" y="0"/>
                </a:lnTo>
              </a:path>
            </a:pathLst>
          </a:custGeom>
          <a:ln w="16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393243" y="4473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409182" y="44721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412928" y="4480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494779" y="45030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494779" y="4514596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654" y="0"/>
                </a:lnTo>
              </a:path>
            </a:pathLst>
          </a:custGeom>
          <a:ln w="1536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6498653" y="4511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6511290" y="45090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6515036" y="45175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6583680" y="45351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6583680" y="45436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6587553" y="45437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6669278" y="4566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6669278" y="4574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6673151" y="4574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6817486" y="46194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6817486" y="4628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6821360" y="46280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866890" y="46372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866890" y="46457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870763" y="46458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998716" y="46847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998716" y="46932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7002462" y="46933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7087616" y="4716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7087616" y="47254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7091362" y="4725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7245731" y="47738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7245731" y="4782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7249477" y="47823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158239" y="2052320"/>
            <a:ext cx="0" cy="806450"/>
          </a:xfrm>
          <a:custGeom>
            <a:avLst/>
            <a:gdLst/>
            <a:ahLst/>
            <a:cxnLst/>
            <a:rect l="l" t="t" r="r" b="b"/>
            <a:pathLst>
              <a:path h="806450">
                <a:moveTo>
                  <a:pt x="0" y="0"/>
                </a:moveTo>
                <a:lnTo>
                  <a:pt x="0" y="806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299844" y="2110867"/>
            <a:ext cx="0" cy="748030"/>
          </a:xfrm>
          <a:custGeom>
            <a:avLst/>
            <a:gdLst/>
            <a:ahLst/>
            <a:cxnLst/>
            <a:rect l="l" t="t" r="r" b="b"/>
            <a:pathLst>
              <a:path h="748030">
                <a:moveTo>
                  <a:pt x="0" y="0"/>
                </a:moveTo>
                <a:lnTo>
                  <a:pt x="0" y="7479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299844" y="3133598"/>
            <a:ext cx="0" cy="26034"/>
          </a:xfrm>
          <a:custGeom>
            <a:avLst/>
            <a:gdLst/>
            <a:ahLst/>
            <a:cxnLst/>
            <a:rect l="l" t="t" r="r" b="b"/>
            <a:pathLst>
              <a:path h="26035">
                <a:moveTo>
                  <a:pt x="0" y="0"/>
                </a:moveTo>
                <a:lnTo>
                  <a:pt x="0" y="25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254125" y="31592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254125" y="21108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392047" y="2148967"/>
            <a:ext cx="0" cy="709930"/>
          </a:xfrm>
          <a:custGeom>
            <a:avLst/>
            <a:gdLst/>
            <a:ahLst/>
            <a:cxnLst/>
            <a:rect l="l" t="t" r="r" b="b"/>
            <a:pathLst>
              <a:path h="709930">
                <a:moveTo>
                  <a:pt x="0" y="0"/>
                </a:moveTo>
                <a:lnTo>
                  <a:pt x="0" y="7098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392047" y="3133598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542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346327" y="31878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346327" y="21489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510664" y="2197607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0"/>
                </a:moveTo>
                <a:lnTo>
                  <a:pt x="0" y="6611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510664" y="3133598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464944" y="3224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464944" y="21976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573149" y="2223135"/>
            <a:ext cx="0" cy="635635"/>
          </a:xfrm>
          <a:custGeom>
            <a:avLst/>
            <a:gdLst/>
            <a:ahLst/>
            <a:cxnLst/>
            <a:rect l="l" t="t" r="r" b="b"/>
            <a:pathLst>
              <a:path h="635635">
                <a:moveTo>
                  <a:pt x="0" y="0"/>
                </a:moveTo>
                <a:lnTo>
                  <a:pt x="0" y="635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573149" y="3133598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6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527428" y="32442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527428" y="22231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718055" y="2282189"/>
            <a:ext cx="0" cy="576580"/>
          </a:xfrm>
          <a:custGeom>
            <a:avLst/>
            <a:gdLst/>
            <a:ahLst/>
            <a:cxnLst/>
            <a:rect l="l" t="t" r="r" b="b"/>
            <a:pathLst>
              <a:path h="576580">
                <a:moveTo>
                  <a:pt x="0" y="0"/>
                </a:moveTo>
                <a:lnTo>
                  <a:pt x="0" y="5765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718055" y="3133598"/>
            <a:ext cx="0" cy="156210"/>
          </a:xfrm>
          <a:custGeom>
            <a:avLst/>
            <a:gdLst/>
            <a:ahLst/>
            <a:cxnLst/>
            <a:rect l="l" t="t" r="r" b="b"/>
            <a:pathLst>
              <a:path h="156210">
                <a:moveTo>
                  <a:pt x="0" y="0"/>
                </a:moveTo>
                <a:lnTo>
                  <a:pt x="0" y="1560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672335" y="32896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672335" y="22821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731264" y="2287523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2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731264" y="3133598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4">
                <a:moveTo>
                  <a:pt x="0" y="0"/>
                </a:moveTo>
                <a:lnTo>
                  <a:pt x="0" y="1602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685544" y="32938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685544" y="22875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744472" y="2292857"/>
            <a:ext cx="0" cy="566420"/>
          </a:xfrm>
          <a:custGeom>
            <a:avLst/>
            <a:gdLst/>
            <a:ahLst/>
            <a:cxnLst/>
            <a:rect l="l" t="t" r="r" b="b"/>
            <a:pathLst>
              <a:path h="566419">
                <a:moveTo>
                  <a:pt x="0" y="0"/>
                </a:moveTo>
                <a:lnTo>
                  <a:pt x="0" y="565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744472" y="3133598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0"/>
                </a:moveTo>
                <a:lnTo>
                  <a:pt x="0" y="1644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698751" y="3299078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043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698751" y="2294191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043" y="0"/>
                </a:lnTo>
              </a:path>
            </a:pathLst>
          </a:custGeom>
          <a:ln w="1219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751076" y="2295525"/>
            <a:ext cx="0" cy="563245"/>
          </a:xfrm>
          <a:custGeom>
            <a:avLst/>
            <a:gdLst/>
            <a:ahLst/>
            <a:cxnLst/>
            <a:rect l="l" t="t" r="r" b="b"/>
            <a:pathLst>
              <a:path h="563244">
                <a:moveTo>
                  <a:pt x="0" y="0"/>
                </a:moveTo>
                <a:lnTo>
                  <a:pt x="0" y="563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751076" y="3133598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4">
                <a:moveTo>
                  <a:pt x="0" y="0"/>
                </a:moveTo>
                <a:lnTo>
                  <a:pt x="0" y="166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826767" y="2326132"/>
            <a:ext cx="0" cy="532765"/>
          </a:xfrm>
          <a:custGeom>
            <a:avLst/>
            <a:gdLst/>
            <a:ahLst/>
            <a:cxnLst/>
            <a:rect l="l" t="t" r="r" b="b"/>
            <a:pathLst>
              <a:path h="532764">
                <a:moveTo>
                  <a:pt x="0" y="0"/>
                </a:moveTo>
                <a:lnTo>
                  <a:pt x="0" y="532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826767" y="3133598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90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781048" y="33240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781048" y="2326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849882" y="2335529"/>
            <a:ext cx="0" cy="523240"/>
          </a:xfrm>
          <a:custGeom>
            <a:avLst/>
            <a:gdLst/>
            <a:ahLst/>
            <a:cxnLst/>
            <a:rect l="l" t="t" r="r" b="b"/>
            <a:pathLst>
              <a:path h="523239">
                <a:moveTo>
                  <a:pt x="0" y="0"/>
                </a:moveTo>
                <a:lnTo>
                  <a:pt x="0" y="5232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849882" y="3133598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804161" y="33313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804161" y="23355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872869" y="2344801"/>
            <a:ext cx="0" cy="514350"/>
          </a:xfrm>
          <a:custGeom>
            <a:avLst/>
            <a:gdLst/>
            <a:ahLst/>
            <a:cxnLst/>
            <a:rect l="l" t="t" r="r" b="b"/>
            <a:pathLst>
              <a:path h="514350">
                <a:moveTo>
                  <a:pt x="0" y="0"/>
                </a:moveTo>
                <a:lnTo>
                  <a:pt x="0" y="513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872869" y="3133598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4">
                <a:moveTo>
                  <a:pt x="0" y="0"/>
                </a:moveTo>
                <a:lnTo>
                  <a:pt x="0" y="2051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827148" y="33387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827148" y="23448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922272" y="2364739"/>
            <a:ext cx="0" cy="494030"/>
          </a:xfrm>
          <a:custGeom>
            <a:avLst/>
            <a:gdLst/>
            <a:ahLst/>
            <a:cxnLst/>
            <a:rect l="l" t="t" r="r" b="b"/>
            <a:pathLst>
              <a:path h="494030">
                <a:moveTo>
                  <a:pt x="0" y="0"/>
                </a:moveTo>
                <a:lnTo>
                  <a:pt x="0" y="4940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922272" y="3133598"/>
            <a:ext cx="0" cy="220979"/>
          </a:xfrm>
          <a:custGeom>
            <a:avLst/>
            <a:gdLst/>
            <a:ahLst/>
            <a:cxnLst/>
            <a:rect l="l" t="t" r="r" b="b"/>
            <a:pathLst>
              <a:path h="220979">
                <a:moveTo>
                  <a:pt x="0" y="0"/>
                </a:moveTo>
                <a:lnTo>
                  <a:pt x="0" y="2208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876551" y="33544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876551" y="23647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044192" y="2413635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5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044192" y="3133598"/>
            <a:ext cx="0" cy="260350"/>
          </a:xfrm>
          <a:custGeom>
            <a:avLst/>
            <a:gdLst/>
            <a:ahLst/>
            <a:cxnLst/>
            <a:rect l="l" t="t" r="r" b="b"/>
            <a:pathLst>
              <a:path h="260350">
                <a:moveTo>
                  <a:pt x="0" y="0"/>
                </a:moveTo>
                <a:lnTo>
                  <a:pt x="0" y="2598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998472" y="33934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998472" y="2413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156079" y="2458339"/>
            <a:ext cx="0" cy="400685"/>
          </a:xfrm>
          <a:custGeom>
            <a:avLst/>
            <a:gdLst/>
            <a:ahLst/>
            <a:cxnLst/>
            <a:rect l="l" t="t" r="r" b="b"/>
            <a:pathLst>
              <a:path h="400685">
                <a:moveTo>
                  <a:pt x="0" y="0"/>
                </a:moveTo>
                <a:lnTo>
                  <a:pt x="0" y="400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156079" y="3133598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9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110358" y="3429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110358" y="2458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169286" y="2463545"/>
            <a:ext cx="0" cy="395605"/>
          </a:xfrm>
          <a:custGeom>
            <a:avLst/>
            <a:gdLst/>
            <a:ahLst/>
            <a:cxnLst/>
            <a:rect l="l" t="t" r="r" b="b"/>
            <a:pathLst>
              <a:path h="395605">
                <a:moveTo>
                  <a:pt x="0" y="0"/>
                </a:moveTo>
                <a:lnTo>
                  <a:pt x="0" y="395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169286" y="3133598"/>
            <a:ext cx="0" cy="300355"/>
          </a:xfrm>
          <a:custGeom>
            <a:avLst/>
            <a:gdLst/>
            <a:ahLst/>
            <a:cxnLst/>
            <a:rect l="l" t="t" r="r" b="b"/>
            <a:pathLst>
              <a:path h="300354">
                <a:moveTo>
                  <a:pt x="0" y="0"/>
                </a:moveTo>
                <a:lnTo>
                  <a:pt x="0" y="300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123567" y="3433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123567" y="2463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235200" y="2489707"/>
            <a:ext cx="0" cy="369570"/>
          </a:xfrm>
          <a:custGeom>
            <a:avLst/>
            <a:gdLst/>
            <a:ahLst/>
            <a:cxnLst/>
            <a:rect l="l" t="t" r="r" b="b"/>
            <a:pathLst>
              <a:path h="369569">
                <a:moveTo>
                  <a:pt x="0" y="0"/>
                </a:moveTo>
                <a:lnTo>
                  <a:pt x="0" y="369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235200" y="3133598"/>
            <a:ext cx="0" cy="321945"/>
          </a:xfrm>
          <a:custGeom>
            <a:avLst/>
            <a:gdLst/>
            <a:ahLst/>
            <a:cxnLst/>
            <a:rect l="l" t="t" r="r" b="b"/>
            <a:pathLst>
              <a:path h="321945">
                <a:moveTo>
                  <a:pt x="0" y="0"/>
                </a:moveTo>
                <a:lnTo>
                  <a:pt x="0" y="3215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189479" y="34551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189479" y="24897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307589" y="2518410"/>
            <a:ext cx="0" cy="340360"/>
          </a:xfrm>
          <a:custGeom>
            <a:avLst/>
            <a:gdLst/>
            <a:ahLst/>
            <a:cxnLst/>
            <a:rect l="l" t="t" r="r" b="b"/>
            <a:pathLst>
              <a:path h="340360">
                <a:moveTo>
                  <a:pt x="0" y="0"/>
                </a:moveTo>
                <a:lnTo>
                  <a:pt x="0" y="340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307589" y="3133598"/>
            <a:ext cx="0" cy="345440"/>
          </a:xfrm>
          <a:custGeom>
            <a:avLst/>
            <a:gdLst/>
            <a:ahLst/>
            <a:cxnLst/>
            <a:rect l="l" t="t" r="r" b="b"/>
            <a:pathLst>
              <a:path h="345439">
                <a:moveTo>
                  <a:pt x="0" y="0"/>
                </a:moveTo>
                <a:lnTo>
                  <a:pt x="0" y="345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261870" y="3478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261870" y="2518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518410" y="2601214"/>
            <a:ext cx="0" cy="257810"/>
          </a:xfrm>
          <a:custGeom>
            <a:avLst/>
            <a:gdLst/>
            <a:ahLst/>
            <a:cxnLst/>
            <a:rect l="l" t="t" r="r" b="b"/>
            <a:pathLst>
              <a:path h="257810">
                <a:moveTo>
                  <a:pt x="0" y="0"/>
                </a:moveTo>
                <a:lnTo>
                  <a:pt x="0" y="257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518410" y="3133598"/>
            <a:ext cx="0" cy="414655"/>
          </a:xfrm>
          <a:custGeom>
            <a:avLst/>
            <a:gdLst/>
            <a:ahLst/>
            <a:cxnLst/>
            <a:rect l="l" t="t" r="r" b="b"/>
            <a:pathLst>
              <a:path h="414654">
                <a:moveTo>
                  <a:pt x="0" y="0"/>
                </a:moveTo>
                <a:lnTo>
                  <a:pt x="0" y="4142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472689" y="35478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472689" y="26012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528316" y="2605023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37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528316" y="3133598"/>
            <a:ext cx="0" cy="417830"/>
          </a:xfrm>
          <a:custGeom>
            <a:avLst/>
            <a:gdLst/>
            <a:ahLst/>
            <a:cxnLst/>
            <a:rect l="l" t="t" r="r" b="b"/>
            <a:pathLst>
              <a:path h="417829">
                <a:moveTo>
                  <a:pt x="0" y="0"/>
                </a:moveTo>
                <a:lnTo>
                  <a:pt x="0" y="417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482595" y="3551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482595" y="26050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541397" y="2610230"/>
            <a:ext cx="0" cy="248920"/>
          </a:xfrm>
          <a:custGeom>
            <a:avLst/>
            <a:gdLst/>
            <a:ahLst/>
            <a:cxnLst/>
            <a:rect l="l" t="t" r="r" b="b"/>
            <a:pathLst>
              <a:path h="248919">
                <a:moveTo>
                  <a:pt x="0" y="0"/>
                </a:moveTo>
                <a:lnTo>
                  <a:pt x="0" y="2485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541397" y="3133598"/>
            <a:ext cx="0" cy="422275"/>
          </a:xfrm>
          <a:custGeom>
            <a:avLst/>
            <a:gdLst/>
            <a:ahLst/>
            <a:cxnLst/>
            <a:rect l="l" t="t" r="r" b="b"/>
            <a:pathLst>
              <a:path h="422275">
                <a:moveTo>
                  <a:pt x="0" y="0"/>
                </a:moveTo>
                <a:lnTo>
                  <a:pt x="0" y="4218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495676" y="35554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495676" y="26102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604007" y="2634614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5">
                <a:moveTo>
                  <a:pt x="0" y="0"/>
                </a:moveTo>
                <a:lnTo>
                  <a:pt x="0" y="224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604007" y="3133598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5">
                <a:moveTo>
                  <a:pt x="0" y="0"/>
                </a:moveTo>
                <a:lnTo>
                  <a:pt x="0" y="442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558288" y="3576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558288" y="2634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669920" y="2660269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5">
                <a:moveTo>
                  <a:pt x="0" y="0"/>
                </a:moveTo>
                <a:lnTo>
                  <a:pt x="0" y="198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669920" y="3133598"/>
            <a:ext cx="0" cy="464820"/>
          </a:xfrm>
          <a:custGeom>
            <a:avLst/>
            <a:gdLst/>
            <a:ahLst/>
            <a:cxnLst/>
            <a:rect l="l" t="t" r="r" b="b"/>
            <a:pathLst>
              <a:path h="464820">
                <a:moveTo>
                  <a:pt x="0" y="0"/>
                </a:moveTo>
                <a:lnTo>
                  <a:pt x="0" y="4645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624201" y="35981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624201" y="26602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683001" y="2665348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4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683001" y="3133598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0"/>
                </a:moveTo>
                <a:lnTo>
                  <a:pt x="0" y="468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637282" y="36024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637282" y="2665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735707" y="2685669"/>
            <a:ext cx="0" cy="173355"/>
          </a:xfrm>
          <a:custGeom>
            <a:avLst/>
            <a:gdLst/>
            <a:ahLst/>
            <a:cxnLst/>
            <a:rect l="l" t="t" r="r" b="b"/>
            <a:pathLst>
              <a:path h="173355">
                <a:moveTo>
                  <a:pt x="0" y="0"/>
                </a:moveTo>
                <a:lnTo>
                  <a:pt x="0" y="173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735707" y="3133598"/>
            <a:ext cx="0" cy="487045"/>
          </a:xfrm>
          <a:custGeom>
            <a:avLst/>
            <a:gdLst/>
            <a:ahLst/>
            <a:cxnLst/>
            <a:rect l="l" t="t" r="r" b="b"/>
            <a:pathLst>
              <a:path h="487045">
                <a:moveTo>
                  <a:pt x="0" y="0"/>
                </a:moveTo>
                <a:lnTo>
                  <a:pt x="0" y="4865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689986" y="36201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689986" y="26856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768726" y="2698369"/>
            <a:ext cx="0" cy="160655"/>
          </a:xfrm>
          <a:custGeom>
            <a:avLst/>
            <a:gdLst/>
            <a:ahLst/>
            <a:cxnLst/>
            <a:rect l="l" t="t" r="r" b="b"/>
            <a:pathLst>
              <a:path h="160655">
                <a:moveTo>
                  <a:pt x="0" y="0"/>
                </a:moveTo>
                <a:lnTo>
                  <a:pt x="0" y="160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768726" y="3133598"/>
            <a:ext cx="0" cy="497840"/>
          </a:xfrm>
          <a:custGeom>
            <a:avLst/>
            <a:gdLst/>
            <a:ahLst/>
            <a:cxnLst/>
            <a:rect l="l" t="t" r="r" b="b"/>
            <a:pathLst>
              <a:path h="497839">
                <a:moveTo>
                  <a:pt x="0" y="0"/>
                </a:moveTo>
                <a:lnTo>
                  <a:pt x="0" y="4975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723007" y="3631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723007" y="2698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811526" y="2714879"/>
            <a:ext cx="0" cy="144145"/>
          </a:xfrm>
          <a:custGeom>
            <a:avLst/>
            <a:gdLst/>
            <a:ahLst/>
            <a:cxnLst/>
            <a:rect l="l" t="t" r="r" b="b"/>
            <a:pathLst>
              <a:path h="144144">
                <a:moveTo>
                  <a:pt x="0" y="0"/>
                </a:moveTo>
                <a:lnTo>
                  <a:pt x="0" y="143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811526" y="3133598"/>
            <a:ext cx="0" cy="512445"/>
          </a:xfrm>
          <a:custGeom>
            <a:avLst/>
            <a:gdLst/>
            <a:ahLst/>
            <a:cxnLst/>
            <a:rect l="l" t="t" r="r" b="b"/>
            <a:pathLst>
              <a:path h="512445">
                <a:moveTo>
                  <a:pt x="0" y="0"/>
                </a:moveTo>
                <a:lnTo>
                  <a:pt x="0" y="511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2765805" y="36455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2765805" y="27148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015742" y="2792983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7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015742" y="3133598"/>
            <a:ext cx="0" cy="581660"/>
          </a:xfrm>
          <a:custGeom>
            <a:avLst/>
            <a:gdLst/>
            <a:ahLst/>
            <a:cxnLst/>
            <a:rect l="l" t="t" r="r" b="b"/>
            <a:pathLst>
              <a:path h="581660">
                <a:moveTo>
                  <a:pt x="0" y="0"/>
                </a:moveTo>
                <a:lnTo>
                  <a:pt x="0" y="581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2970022" y="3714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2970022" y="27929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048635" y="2805557"/>
            <a:ext cx="0" cy="53340"/>
          </a:xfrm>
          <a:custGeom>
            <a:avLst/>
            <a:gdLst/>
            <a:ahLst/>
            <a:cxnLst/>
            <a:rect l="l" t="t" r="r" b="b"/>
            <a:pathLst>
              <a:path h="53339">
                <a:moveTo>
                  <a:pt x="0" y="0"/>
                </a:moveTo>
                <a:lnTo>
                  <a:pt x="0" y="53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048635" y="3133598"/>
            <a:ext cx="0" cy="592455"/>
          </a:xfrm>
          <a:custGeom>
            <a:avLst/>
            <a:gdLst/>
            <a:ahLst/>
            <a:cxnLst/>
            <a:rect l="l" t="t" r="r" b="b"/>
            <a:pathLst>
              <a:path h="592454">
                <a:moveTo>
                  <a:pt x="0" y="0"/>
                </a:moveTo>
                <a:lnTo>
                  <a:pt x="0" y="5923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002914" y="3725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002914" y="2805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117723" y="2831719"/>
            <a:ext cx="0" cy="27305"/>
          </a:xfrm>
          <a:custGeom>
            <a:avLst/>
            <a:gdLst/>
            <a:ahLst/>
            <a:cxnLst/>
            <a:rect l="l" t="t" r="r" b="b"/>
            <a:pathLst>
              <a:path h="27305">
                <a:moveTo>
                  <a:pt x="0" y="0"/>
                </a:moveTo>
                <a:lnTo>
                  <a:pt x="0" y="27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117723" y="3133598"/>
            <a:ext cx="0" cy="616585"/>
          </a:xfrm>
          <a:custGeom>
            <a:avLst/>
            <a:gdLst/>
            <a:ahLst/>
            <a:cxnLst/>
            <a:rect l="l" t="t" r="r" b="b"/>
            <a:pathLst>
              <a:path h="616585">
                <a:moveTo>
                  <a:pt x="0" y="0"/>
                </a:moveTo>
                <a:lnTo>
                  <a:pt x="0" y="6160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072002" y="37496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072002" y="2831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134232" y="2837942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8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134232" y="3133598"/>
            <a:ext cx="0" cy="622300"/>
          </a:xfrm>
          <a:custGeom>
            <a:avLst/>
            <a:gdLst/>
            <a:ahLst/>
            <a:cxnLst/>
            <a:rect l="l" t="t" r="r" b="b"/>
            <a:pathLst>
              <a:path h="622300">
                <a:moveTo>
                  <a:pt x="0" y="0"/>
                </a:moveTo>
                <a:lnTo>
                  <a:pt x="0" y="6217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088513" y="37553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088513" y="2837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196844" y="3133598"/>
            <a:ext cx="0" cy="643255"/>
          </a:xfrm>
          <a:custGeom>
            <a:avLst/>
            <a:gdLst/>
            <a:ahLst/>
            <a:cxnLst/>
            <a:rect l="l" t="t" r="r" b="b"/>
            <a:pathLst>
              <a:path h="643254">
                <a:moveTo>
                  <a:pt x="0" y="0"/>
                </a:moveTo>
                <a:lnTo>
                  <a:pt x="0" y="643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151123" y="3776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151123" y="28615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210051" y="3133598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0"/>
                </a:moveTo>
                <a:lnTo>
                  <a:pt x="0" y="647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164332" y="37814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164332" y="2866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223132" y="3133598"/>
            <a:ext cx="0" cy="652780"/>
          </a:xfrm>
          <a:custGeom>
            <a:avLst/>
            <a:gdLst/>
            <a:ahLst/>
            <a:cxnLst/>
            <a:rect l="l" t="t" r="r" b="b"/>
            <a:pathLst>
              <a:path h="652779">
                <a:moveTo>
                  <a:pt x="0" y="0"/>
                </a:moveTo>
                <a:lnTo>
                  <a:pt x="0" y="652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177413" y="37859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177413" y="28714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239642" y="3133598"/>
            <a:ext cx="0" cy="658495"/>
          </a:xfrm>
          <a:custGeom>
            <a:avLst/>
            <a:gdLst/>
            <a:ahLst/>
            <a:cxnLst/>
            <a:rect l="l" t="t" r="r" b="b"/>
            <a:pathLst>
              <a:path h="658495">
                <a:moveTo>
                  <a:pt x="0" y="0"/>
                </a:moveTo>
                <a:lnTo>
                  <a:pt x="0" y="6581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193923" y="37917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341751" y="3133598"/>
            <a:ext cx="0" cy="694055"/>
          </a:xfrm>
          <a:custGeom>
            <a:avLst/>
            <a:gdLst/>
            <a:ahLst/>
            <a:cxnLst/>
            <a:rect l="l" t="t" r="r" b="b"/>
            <a:pathLst>
              <a:path h="694054">
                <a:moveTo>
                  <a:pt x="0" y="0"/>
                </a:moveTo>
                <a:lnTo>
                  <a:pt x="0" y="693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296030" y="38271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542665" y="3133598"/>
            <a:ext cx="0" cy="764540"/>
          </a:xfrm>
          <a:custGeom>
            <a:avLst/>
            <a:gdLst/>
            <a:ahLst/>
            <a:cxnLst/>
            <a:rect l="l" t="t" r="r" b="b"/>
            <a:pathLst>
              <a:path h="764539">
                <a:moveTo>
                  <a:pt x="0" y="0"/>
                </a:moveTo>
                <a:lnTo>
                  <a:pt x="0" y="7640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496945" y="38976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885184" y="3114929"/>
            <a:ext cx="0" cy="905510"/>
          </a:xfrm>
          <a:custGeom>
            <a:avLst/>
            <a:gdLst/>
            <a:ahLst/>
            <a:cxnLst/>
            <a:rect l="l" t="t" r="r" b="b"/>
            <a:pathLst>
              <a:path h="905510">
                <a:moveTo>
                  <a:pt x="0" y="90500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839464" y="40199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138676" y="3205479"/>
            <a:ext cx="0" cy="906780"/>
          </a:xfrm>
          <a:custGeom>
            <a:avLst/>
            <a:gdLst/>
            <a:ahLst/>
            <a:cxnLst/>
            <a:rect l="l" t="t" r="r" b="b"/>
            <a:pathLst>
              <a:path h="906779">
                <a:moveTo>
                  <a:pt x="0" y="9067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092955" y="41122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092955" y="3205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211192" y="3231133"/>
            <a:ext cx="0" cy="908050"/>
          </a:xfrm>
          <a:custGeom>
            <a:avLst/>
            <a:gdLst/>
            <a:ahLst/>
            <a:cxnLst/>
            <a:rect l="l" t="t" r="r" b="b"/>
            <a:pathLst>
              <a:path h="908050">
                <a:moveTo>
                  <a:pt x="0" y="9077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165472" y="4138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165472" y="3231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240784" y="3241548"/>
            <a:ext cx="0" cy="908685"/>
          </a:xfrm>
          <a:custGeom>
            <a:avLst/>
            <a:gdLst/>
            <a:ahLst/>
            <a:cxnLst/>
            <a:rect l="l" t="t" r="r" b="b"/>
            <a:pathLst>
              <a:path h="908685">
                <a:moveTo>
                  <a:pt x="0" y="9083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195064" y="41498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195064" y="32415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412107" y="3301491"/>
            <a:ext cx="0" cy="912494"/>
          </a:xfrm>
          <a:custGeom>
            <a:avLst/>
            <a:gdLst/>
            <a:ahLst/>
            <a:cxnLst/>
            <a:rect l="l" t="t" r="r" b="b"/>
            <a:pathLst>
              <a:path h="912495">
                <a:moveTo>
                  <a:pt x="0" y="9119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366386" y="42134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366386" y="33014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570095" y="3356228"/>
            <a:ext cx="0" cy="916940"/>
          </a:xfrm>
          <a:custGeom>
            <a:avLst/>
            <a:gdLst/>
            <a:ahLst/>
            <a:cxnLst/>
            <a:rect l="l" t="t" r="r" b="b"/>
            <a:pathLst>
              <a:path h="916939">
                <a:moveTo>
                  <a:pt x="0" y="9165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524375" y="42727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524375" y="33562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672203" y="3391153"/>
            <a:ext cx="0" cy="920750"/>
          </a:xfrm>
          <a:custGeom>
            <a:avLst/>
            <a:gdLst/>
            <a:ahLst/>
            <a:cxnLst/>
            <a:rect l="l" t="t" r="r" b="b"/>
            <a:pathLst>
              <a:path h="920750">
                <a:moveTo>
                  <a:pt x="0" y="9202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626483" y="43113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626483" y="3391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705222" y="3402457"/>
            <a:ext cx="0" cy="921385"/>
          </a:xfrm>
          <a:custGeom>
            <a:avLst/>
            <a:gdLst/>
            <a:ahLst/>
            <a:cxnLst/>
            <a:rect l="l" t="t" r="r" b="b"/>
            <a:pathLst>
              <a:path h="921385">
                <a:moveTo>
                  <a:pt x="0" y="92138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659503" y="43238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659503" y="3402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715002" y="3405759"/>
            <a:ext cx="0" cy="922019"/>
          </a:xfrm>
          <a:custGeom>
            <a:avLst/>
            <a:gdLst/>
            <a:ahLst/>
            <a:cxnLst/>
            <a:rect l="l" t="t" r="r" b="b"/>
            <a:pathLst>
              <a:path h="922020">
                <a:moveTo>
                  <a:pt x="0" y="9218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669282" y="43276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669282" y="34057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757928" y="3420364"/>
            <a:ext cx="0" cy="923925"/>
          </a:xfrm>
          <a:custGeom>
            <a:avLst/>
            <a:gdLst/>
            <a:ahLst/>
            <a:cxnLst/>
            <a:rect l="l" t="t" r="r" b="b"/>
            <a:pathLst>
              <a:path h="923925">
                <a:moveTo>
                  <a:pt x="0" y="9235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712208" y="43439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712208" y="34203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896230" y="3467227"/>
            <a:ext cx="0" cy="929640"/>
          </a:xfrm>
          <a:custGeom>
            <a:avLst/>
            <a:gdLst/>
            <a:ahLst/>
            <a:cxnLst/>
            <a:rect l="l" t="t" r="r" b="b"/>
            <a:pathLst>
              <a:path h="929639">
                <a:moveTo>
                  <a:pt x="0" y="9296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850510" y="43968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850510" y="3467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186045" y="3564001"/>
            <a:ext cx="0" cy="945515"/>
          </a:xfrm>
          <a:custGeom>
            <a:avLst/>
            <a:gdLst/>
            <a:ahLst/>
            <a:cxnLst/>
            <a:rect l="l" t="t" r="r" b="b"/>
            <a:pathLst>
              <a:path h="945514">
                <a:moveTo>
                  <a:pt x="0" y="94513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140325" y="45091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140325" y="35640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202428" y="3569461"/>
            <a:ext cx="0" cy="946150"/>
          </a:xfrm>
          <a:custGeom>
            <a:avLst/>
            <a:gdLst/>
            <a:ahLst/>
            <a:cxnLst/>
            <a:rect l="l" t="t" r="r" b="b"/>
            <a:pathLst>
              <a:path h="946150">
                <a:moveTo>
                  <a:pt x="0" y="9460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156708" y="45154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156708" y="35694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235447" y="3580257"/>
            <a:ext cx="0" cy="948690"/>
          </a:xfrm>
          <a:custGeom>
            <a:avLst/>
            <a:gdLst/>
            <a:ahLst/>
            <a:cxnLst/>
            <a:rect l="l" t="t" r="r" b="b"/>
            <a:pathLst>
              <a:path h="948689">
                <a:moveTo>
                  <a:pt x="0" y="9481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189728" y="45284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189728" y="35802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261736" y="3589020"/>
            <a:ext cx="0" cy="949960"/>
          </a:xfrm>
          <a:custGeom>
            <a:avLst/>
            <a:gdLst/>
            <a:ahLst/>
            <a:cxnLst/>
            <a:rect l="l" t="t" r="r" b="b"/>
            <a:pathLst>
              <a:path h="949960">
                <a:moveTo>
                  <a:pt x="0" y="94970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216016" y="45387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216016" y="3589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340858" y="3614928"/>
            <a:ext cx="0" cy="955040"/>
          </a:xfrm>
          <a:custGeom>
            <a:avLst/>
            <a:gdLst/>
            <a:ahLst/>
            <a:cxnLst/>
            <a:rect l="l" t="t" r="r" b="b"/>
            <a:pathLst>
              <a:path h="955039">
                <a:moveTo>
                  <a:pt x="0" y="9549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295138" y="4569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295138" y="3614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419852" y="3640835"/>
            <a:ext cx="0" cy="960119"/>
          </a:xfrm>
          <a:custGeom>
            <a:avLst/>
            <a:gdLst/>
            <a:ahLst/>
            <a:cxnLst/>
            <a:rect l="l" t="t" r="r" b="b"/>
            <a:pathLst>
              <a:path h="960120">
                <a:moveTo>
                  <a:pt x="0" y="9601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374132" y="46009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374132" y="36408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581269" y="3693159"/>
            <a:ext cx="0" cy="972185"/>
          </a:xfrm>
          <a:custGeom>
            <a:avLst/>
            <a:gdLst/>
            <a:ahLst/>
            <a:cxnLst/>
            <a:rect l="l" t="t" r="r" b="b"/>
            <a:pathLst>
              <a:path h="972185">
                <a:moveTo>
                  <a:pt x="0" y="9718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535548" y="46649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535548" y="36931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610859" y="3702684"/>
            <a:ext cx="0" cy="974090"/>
          </a:xfrm>
          <a:custGeom>
            <a:avLst/>
            <a:gdLst/>
            <a:ahLst/>
            <a:cxnLst/>
            <a:rect l="l" t="t" r="r" b="b"/>
            <a:pathLst>
              <a:path h="974089">
                <a:moveTo>
                  <a:pt x="0" y="9740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565140" y="46767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565140" y="37026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716270" y="3736594"/>
            <a:ext cx="0" cy="982344"/>
          </a:xfrm>
          <a:custGeom>
            <a:avLst/>
            <a:gdLst/>
            <a:ahLst/>
            <a:cxnLst/>
            <a:rect l="l" t="t" r="r" b="b"/>
            <a:pathLst>
              <a:path h="982345">
                <a:moveTo>
                  <a:pt x="0" y="9823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670550" y="4718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670550" y="37365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801867" y="3764026"/>
            <a:ext cx="0" cy="989330"/>
          </a:xfrm>
          <a:custGeom>
            <a:avLst/>
            <a:gdLst/>
            <a:ahLst/>
            <a:cxnLst/>
            <a:rect l="l" t="t" r="r" b="b"/>
            <a:pathLst>
              <a:path h="989329">
                <a:moveTo>
                  <a:pt x="0" y="9893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756147" y="47533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756147" y="3764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811773" y="3767201"/>
            <a:ext cx="0" cy="990600"/>
          </a:xfrm>
          <a:custGeom>
            <a:avLst/>
            <a:gdLst/>
            <a:ahLst/>
            <a:cxnLst/>
            <a:rect l="l" t="t" r="r" b="b"/>
            <a:pathLst>
              <a:path h="990600">
                <a:moveTo>
                  <a:pt x="0" y="9900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766053" y="4757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766053" y="3767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976365" y="3819397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70">
                <a:moveTo>
                  <a:pt x="0" y="10044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930646" y="4823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930646" y="38193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042278" y="3840098"/>
            <a:ext cx="0" cy="1010919"/>
          </a:xfrm>
          <a:custGeom>
            <a:avLst/>
            <a:gdLst/>
            <a:ahLst/>
            <a:cxnLst/>
            <a:rect l="l" t="t" r="r" b="b"/>
            <a:pathLst>
              <a:path h="1010920">
                <a:moveTo>
                  <a:pt x="0" y="10104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996559" y="48505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996559" y="38400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062090" y="3846321"/>
            <a:ext cx="0" cy="1012190"/>
          </a:xfrm>
          <a:custGeom>
            <a:avLst/>
            <a:gdLst/>
            <a:ahLst/>
            <a:cxnLst/>
            <a:rect l="l" t="t" r="r" b="b"/>
            <a:pathLst>
              <a:path h="1012189">
                <a:moveTo>
                  <a:pt x="0" y="10121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016371" y="48585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016371" y="38463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144386" y="3872229"/>
            <a:ext cx="0" cy="1020444"/>
          </a:xfrm>
          <a:custGeom>
            <a:avLst/>
            <a:gdLst/>
            <a:ahLst/>
            <a:cxnLst/>
            <a:rect l="l" t="t" r="r" b="b"/>
            <a:pathLst>
              <a:path h="1020445">
                <a:moveTo>
                  <a:pt x="0" y="10199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098666" y="48921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098666" y="38722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164198" y="3878326"/>
            <a:ext cx="0" cy="1022350"/>
          </a:xfrm>
          <a:custGeom>
            <a:avLst/>
            <a:gdLst/>
            <a:ahLst/>
            <a:cxnLst/>
            <a:rect l="l" t="t" r="r" b="b"/>
            <a:pathLst>
              <a:path h="1022350">
                <a:moveTo>
                  <a:pt x="0" y="10218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118478" y="49001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118478" y="3878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266179" y="3910203"/>
            <a:ext cx="0" cy="1031875"/>
          </a:xfrm>
          <a:custGeom>
            <a:avLst/>
            <a:gdLst/>
            <a:ahLst/>
            <a:cxnLst/>
            <a:rect l="l" t="t" r="r" b="b"/>
            <a:pathLst>
              <a:path h="1031875">
                <a:moveTo>
                  <a:pt x="0" y="10317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220459" y="49419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220459" y="39102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398005" y="3951096"/>
            <a:ext cx="0" cy="1045210"/>
          </a:xfrm>
          <a:custGeom>
            <a:avLst/>
            <a:gdLst/>
            <a:ahLst/>
            <a:cxnLst/>
            <a:rect l="l" t="t" r="r" b="b"/>
            <a:pathLst>
              <a:path h="1045210">
                <a:moveTo>
                  <a:pt x="0" y="10450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352285" y="49961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352285" y="39510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417690" y="3957192"/>
            <a:ext cx="0" cy="1047115"/>
          </a:xfrm>
          <a:custGeom>
            <a:avLst/>
            <a:gdLst/>
            <a:ahLst/>
            <a:cxnLst/>
            <a:rect l="l" t="t" r="r" b="b"/>
            <a:pathLst>
              <a:path h="1047114">
                <a:moveTo>
                  <a:pt x="0" y="10471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371971" y="50043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371971" y="3957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503416" y="3983609"/>
            <a:ext cx="0" cy="1056640"/>
          </a:xfrm>
          <a:custGeom>
            <a:avLst/>
            <a:gdLst/>
            <a:ahLst/>
            <a:cxnLst/>
            <a:rect l="l" t="t" r="r" b="b"/>
            <a:pathLst>
              <a:path h="1056639">
                <a:moveTo>
                  <a:pt x="0" y="10561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457696" y="50397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457696" y="3983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519798" y="3988561"/>
            <a:ext cx="0" cy="1057910"/>
          </a:xfrm>
          <a:custGeom>
            <a:avLst/>
            <a:gdLst/>
            <a:ahLst/>
            <a:cxnLst/>
            <a:rect l="l" t="t" r="r" b="b"/>
            <a:pathLst>
              <a:path h="1057910">
                <a:moveTo>
                  <a:pt x="0" y="10579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474078" y="50464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474078" y="3988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592316" y="4010786"/>
            <a:ext cx="0" cy="1066165"/>
          </a:xfrm>
          <a:custGeom>
            <a:avLst/>
            <a:gdLst/>
            <a:ahLst/>
            <a:cxnLst/>
            <a:rect l="l" t="t" r="r" b="b"/>
            <a:pathLst>
              <a:path h="1066164">
                <a:moveTo>
                  <a:pt x="0" y="10657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546595" y="5076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546595" y="40107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677914" y="4036948"/>
            <a:ext cx="0" cy="1075690"/>
          </a:xfrm>
          <a:custGeom>
            <a:avLst/>
            <a:gdLst/>
            <a:ahLst/>
            <a:cxnLst/>
            <a:rect l="l" t="t" r="r" b="b"/>
            <a:pathLst>
              <a:path h="1075689">
                <a:moveTo>
                  <a:pt x="0" y="10751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632193" y="5112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632193" y="40369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826122" y="4082034"/>
            <a:ext cx="0" cy="1092200"/>
          </a:xfrm>
          <a:custGeom>
            <a:avLst/>
            <a:gdLst/>
            <a:ahLst/>
            <a:cxnLst/>
            <a:rect l="l" t="t" r="r" b="b"/>
            <a:pathLst>
              <a:path h="1092200">
                <a:moveTo>
                  <a:pt x="0" y="10919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780403" y="51739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780403" y="40820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875526" y="4097020"/>
            <a:ext cx="0" cy="1097915"/>
          </a:xfrm>
          <a:custGeom>
            <a:avLst/>
            <a:gdLst/>
            <a:ahLst/>
            <a:cxnLst/>
            <a:rect l="l" t="t" r="r" b="b"/>
            <a:pathLst>
              <a:path h="1097914">
                <a:moveTo>
                  <a:pt x="0" y="10976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829806" y="51946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829806" y="4097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7007225" y="4136644"/>
            <a:ext cx="0" cy="1113790"/>
          </a:xfrm>
          <a:custGeom>
            <a:avLst/>
            <a:gdLst/>
            <a:ahLst/>
            <a:cxnLst/>
            <a:rect l="l" t="t" r="r" b="b"/>
            <a:pathLst>
              <a:path h="1113789">
                <a:moveTo>
                  <a:pt x="0" y="11134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961505" y="5250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961505" y="4136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7096125" y="4163314"/>
            <a:ext cx="0" cy="1124585"/>
          </a:xfrm>
          <a:custGeom>
            <a:avLst/>
            <a:gdLst/>
            <a:ahLst/>
            <a:cxnLst/>
            <a:rect l="l" t="t" r="r" b="b"/>
            <a:pathLst>
              <a:path h="1124585">
                <a:moveTo>
                  <a:pt x="0" y="11242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7050405" y="5287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7050405" y="4163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7254240" y="4210558"/>
            <a:ext cx="0" cy="1144270"/>
          </a:xfrm>
          <a:custGeom>
            <a:avLst/>
            <a:gdLst/>
            <a:ahLst/>
            <a:cxnLst/>
            <a:rect l="l" t="t" r="r" b="b"/>
            <a:pathLst>
              <a:path h="1144270">
                <a:moveTo>
                  <a:pt x="0" y="11437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7208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7208519" y="42105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7498080" y="2721482"/>
            <a:ext cx="0" cy="1924050"/>
          </a:xfrm>
          <a:custGeom>
            <a:avLst/>
            <a:gdLst/>
            <a:ahLst/>
            <a:cxnLst/>
            <a:rect l="l" t="t" r="r" b="b"/>
            <a:pathLst>
              <a:path h="1924050">
                <a:moveTo>
                  <a:pt x="0" y="192354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7498080" y="46450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7498080" y="43701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7498080" y="4095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7498080" y="38206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7498080" y="3545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7498080" y="32710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7498080" y="29961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7498080" y="27214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 txBox="1"/>
          <p:nvPr/>
        </p:nvSpPr>
        <p:spPr>
          <a:xfrm>
            <a:off x="7668259" y="458533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36" name="object 636"/>
          <p:cNvSpPr txBox="1"/>
          <p:nvPr/>
        </p:nvSpPr>
        <p:spPr>
          <a:xfrm>
            <a:off x="7668259" y="4310504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637" name="object 637"/>
          <p:cNvSpPr txBox="1"/>
          <p:nvPr/>
        </p:nvSpPr>
        <p:spPr>
          <a:xfrm>
            <a:off x="7668259" y="3211319"/>
            <a:ext cx="743585" cy="96456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2004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9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8" name="object 638"/>
          <p:cNvSpPr txBox="1"/>
          <p:nvPr/>
        </p:nvSpPr>
        <p:spPr>
          <a:xfrm>
            <a:off x="7668259" y="293661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9" name="object 639"/>
          <p:cNvSpPr txBox="1"/>
          <p:nvPr/>
        </p:nvSpPr>
        <p:spPr>
          <a:xfrm>
            <a:off x="7668259" y="266179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40" name="object 640"/>
          <p:cNvSpPr/>
          <p:nvPr/>
        </p:nvSpPr>
        <p:spPr>
          <a:xfrm>
            <a:off x="1143380" y="2569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1143380" y="2569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1284986" y="26202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1284986" y="26202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1377188" y="26535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1377188" y="26535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1495805" y="2696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1495805" y="2696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1558289" y="27188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1558289" y="27188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1703197" y="27711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1703197" y="27711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1716404" y="27758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1716404" y="27758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1729613" y="27805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1729613" y="27805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1736217" y="27829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1736217" y="27829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1811908" y="28102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1811908" y="28102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1835023" y="28186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1835023" y="28186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1858010" y="28268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858010" y="28268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907413" y="28446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907413" y="28446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2029332" y="28886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2029332" y="28886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2141220" y="29290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2141220" y="29290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2154427" y="2933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2154427" y="2933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220341" y="2957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220341" y="2957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292730" y="29836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292730" y="29836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503551" y="30596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503551" y="30596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513457" y="3063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513457" y="3063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526538" y="30679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526538" y="30679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589148" y="30905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589148" y="30905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655061" y="31142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655061" y="31142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668142" y="31191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668142" y="31191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720848" y="31380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720848" y="31380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753867" y="31499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753867" y="31499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4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796667" y="3165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796667" y="3165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3000882" y="32390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3000882" y="32390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3033776" y="32509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3033776" y="32509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102864" y="32758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102864" y="32758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119373" y="3281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119373" y="3281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181985" y="33042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181985" y="33042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195192" y="3309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195192" y="3309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208273" y="33138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208273" y="33138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224783" y="33197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224783" y="33197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326891" y="33566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326891" y="33566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527805" y="34290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527805" y="34290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870325" y="3552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870325" y="3552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123816" y="36440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4123816" y="36440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196334" y="3670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4196334" y="36701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225925" y="36808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225925" y="36808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397247" y="37425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397247" y="37425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555235" y="37995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555235" y="37995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657344" y="3836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657344" y="38364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690364" y="38482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690364" y="38482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700142" y="38519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700142" y="38519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743069" y="38672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743069" y="38672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881371" y="3917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881371" y="3917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5171185" y="40217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5171185" y="40217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187569" y="40276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5187569" y="40276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5220589" y="40394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220589" y="40394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5246878" y="4049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5246878" y="4049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5325998" y="4077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5325998" y="4077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5404992" y="41060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5404992" y="41060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5566409" y="41642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5566409" y="41642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5596001" y="4174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5596001" y="4174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5701410" y="4212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5701410" y="4212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5787009" y="42438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5787009" y="42438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5796915" y="42473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5796915" y="42473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961507" y="43066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961507" y="43066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6027420" y="43304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6027420" y="43304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6047232" y="43375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6047232" y="43375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6129528" y="43672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129528" y="43672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149340" y="43743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149340" y="43743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251321" y="4411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251321" y="4411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383146" y="44587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383146" y="44587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402832" y="44658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402832" y="44658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488557" y="4496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488557" y="4496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504940" y="45026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504940" y="45026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577456" y="45288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577456" y="45288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663055" y="45596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663055" y="45596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811264" y="46131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811264" y="46131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860667" y="46309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860667" y="46309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992366" y="46784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992366" y="46784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7081266" y="47105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7081266" y="47105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7239381" y="4767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7239381" y="4767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 txBox="1"/>
          <p:nvPr/>
        </p:nvSpPr>
        <p:spPr>
          <a:xfrm>
            <a:off x="2064766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3" name="object 793"/>
          <p:cNvSpPr txBox="1"/>
          <p:nvPr/>
        </p:nvSpPr>
        <p:spPr>
          <a:xfrm>
            <a:off x="3711447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4" name="object 794"/>
          <p:cNvSpPr txBox="1"/>
          <p:nvPr/>
        </p:nvSpPr>
        <p:spPr>
          <a:xfrm>
            <a:off x="5358129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5" name="object 795"/>
          <p:cNvSpPr txBox="1"/>
          <p:nvPr/>
        </p:nvSpPr>
        <p:spPr>
          <a:xfrm>
            <a:off x="7004811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186500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6" name="object 796"/>
          <p:cNvSpPr txBox="1"/>
          <p:nvPr/>
        </p:nvSpPr>
        <p:spPr>
          <a:xfrm>
            <a:off x="594230" y="518448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97" name="object 797"/>
          <p:cNvSpPr txBox="1"/>
          <p:nvPr/>
        </p:nvSpPr>
        <p:spPr>
          <a:xfrm>
            <a:off x="594230" y="410645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98" name="object 798"/>
          <p:cNvSpPr txBox="1"/>
          <p:nvPr/>
        </p:nvSpPr>
        <p:spPr>
          <a:xfrm>
            <a:off x="594230" y="299495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99" name="object 799"/>
          <p:cNvSpPr txBox="1"/>
          <p:nvPr/>
        </p:nvSpPr>
        <p:spPr>
          <a:xfrm>
            <a:off x="594230" y="188357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00" name="object 80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RPH3AL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17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76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0.00087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0.047</a:t>
            </a:r>
            <a:endParaRPr sz="1200">
              <a:latin typeface="Arial"/>
              <a:cs typeface="Arial"/>
            </a:endParaRPr>
          </a:p>
        </p:txBody>
      </p:sp>
      <p:sp>
        <p:nvSpPr>
          <p:cNvPr id="802" name="object 80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03" name="object 803"/>
          <p:cNvSpPr txBox="1"/>
          <p:nvPr/>
        </p:nvSpPr>
        <p:spPr>
          <a:xfrm>
            <a:off x="914400" y="2858770"/>
            <a:ext cx="6583680" cy="2749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04" name="object 804"/>
          <p:cNvSpPr/>
          <p:nvPr/>
        </p:nvSpPr>
        <p:spPr>
          <a:xfrm>
            <a:off x="5202428" y="4750561"/>
            <a:ext cx="36830" cy="0"/>
          </a:xfrm>
          <a:custGeom>
            <a:avLst/>
            <a:gdLst/>
            <a:ahLst/>
            <a:cxnLst/>
            <a:rect l="l" t="t" r="r" b="b"/>
            <a:pathLst>
              <a:path w="36829">
                <a:moveTo>
                  <a:pt x="0" y="0"/>
                </a:moveTo>
                <a:lnTo>
                  <a:pt x="36322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202428" y="4720463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6019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238750" y="4720463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6019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914400" y="2858770"/>
            <a:ext cx="6583680" cy="274955"/>
          </a:xfrm>
          <a:custGeom>
            <a:avLst/>
            <a:gdLst/>
            <a:ahLst/>
            <a:cxnLst/>
            <a:rect l="l" t="t" r="r" b="b"/>
            <a:pathLst>
              <a:path w="6583680" h="274955">
                <a:moveTo>
                  <a:pt x="0" y="0"/>
                </a:moveTo>
                <a:lnTo>
                  <a:pt x="0" y="274827"/>
                </a:lnTo>
                <a:lnTo>
                  <a:pt x="6583680" y="274827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 txBox="1"/>
          <p:nvPr/>
        </p:nvSpPr>
        <p:spPr>
          <a:xfrm>
            <a:off x="7146290" y="295173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12" name="object 812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13" name="object 813"/>
          <p:cNvSpPr txBox="1"/>
          <p:nvPr/>
        </p:nvSpPr>
        <p:spPr>
          <a:xfrm>
            <a:off x="4789932" y="4416804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814" name="object 814"/>
          <p:cNvSpPr txBox="1"/>
          <p:nvPr/>
        </p:nvSpPr>
        <p:spPr>
          <a:xfrm>
            <a:off x="4730877" y="4535675"/>
            <a:ext cx="94361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−0.248)</a:t>
            </a:r>
            <a:endParaRPr sz="800">
              <a:latin typeface="Arial"/>
              <a:cs typeface="Arial"/>
            </a:endParaRPr>
          </a:p>
        </p:txBody>
      </p:sp>
      <p:sp>
        <p:nvSpPr>
          <p:cNvPr id="815" name="object 81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817" name="object 81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75536" y="445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75536" y="445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84630" y="4326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84630" y="4326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97735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97735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12035" y="397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12035" y="397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04314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4314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86177" y="3628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86177" y="3628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52548" y="350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52548" y="350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20111" y="3455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20111" y="3455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51226" y="3435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451226" y="3435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61641" y="3428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461641" y="3428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92755" y="3409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92755" y="3409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55239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55239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70733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70733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07182" y="3347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07182" y="3347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38298" y="333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38298" y="333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0586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0586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742310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742310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768219" y="328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68219" y="328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861817" y="3253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861817" y="3253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13760" y="32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13760" y="32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29382" y="32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29382" y="32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17647" y="322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17647" y="322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64510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64510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90417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90417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37280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37280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47567" y="32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47567" y="32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04845" y="3236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04845" y="3236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287903" y="3251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287903" y="3251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08730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08730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19145" y="325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19145" y="325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339972" y="3264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339972" y="3264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23030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23030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37458" y="3321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37458" y="3321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68572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68572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584194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584194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599815" y="334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599815" y="334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66217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66217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698494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698494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724528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724528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740022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740022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849242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849242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859657" y="34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859657" y="34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869944" y="340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869944" y="340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895978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895978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958335" y="341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958335" y="341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994784" y="3410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994784" y="3410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005071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005071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036314" y="3408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036314" y="3408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057141" y="3406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057141" y="3406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0882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0882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119498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119498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181855" y="3379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181855" y="3379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192270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192270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202557" y="3372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202557" y="3372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23384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223384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39005" y="335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239005" y="335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4942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4942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285741" y="3339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285741" y="3339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327271" y="332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327271" y="332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379340" y="329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379340" y="329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426077" y="326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426077" y="326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457191" y="32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457191" y="32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566411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566411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633976" y="3129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33976" y="3129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711953" y="3072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711953" y="3072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753483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753483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831460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831460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924933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924933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034153" y="2834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034153" y="2834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8609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8609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43246" y="2762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43246" y="2762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200396" y="272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200396" y="272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210809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210809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283580" y="2682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283580" y="2682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37705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37705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397880" y="2633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397880" y="2633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439536" y="261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439536" y="261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449823" y="26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449823" y="26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470652" y="2608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470652" y="2608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501894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501894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533009" y="2592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533009" y="2592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543422" y="259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543422" y="259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631815" y="257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31815" y="257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73344" y="256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673344" y="256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704459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704459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551676" y="2770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551676" y="2770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582791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582791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593205" y="27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593205" y="27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608826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608826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665976" y="2827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665976" y="2827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686677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686677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749160" y="287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749160" y="287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920610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920610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956932" y="2991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956932" y="2991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19290" y="302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19290" y="302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40118" y="30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40118" y="30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201281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201281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227189" y="3156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227189" y="3156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242809" y="3165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242809" y="3165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080261" y="5486400"/>
            <a:ext cx="6236335" cy="0"/>
          </a:xfrm>
          <a:custGeom>
            <a:avLst/>
            <a:gdLst/>
            <a:ahLst/>
            <a:cxnLst/>
            <a:rect l="l" t="t" r="r" b="b"/>
            <a:pathLst>
              <a:path w="6236334">
                <a:moveTo>
                  <a:pt x="0" y="0"/>
                </a:moveTo>
                <a:lnTo>
                  <a:pt x="623633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0802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11962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1589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1984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2378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2772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3165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914400" y="2511044"/>
            <a:ext cx="0" cy="2386330"/>
          </a:xfrm>
          <a:custGeom>
            <a:avLst/>
            <a:gdLst/>
            <a:ahLst/>
            <a:cxnLst/>
            <a:rect l="l" t="t" r="r" b="b"/>
            <a:pathLst>
              <a:path h="2386329">
                <a:moveTo>
                  <a:pt x="0" y="0"/>
                </a:moveTo>
                <a:lnTo>
                  <a:pt x="0" y="238582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22960" y="489686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22960" y="4101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22960" y="3306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22960" y="2511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149603" y="4715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149603" y="4724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153477" y="47244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378330" y="4452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378330" y="44615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382204" y="4461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487424" y="4329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487424" y="4338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491297" y="4338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700529" y="4096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700529" y="41051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704403" y="4105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814829" y="3977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814829" y="3986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818703" y="3986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007107" y="3790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007107" y="37986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010981" y="3798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189098" y="3630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189098" y="3639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192845" y="3639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313495" y="2047557"/>
            <a:ext cx="3452876" cy="198158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54469" y="2773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54469" y="2781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58343" y="2781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85711" y="2788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585711" y="2796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589458" y="2796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595998" y="2793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595998" y="28020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599872" y="2801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11619" y="2801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11619" y="28097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15493" y="2809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68769" y="2830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68769" y="28390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2643" y="2839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689597" y="2841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689597" y="2850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693344" y="2849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751955" y="28750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55828" y="28835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923405" y="2972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927278" y="2981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959854" y="2994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963600" y="3002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022210" y="3031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025957" y="30401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043039" y="3044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046785" y="3052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204075" y="3143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204075" y="31517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207948" y="3151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230109" y="3159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230109" y="3172586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9" y="0"/>
                </a:lnTo>
              </a:path>
            </a:pathLst>
          </a:custGeom>
          <a:ln w="1917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233856" y="3167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245604" y="3168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249477" y="3177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158239" y="4094734"/>
            <a:ext cx="0" cy="1259840"/>
          </a:xfrm>
          <a:custGeom>
            <a:avLst/>
            <a:gdLst/>
            <a:ahLst/>
            <a:cxnLst/>
            <a:rect l="l" t="t" r="r" b="b"/>
            <a:pathLst>
              <a:path h="1259839">
                <a:moveTo>
                  <a:pt x="0" y="12595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112519" y="40947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386966" y="3872357"/>
            <a:ext cx="0" cy="1178560"/>
          </a:xfrm>
          <a:custGeom>
            <a:avLst/>
            <a:gdLst/>
            <a:ahLst/>
            <a:cxnLst/>
            <a:rect l="l" t="t" r="r" b="b"/>
            <a:pathLst>
              <a:path h="1178560">
                <a:moveTo>
                  <a:pt x="0" y="11783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341247" y="50506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341247" y="3872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96060" y="3765550"/>
            <a:ext cx="0" cy="1145540"/>
          </a:xfrm>
          <a:custGeom>
            <a:avLst/>
            <a:gdLst/>
            <a:ahLst/>
            <a:cxnLst/>
            <a:rect l="l" t="t" r="r" b="b"/>
            <a:pathLst>
              <a:path h="1145539">
                <a:moveTo>
                  <a:pt x="0" y="11451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450339" y="49107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450339" y="37655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709166" y="3559047"/>
            <a:ext cx="0" cy="1092200"/>
          </a:xfrm>
          <a:custGeom>
            <a:avLst/>
            <a:gdLst/>
            <a:ahLst/>
            <a:cxnLst/>
            <a:rect l="l" t="t" r="r" b="b"/>
            <a:pathLst>
              <a:path h="1092200">
                <a:moveTo>
                  <a:pt x="0" y="10922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663445" y="4651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663445" y="3559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823466" y="3450844"/>
            <a:ext cx="0" cy="1071245"/>
          </a:xfrm>
          <a:custGeom>
            <a:avLst/>
            <a:gdLst/>
            <a:ahLst/>
            <a:cxnLst/>
            <a:rect l="l" t="t" r="r" b="b"/>
            <a:pathLst>
              <a:path h="1071245">
                <a:moveTo>
                  <a:pt x="0" y="10707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777745" y="45215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777745" y="34508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015744" y="3383153"/>
            <a:ext cx="0" cy="937894"/>
          </a:xfrm>
          <a:custGeom>
            <a:avLst/>
            <a:gdLst/>
            <a:ahLst/>
            <a:cxnLst/>
            <a:rect l="l" t="t" r="r" b="b"/>
            <a:pathLst>
              <a:path h="937895">
                <a:moveTo>
                  <a:pt x="0" y="0"/>
                </a:moveTo>
                <a:lnTo>
                  <a:pt x="0" y="937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970023" y="4321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197607" y="3383153"/>
            <a:ext cx="0" cy="771525"/>
          </a:xfrm>
          <a:custGeom>
            <a:avLst/>
            <a:gdLst/>
            <a:ahLst/>
            <a:cxnLst/>
            <a:rect l="l" t="t" r="r" b="b"/>
            <a:pathLst>
              <a:path h="771525">
                <a:moveTo>
                  <a:pt x="0" y="0"/>
                </a:moveTo>
                <a:lnTo>
                  <a:pt x="0" y="771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151888" y="4154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151888" y="3124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363977" y="3000501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318257" y="30005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431542" y="2955289"/>
            <a:ext cx="0" cy="160020"/>
          </a:xfrm>
          <a:custGeom>
            <a:avLst/>
            <a:gdLst/>
            <a:ahLst/>
            <a:cxnLst/>
            <a:rect l="l" t="t" r="r" b="b"/>
            <a:pathLst>
              <a:path h="160019">
                <a:moveTo>
                  <a:pt x="0" y="0"/>
                </a:moveTo>
                <a:lnTo>
                  <a:pt x="0" y="159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385822" y="29552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462657" y="2935477"/>
            <a:ext cx="0" cy="179705"/>
          </a:xfrm>
          <a:custGeom>
            <a:avLst/>
            <a:gdLst/>
            <a:ahLst/>
            <a:cxnLst/>
            <a:rect l="l" t="t" r="r" b="b"/>
            <a:pathLst>
              <a:path h="179705">
                <a:moveTo>
                  <a:pt x="0" y="0"/>
                </a:moveTo>
                <a:lnTo>
                  <a:pt x="0" y="179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416936" y="29354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473070" y="2929127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5">
                <a:moveTo>
                  <a:pt x="0" y="0"/>
                </a:moveTo>
                <a:lnTo>
                  <a:pt x="0" y="185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427351" y="29291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504185" y="2910332"/>
            <a:ext cx="0" cy="205104"/>
          </a:xfrm>
          <a:custGeom>
            <a:avLst/>
            <a:gdLst/>
            <a:ahLst/>
            <a:cxnLst/>
            <a:rect l="l" t="t" r="r" b="b"/>
            <a:pathLst>
              <a:path h="205105">
                <a:moveTo>
                  <a:pt x="0" y="0"/>
                </a:moveTo>
                <a:lnTo>
                  <a:pt x="0" y="2045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458466" y="29103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566670" y="2875026"/>
            <a:ext cx="0" cy="240029"/>
          </a:xfrm>
          <a:custGeom>
            <a:avLst/>
            <a:gdLst/>
            <a:ahLst/>
            <a:cxnLst/>
            <a:rect l="l" t="t" r="r" b="b"/>
            <a:pathLst>
              <a:path h="240030">
                <a:moveTo>
                  <a:pt x="0" y="0"/>
                </a:moveTo>
                <a:lnTo>
                  <a:pt x="0" y="2399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520950" y="2875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582164" y="2866770"/>
            <a:ext cx="0" cy="248285"/>
          </a:xfrm>
          <a:custGeom>
            <a:avLst/>
            <a:gdLst/>
            <a:ahLst/>
            <a:cxnLst/>
            <a:rect l="l" t="t" r="r" b="b"/>
            <a:pathLst>
              <a:path h="248285">
                <a:moveTo>
                  <a:pt x="0" y="0"/>
                </a:moveTo>
                <a:lnTo>
                  <a:pt x="0" y="2481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536444" y="2866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618613" y="2848101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6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572892" y="28481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2649727" y="2833116"/>
            <a:ext cx="0" cy="281940"/>
          </a:xfrm>
          <a:custGeom>
            <a:avLst/>
            <a:gdLst/>
            <a:ahLst/>
            <a:cxnLst/>
            <a:rect l="l" t="t" r="r" b="b"/>
            <a:pathLst>
              <a:path h="281939">
                <a:moveTo>
                  <a:pt x="0" y="0"/>
                </a:moveTo>
                <a:lnTo>
                  <a:pt x="0" y="281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2604007" y="28331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2717292" y="2803779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1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2671572" y="28037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2753741" y="2789808"/>
            <a:ext cx="0" cy="325120"/>
          </a:xfrm>
          <a:custGeom>
            <a:avLst/>
            <a:gdLst/>
            <a:ahLst/>
            <a:cxnLst/>
            <a:rect l="l" t="t" r="r" b="b"/>
            <a:pathLst>
              <a:path h="325119">
                <a:moveTo>
                  <a:pt x="0" y="0"/>
                </a:moveTo>
                <a:lnTo>
                  <a:pt x="0" y="325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2708020" y="27898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2779648" y="2780538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3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2733929" y="27805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2873248" y="2753232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6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2827527" y="2753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2925191" y="2742057"/>
            <a:ext cx="0" cy="373380"/>
          </a:xfrm>
          <a:custGeom>
            <a:avLst/>
            <a:gdLst/>
            <a:ahLst/>
            <a:cxnLst/>
            <a:rect l="l" t="t" r="r" b="b"/>
            <a:pathLst>
              <a:path h="373380">
                <a:moveTo>
                  <a:pt x="0" y="0"/>
                </a:moveTo>
                <a:lnTo>
                  <a:pt x="0" y="3728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879470" y="2742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940811" y="2739389"/>
            <a:ext cx="0" cy="375920"/>
          </a:xfrm>
          <a:custGeom>
            <a:avLst/>
            <a:gdLst/>
            <a:ahLst/>
            <a:cxnLst/>
            <a:rect l="l" t="t" r="r" b="b"/>
            <a:pathLst>
              <a:path h="375919">
                <a:moveTo>
                  <a:pt x="0" y="0"/>
                </a:moveTo>
                <a:lnTo>
                  <a:pt x="0" y="3755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895092" y="2734246"/>
            <a:ext cx="179705" cy="0"/>
          </a:xfrm>
          <a:custGeom>
            <a:avLst/>
            <a:gdLst/>
            <a:ahLst/>
            <a:cxnLst/>
            <a:rect l="l" t="t" r="r" b="b"/>
            <a:pathLst>
              <a:path w="179705">
                <a:moveTo>
                  <a:pt x="0" y="0"/>
                </a:moveTo>
                <a:lnTo>
                  <a:pt x="179705" y="0"/>
                </a:lnTo>
              </a:path>
            </a:pathLst>
          </a:custGeom>
          <a:ln w="198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029076" y="2729102"/>
            <a:ext cx="0" cy="386080"/>
          </a:xfrm>
          <a:custGeom>
            <a:avLst/>
            <a:gdLst/>
            <a:ahLst/>
            <a:cxnLst/>
            <a:rect l="l" t="t" r="r" b="b"/>
            <a:pathLst>
              <a:path h="386080">
                <a:moveTo>
                  <a:pt x="0" y="0"/>
                </a:moveTo>
                <a:lnTo>
                  <a:pt x="0" y="3858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075939" y="2727451"/>
            <a:ext cx="0" cy="387985"/>
          </a:xfrm>
          <a:custGeom>
            <a:avLst/>
            <a:gdLst/>
            <a:ahLst/>
            <a:cxnLst/>
            <a:rect l="l" t="t" r="r" b="b"/>
            <a:pathLst>
              <a:path h="387985">
                <a:moveTo>
                  <a:pt x="0" y="0"/>
                </a:moveTo>
                <a:lnTo>
                  <a:pt x="0" y="3874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030220" y="2727515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>
                <a:moveTo>
                  <a:pt x="0" y="0"/>
                </a:moveTo>
                <a:lnTo>
                  <a:pt x="117348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101848" y="2727579"/>
            <a:ext cx="0" cy="387350"/>
          </a:xfrm>
          <a:custGeom>
            <a:avLst/>
            <a:gdLst/>
            <a:ahLst/>
            <a:cxnLst/>
            <a:rect l="l" t="t" r="r" b="b"/>
            <a:pathLst>
              <a:path h="387350">
                <a:moveTo>
                  <a:pt x="0" y="0"/>
                </a:moveTo>
                <a:lnTo>
                  <a:pt x="0" y="3873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148710" y="2730119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8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102991" y="2730563"/>
            <a:ext cx="102235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1726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158998" y="2731007"/>
            <a:ext cx="0" cy="384175"/>
          </a:xfrm>
          <a:custGeom>
            <a:avLst/>
            <a:gdLst/>
            <a:ahLst/>
            <a:cxnLst/>
            <a:rect l="l" t="t" r="r" b="b"/>
            <a:pathLst>
              <a:path h="384175">
                <a:moveTo>
                  <a:pt x="0" y="0"/>
                </a:moveTo>
                <a:lnTo>
                  <a:pt x="0" y="3839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216275" y="2738247"/>
            <a:ext cx="0" cy="377190"/>
          </a:xfrm>
          <a:custGeom>
            <a:avLst/>
            <a:gdLst/>
            <a:ahLst/>
            <a:cxnLst/>
            <a:rect l="l" t="t" r="r" b="b"/>
            <a:pathLst>
              <a:path h="377189">
                <a:moveTo>
                  <a:pt x="0" y="0"/>
                </a:moveTo>
                <a:lnTo>
                  <a:pt x="0" y="376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216275" y="3383153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170554" y="2738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299333" y="2754502"/>
            <a:ext cx="0" cy="360680"/>
          </a:xfrm>
          <a:custGeom>
            <a:avLst/>
            <a:gdLst/>
            <a:ahLst/>
            <a:cxnLst/>
            <a:rect l="l" t="t" r="r" b="b"/>
            <a:pathLst>
              <a:path h="360680">
                <a:moveTo>
                  <a:pt x="0" y="0"/>
                </a:moveTo>
                <a:lnTo>
                  <a:pt x="0" y="3604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253613" y="27545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320160" y="2759455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4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274440" y="27594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330575" y="2761995"/>
            <a:ext cx="0" cy="353060"/>
          </a:xfrm>
          <a:custGeom>
            <a:avLst/>
            <a:gdLst/>
            <a:ahLst/>
            <a:cxnLst/>
            <a:rect l="l" t="t" r="r" b="b"/>
            <a:pathLst>
              <a:path h="353060">
                <a:moveTo>
                  <a:pt x="0" y="0"/>
                </a:moveTo>
                <a:lnTo>
                  <a:pt x="0" y="3529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284854" y="27619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351403" y="2767329"/>
            <a:ext cx="0" cy="347980"/>
          </a:xfrm>
          <a:custGeom>
            <a:avLst/>
            <a:gdLst/>
            <a:ahLst/>
            <a:cxnLst/>
            <a:rect l="l" t="t" r="r" b="b"/>
            <a:pathLst>
              <a:path h="347980">
                <a:moveTo>
                  <a:pt x="0" y="0"/>
                </a:moveTo>
                <a:lnTo>
                  <a:pt x="0" y="3475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305683" y="2767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434460" y="2790825"/>
            <a:ext cx="0" cy="324485"/>
          </a:xfrm>
          <a:custGeom>
            <a:avLst/>
            <a:gdLst/>
            <a:ahLst/>
            <a:cxnLst/>
            <a:rect l="l" t="t" r="r" b="b"/>
            <a:pathLst>
              <a:path h="324485">
                <a:moveTo>
                  <a:pt x="0" y="0"/>
                </a:moveTo>
                <a:lnTo>
                  <a:pt x="0" y="3241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388740" y="2790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548888" y="2826130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503167" y="2826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580003" y="2835782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1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534283" y="2835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595623" y="2840608"/>
            <a:ext cx="0" cy="274320"/>
          </a:xfrm>
          <a:custGeom>
            <a:avLst/>
            <a:gdLst/>
            <a:ahLst/>
            <a:cxnLst/>
            <a:rect l="l" t="t" r="r" b="b"/>
            <a:pathLst>
              <a:path h="274319">
                <a:moveTo>
                  <a:pt x="0" y="0"/>
                </a:moveTo>
                <a:lnTo>
                  <a:pt x="0" y="274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549903" y="2840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611245" y="2845307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6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3565525" y="28453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3673602" y="2863595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13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627882" y="2863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709923" y="2873501"/>
            <a:ext cx="0" cy="241935"/>
          </a:xfrm>
          <a:custGeom>
            <a:avLst/>
            <a:gdLst/>
            <a:ahLst/>
            <a:cxnLst/>
            <a:rect l="l" t="t" r="r" b="b"/>
            <a:pathLst>
              <a:path h="241935">
                <a:moveTo>
                  <a:pt x="0" y="0"/>
                </a:moveTo>
                <a:lnTo>
                  <a:pt x="0" y="241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3664203" y="28735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3735959" y="2880105"/>
            <a:ext cx="0" cy="234950"/>
          </a:xfrm>
          <a:custGeom>
            <a:avLst/>
            <a:gdLst/>
            <a:ahLst/>
            <a:cxnLst/>
            <a:rect l="l" t="t" r="r" b="b"/>
            <a:pathLst>
              <a:path h="234950">
                <a:moveTo>
                  <a:pt x="0" y="0"/>
                </a:moveTo>
                <a:lnTo>
                  <a:pt x="0" y="2348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3690239" y="28801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3751453" y="2883916"/>
            <a:ext cx="0" cy="231140"/>
          </a:xfrm>
          <a:custGeom>
            <a:avLst/>
            <a:gdLst/>
            <a:ahLst/>
            <a:cxnLst/>
            <a:rect l="l" t="t" r="r" b="b"/>
            <a:pathLst>
              <a:path h="231139">
                <a:moveTo>
                  <a:pt x="0" y="0"/>
                </a:moveTo>
                <a:lnTo>
                  <a:pt x="0" y="231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3705733" y="28839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3860672" y="2905251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096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3814953" y="29052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3871086" y="2906776"/>
            <a:ext cx="0" cy="208279"/>
          </a:xfrm>
          <a:custGeom>
            <a:avLst/>
            <a:gdLst/>
            <a:ahLst/>
            <a:cxnLst/>
            <a:rect l="l" t="t" r="r" b="b"/>
            <a:pathLst>
              <a:path h="208280">
                <a:moveTo>
                  <a:pt x="0" y="0"/>
                </a:moveTo>
                <a:lnTo>
                  <a:pt x="0" y="2081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3881373" y="2908173"/>
            <a:ext cx="0" cy="207010"/>
          </a:xfrm>
          <a:custGeom>
            <a:avLst/>
            <a:gdLst/>
            <a:ahLst/>
            <a:cxnLst/>
            <a:rect l="l" t="t" r="r" b="b"/>
            <a:pathLst>
              <a:path h="207010">
                <a:moveTo>
                  <a:pt x="0" y="0"/>
                </a:moveTo>
                <a:lnTo>
                  <a:pt x="0" y="206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3835653" y="2908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3907409" y="2911094"/>
            <a:ext cx="0" cy="203835"/>
          </a:xfrm>
          <a:custGeom>
            <a:avLst/>
            <a:gdLst/>
            <a:ahLst/>
            <a:cxnLst/>
            <a:rect l="l" t="t" r="r" b="b"/>
            <a:pathLst>
              <a:path h="203835">
                <a:moveTo>
                  <a:pt x="0" y="0"/>
                </a:moveTo>
                <a:lnTo>
                  <a:pt x="0" y="2038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3825366" y="2910839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925" y="0"/>
                </a:lnTo>
              </a:path>
            </a:pathLst>
          </a:custGeom>
          <a:ln w="1003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3969765" y="2915030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1998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006215" y="2914904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2000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3960495" y="2910522"/>
            <a:ext cx="185420" cy="0"/>
          </a:xfrm>
          <a:custGeom>
            <a:avLst/>
            <a:gdLst/>
            <a:ahLst/>
            <a:cxnLst/>
            <a:rect l="l" t="t" r="r" b="b"/>
            <a:pathLst>
              <a:path w="185420">
                <a:moveTo>
                  <a:pt x="0" y="0"/>
                </a:moveTo>
                <a:lnTo>
                  <a:pt x="184912" y="0"/>
                </a:lnTo>
              </a:path>
            </a:pathLst>
          </a:custGeom>
          <a:ln w="18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016502" y="2914650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2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047744" y="2912617"/>
            <a:ext cx="0" cy="202565"/>
          </a:xfrm>
          <a:custGeom>
            <a:avLst/>
            <a:gdLst/>
            <a:ahLst/>
            <a:cxnLst/>
            <a:rect l="l" t="t" r="r" b="b"/>
            <a:pathLst>
              <a:path h="202564">
                <a:moveTo>
                  <a:pt x="0" y="0"/>
                </a:moveTo>
                <a:lnTo>
                  <a:pt x="0" y="2023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002023" y="2906331"/>
            <a:ext cx="174625" cy="0"/>
          </a:xfrm>
          <a:custGeom>
            <a:avLst/>
            <a:gdLst/>
            <a:ahLst/>
            <a:cxnLst/>
            <a:rect l="l" t="t" r="r" b="b"/>
            <a:pathLst>
              <a:path w="174625">
                <a:moveTo>
                  <a:pt x="0" y="0"/>
                </a:moveTo>
                <a:lnTo>
                  <a:pt x="174625" y="0"/>
                </a:lnTo>
              </a:path>
            </a:pathLst>
          </a:custGeom>
          <a:ln w="2209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068571" y="2910585"/>
            <a:ext cx="0" cy="204470"/>
          </a:xfrm>
          <a:custGeom>
            <a:avLst/>
            <a:gdLst/>
            <a:ahLst/>
            <a:cxnLst/>
            <a:rect l="l" t="t" r="r" b="b"/>
            <a:pathLst>
              <a:path h="204469">
                <a:moveTo>
                  <a:pt x="0" y="0"/>
                </a:moveTo>
                <a:lnTo>
                  <a:pt x="0" y="2043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099686" y="2906141"/>
            <a:ext cx="0" cy="208915"/>
          </a:xfrm>
          <a:custGeom>
            <a:avLst/>
            <a:gdLst/>
            <a:ahLst/>
            <a:cxnLst/>
            <a:rect l="l" t="t" r="r" b="b"/>
            <a:pathLst>
              <a:path h="208914">
                <a:moveTo>
                  <a:pt x="0" y="0"/>
                </a:moveTo>
                <a:lnTo>
                  <a:pt x="0" y="2087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130928" y="2900045"/>
            <a:ext cx="0" cy="215265"/>
          </a:xfrm>
          <a:custGeom>
            <a:avLst/>
            <a:gdLst/>
            <a:ahLst/>
            <a:cxnLst/>
            <a:rect l="l" t="t" r="r" b="b"/>
            <a:pathLst>
              <a:path h="215264">
                <a:moveTo>
                  <a:pt x="0" y="0"/>
                </a:moveTo>
                <a:lnTo>
                  <a:pt x="0" y="2148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577841" y="3383153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10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532121" y="36941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645405" y="3383153"/>
            <a:ext cx="0" cy="264160"/>
          </a:xfrm>
          <a:custGeom>
            <a:avLst/>
            <a:gdLst/>
            <a:ahLst/>
            <a:cxnLst/>
            <a:rect l="l" t="t" r="r" b="b"/>
            <a:pathLst>
              <a:path h="264160">
                <a:moveTo>
                  <a:pt x="0" y="0"/>
                </a:moveTo>
                <a:lnTo>
                  <a:pt x="0" y="2637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599685" y="36469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723384" y="3383153"/>
            <a:ext cx="0" cy="207645"/>
          </a:xfrm>
          <a:custGeom>
            <a:avLst/>
            <a:gdLst/>
            <a:ahLst/>
            <a:cxnLst/>
            <a:rect l="l" t="t" r="r" b="b"/>
            <a:pathLst>
              <a:path h="207645">
                <a:moveTo>
                  <a:pt x="0" y="0"/>
                </a:moveTo>
                <a:lnTo>
                  <a:pt x="0" y="2073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677664" y="35905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764913" y="3383153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7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719192" y="35599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842890" y="3383153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9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797171" y="35025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936363" y="3383153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1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890642" y="34345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563106" y="2245741"/>
            <a:ext cx="0" cy="869315"/>
          </a:xfrm>
          <a:custGeom>
            <a:avLst/>
            <a:gdLst/>
            <a:ahLst/>
            <a:cxnLst/>
            <a:rect l="l" t="t" r="r" b="b"/>
            <a:pathLst>
              <a:path h="869314">
                <a:moveTo>
                  <a:pt x="0" y="0"/>
                </a:moveTo>
                <a:lnTo>
                  <a:pt x="0" y="869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517385" y="22457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594220" y="2259710"/>
            <a:ext cx="0" cy="855344"/>
          </a:xfrm>
          <a:custGeom>
            <a:avLst/>
            <a:gdLst/>
            <a:ahLst/>
            <a:cxnLst/>
            <a:rect l="l" t="t" r="r" b="b"/>
            <a:pathLst>
              <a:path h="855344">
                <a:moveTo>
                  <a:pt x="0" y="0"/>
                </a:moveTo>
                <a:lnTo>
                  <a:pt x="0" y="8552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548501" y="2259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604634" y="2264410"/>
            <a:ext cx="0" cy="850900"/>
          </a:xfrm>
          <a:custGeom>
            <a:avLst/>
            <a:gdLst/>
            <a:ahLst/>
            <a:cxnLst/>
            <a:rect l="l" t="t" r="r" b="b"/>
            <a:pathLst>
              <a:path h="850900">
                <a:moveTo>
                  <a:pt x="0" y="0"/>
                </a:moveTo>
                <a:lnTo>
                  <a:pt x="0" y="850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558915" y="2264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620256" y="2271522"/>
            <a:ext cx="0" cy="843915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0"/>
                </a:moveTo>
                <a:lnTo>
                  <a:pt x="0" y="843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574535" y="22715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677406" y="2298192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4">
                <a:moveTo>
                  <a:pt x="0" y="0"/>
                </a:moveTo>
                <a:lnTo>
                  <a:pt x="0" y="816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631685" y="3379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631685" y="2298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698106" y="2308098"/>
            <a:ext cx="0" cy="807085"/>
          </a:xfrm>
          <a:custGeom>
            <a:avLst/>
            <a:gdLst/>
            <a:ahLst/>
            <a:cxnLst/>
            <a:rect l="l" t="t" r="r" b="b"/>
            <a:pathLst>
              <a:path h="807085">
                <a:moveTo>
                  <a:pt x="0" y="0"/>
                </a:moveTo>
                <a:lnTo>
                  <a:pt x="0" y="806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693344" y="33874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652386" y="33917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652386" y="23080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760591" y="2338323"/>
            <a:ext cx="0" cy="508634"/>
          </a:xfrm>
          <a:custGeom>
            <a:avLst/>
            <a:gdLst/>
            <a:ahLst/>
            <a:cxnLst/>
            <a:rect l="l" t="t" r="r" b="b"/>
            <a:pathLst>
              <a:path h="508635">
                <a:moveTo>
                  <a:pt x="0" y="0"/>
                </a:moveTo>
                <a:lnTo>
                  <a:pt x="0" y="508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760591" y="3114929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3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714870" y="34288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714870" y="2338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932041" y="2424302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932041" y="3114929"/>
            <a:ext cx="0" cy="423545"/>
          </a:xfrm>
          <a:custGeom>
            <a:avLst/>
            <a:gdLst/>
            <a:ahLst/>
            <a:cxnLst/>
            <a:rect l="l" t="t" r="r" b="b"/>
            <a:pathLst>
              <a:path h="423545">
                <a:moveTo>
                  <a:pt x="0" y="0"/>
                </a:moveTo>
                <a:lnTo>
                  <a:pt x="0" y="423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886320" y="35383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886320" y="2424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968363" y="2442845"/>
            <a:ext cx="0" cy="403860"/>
          </a:xfrm>
          <a:custGeom>
            <a:avLst/>
            <a:gdLst/>
            <a:ahLst/>
            <a:cxnLst/>
            <a:rect l="l" t="t" r="r" b="b"/>
            <a:pathLst>
              <a:path h="403860">
                <a:moveTo>
                  <a:pt x="0" y="0"/>
                </a:moveTo>
                <a:lnTo>
                  <a:pt x="0" y="4038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968363" y="3114929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7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922643" y="35628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922643" y="2442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030719" y="2474848"/>
            <a:ext cx="0" cy="372110"/>
          </a:xfrm>
          <a:custGeom>
            <a:avLst/>
            <a:gdLst/>
            <a:ahLst/>
            <a:cxnLst/>
            <a:rect l="l" t="t" r="r" b="b"/>
            <a:pathLst>
              <a:path h="372110">
                <a:moveTo>
                  <a:pt x="0" y="0"/>
                </a:moveTo>
                <a:lnTo>
                  <a:pt x="0" y="3718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030719" y="3114929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985000" y="3605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985000" y="24748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051547" y="2485517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1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051547" y="3114929"/>
            <a:ext cx="0" cy="505459"/>
          </a:xfrm>
          <a:custGeom>
            <a:avLst/>
            <a:gdLst/>
            <a:ahLst/>
            <a:cxnLst/>
            <a:rect l="l" t="t" r="r" b="b"/>
            <a:pathLst>
              <a:path h="505460">
                <a:moveTo>
                  <a:pt x="0" y="0"/>
                </a:moveTo>
                <a:lnTo>
                  <a:pt x="0" y="505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005828" y="36201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005828" y="2485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212710" y="2567813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8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212710" y="3114929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7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166991" y="37357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166991" y="25678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238618" y="2580894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238618" y="3114929"/>
            <a:ext cx="0" cy="640080"/>
          </a:xfrm>
          <a:custGeom>
            <a:avLst/>
            <a:gdLst/>
            <a:ahLst/>
            <a:cxnLst/>
            <a:rect l="l" t="t" r="r" b="b"/>
            <a:pathLst>
              <a:path h="640079">
                <a:moveTo>
                  <a:pt x="0" y="0"/>
                </a:moveTo>
                <a:lnTo>
                  <a:pt x="0" y="639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192898" y="3754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192898" y="25808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254240" y="2588767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4">
                <a:moveTo>
                  <a:pt x="0" y="0"/>
                </a:moveTo>
                <a:lnTo>
                  <a:pt x="0" y="257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254240" y="3114929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208519" y="3766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208519" y="2588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498080" y="2712592"/>
            <a:ext cx="0" cy="1878330"/>
          </a:xfrm>
          <a:custGeom>
            <a:avLst/>
            <a:gdLst/>
            <a:ahLst/>
            <a:cxnLst/>
            <a:rect l="l" t="t" r="r" b="b"/>
            <a:pathLst>
              <a:path h="1878329">
                <a:moveTo>
                  <a:pt x="0" y="187782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498080" y="45904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498080" y="4322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498080" y="4053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7498080" y="3785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498080" y="3517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498080" y="3249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498080" y="2980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498080" y="2712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 txBox="1"/>
          <p:nvPr/>
        </p:nvSpPr>
        <p:spPr>
          <a:xfrm>
            <a:off x="7668259" y="453072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45" name="object 445"/>
          <p:cNvSpPr txBox="1"/>
          <p:nvPr/>
        </p:nvSpPr>
        <p:spPr>
          <a:xfrm>
            <a:off x="7668259" y="4262371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6" name="object 446"/>
          <p:cNvSpPr txBox="1"/>
          <p:nvPr/>
        </p:nvSpPr>
        <p:spPr>
          <a:xfrm>
            <a:off x="7668259" y="3994147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7" name="object 447"/>
          <p:cNvSpPr txBox="1"/>
          <p:nvPr/>
        </p:nvSpPr>
        <p:spPr>
          <a:xfrm>
            <a:off x="7668259" y="3457699"/>
            <a:ext cx="517525" cy="4083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211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48" name="object 448"/>
          <p:cNvSpPr txBox="1"/>
          <p:nvPr/>
        </p:nvSpPr>
        <p:spPr>
          <a:xfrm>
            <a:off x="7668259" y="3189348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7668259" y="2921124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7668259" y="265290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1" name="object 451"/>
          <p:cNvSpPr/>
          <p:nvPr/>
        </p:nvSpPr>
        <p:spPr>
          <a:xfrm>
            <a:off x="1143380" y="47096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143380" y="47096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372108" y="4446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372108" y="4446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1481200" y="43232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481200" y="43232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694307" y="4090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694307" y="4090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808607" y="3971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808607" y="3971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000885" y="37838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000885" y="37838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182748" y="3624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182748" y="3624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6548246" y="27668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548246" y="27668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579361" y="2782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579361" y="2782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589776" y="2787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589776" y="2787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605396" y="2794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605396" y="2794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662546" y="2824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662546" y="2824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683247" y="2835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683247" y="2835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745731" y="2868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745731" y="2868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917181" y="29664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917181" y="29664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953504" y="29879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953504" y="29879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015860" y="30253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015860" y="30253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036689" y="30379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036689" y="30379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197852" y="3136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197852" y="3136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223759" y="31529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223759" y="31529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239381" y="31625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239381" y="31625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 txBox="1"/>
          <p:nvPr/>
        </p:nvSpPr>
        <p:spPr>
          <a:xfrm>
            <a:off x="81343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77917400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4" name="object 494"/>
          <p:cNvSpPr txBox="1"/>
          <p:nvPr/>
        </p:nvSpPr>
        <p:spPr>
          <a:xfrm>
            <a:off x="185280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5" name="object 495"/>
          <p:cNvSpPr txBox="1"/>
          <p:nvPr/>
        </p:nvSpPr>
        <p:spPr>
          <a:xfrm>
            <a:off x="289217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77917800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393153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7" name="object 497"/>
          <p:cNvSpPr txBox="1"/>
          <p:nvPr/>
        </p:nvSpPr>
        <p:spPr>
          <a:xfrm>
            <a:off x="497090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8" name="object 498"/>
          <p:cNvSpPr txBox="1"/>
          <p:nvPr/>
        </p:nvSpPr>
        <p:spPr>
          <a:xfrm>
            <a:off x="601027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704964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594230" y="48048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594230" y="400942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594230" y="321415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594230" y="241887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4" name="object 50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30" dirty="0">
                <a:latin typeface="Arial"/>
                <a:cs typeface="Arial"/>
              </a:rPr>
              <a:t>P</a:t>
            </a:r>
            <a:r>
              <a:rPr sz="1200" b="1" spc="-5" dirty="0">
                <a:latin typeface="Arial"/>
                <a:cs typeface="Arial"/>
              </a:rPr>
              <a:t>ARD6G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18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100</a:t>
            </a:r>
            <a:endParaRPr sz="1200">
              <a:latin typeface="Arial"/>
              <a:cs typeface="Arial"/>
            </a:endParaRPr>
          </a:p>
          <a:p>
            <a:pPr marL="136525" marR="1289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3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0.025</a:t>
            </a:r>
            <a:endParaRPr sz="12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2400300" y="3919728"/>
            <a:ext cx="4339590" cy="26860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08" name="object 508"/>
          <p:cNvSpPr/>
          <p:nvPr/>
        </p:nvSpPr>
        <p:spPr>
          <a:xfrm>
            <a:off x="4437507" y="4515230"/>
            <a:ext cx="146050" cy="0"/>
          </a:xfrm>
          <a:custGeom>
            <a:avLst/>
            <a:gdLst/>
            <a:ahLst/>
            <a:cxnLst/>
            <a:rect l="l" t="t" r="r" b="b"/>
            <a:pathLst>
              <a:path w="146050">
                <a:moveTo>
                  <a:pt x="0" y="0"/>
                </a:moveTo>
                <a:lnTo>
                  <a:pt x="145541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437507" y="4474083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296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583048" y="4474083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296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914400" y="3114929"/>
            <a:ext cx="5825490" cy="268605"/>
          </a:xfrm>
          <a:custGeom>
            <a:avLst/>
            <a:gdLst/>
            <a:ahLst/>
            <a:cxnLst/>
            <a:rect l="l" t="t" r="r" b="b"/>
            <a:pathLst>
              <a:path w="5825490" h="268604">
                <a:moveTo>
                  <a:pt x="0" y="268224"/>
                </a:moveTo>
                <a:lnTo>
                  <a:pt x="5825362" y="268224"/>
                </a:lnTo>
                <a:lnTo>
                  <a:pt x="5825362" y="0"/>
                </a:lnTo>
                <a:lnTo>
                  <a:pt x="0" y="0"/>
                </a:lnTo>
                <a:lnTo>
                  <a:pt x="0" y="26822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 txBox="1"/>
          <p:nvPr/>
        </p:nvSpPr>
        <p:spPr>
          <a:xfrm>
            <a:off x="1064133" y="319760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6" name="object 51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744969" y="2846704"/>
            <a:ext cx="753110" cy="268605"/>
          </a:xfrm>
          <a:custGeom>
            <a:avLst/>
            <a:gdLst/>
            <a:ahLst/>
            <a:cxnLst/>
            <a:rect l="l" t="t" r="r" b="b"/>
            <a:pathLst>
              <a:path w="753109" h="268605">
                <a:moveTo>
                  <a:pt x="0" y="268224"/>
                </a:moveTo>
                <a:lnTo>
                  <a:pt x="753109" y="268224"/>
                </a:lnTo>
                <a:lnTo>
                  <a:pt x="753110" y="0"/>
                </a:lnTo>
                <a:lnTo>
                  <a:pt x="0" y="0"/>
                </a:lnTo>
                <a:lnTo>
                  <a:pt x="0" y="26822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 txBox="1"/>
          <p:nvPr/>
        </p:nvSpPr>
        <p:spPr>
          <a:xfrm>
            <a:off x="7146290" y="293623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9" name="object 51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 txBox="1"/>
          <p:nvPr/>
        </p:nvSpPr>
        <p:spPr>
          <a:xfrm>
            <a:off x="914400" y="2578480"/>
            <a:ext cx="1480820" cy="26860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21" name="object 52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22" name="object 522"/>
          <p:cNvSpPr txBox="1"/>
          <p:nvPr/>
        </p:nvSpPr>
        <p:spPr>
          <a:xfrm>
            <a:off x="4023867" y="4186680"/>
            <a:ext cx="827405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63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523" name="object 52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25" name="object 52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130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75536" y="445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75536" y="4450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84630" y="4326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84630" y="4326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697735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97735" y="4093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12035" y="397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12035" y="397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04314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04314" y="3787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186177" y="3628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186177" y="3628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52548" y="350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52548" y="3501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20111" y="3455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20111" y="3455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51226" y="3435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451226" y="3435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461641" y="3428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461641" y="3428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92755" y="3409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492755" y="3409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555239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555239" y="3374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570733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570733" y="3366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607182" y="3347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607182" y="33477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638298" y="333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638298" y="3332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70586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705861" y="33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742310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742310" y="32895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768219" y="328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768219" y="3280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861817" y="3253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861817" y="3253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913760" y="32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913760" y="324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29382" y="32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29382" y="3239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17647" y="322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17647" y="322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64510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64510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90417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90417" y="322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37280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37280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47567" y="32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47567" y="3229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04845" y="3236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04845" y="32363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287903" y="3251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287903" y="32518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08730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08730" y="325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19145" y="325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19145" y="3258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339972" y="3264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339972" y="3264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23030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23030" y="3286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537458" y="3321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537458" y="3321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568572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568572" y="3330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584194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584194" y="33357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599815" y="334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599815" y="334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66217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662171" y="3358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698494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698494" y="33685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724528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724528" y="3375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740022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740022" y="33789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849242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849242" y="3400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859657" y="34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859657" y="34020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869944" y="340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869944" y="34034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895978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895978" y="34065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958335" y="341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958335" y="3410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994784" y="3410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994784" y="3410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005071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005071" y="3410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036314" y="3408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036314" y="34084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057141" y="3406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057141" y="3406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0882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088257" y="34018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119498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119498" y="33958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181855" y="3379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181855" y="3379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192270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192270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202557" y="3372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202557" y="33724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223384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223384" y="33651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239005" y="335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239005" y="3359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424942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4249420" y="3355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4285741" y="3339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4285741" y="3339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4327271" y="332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4327271" y="332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4379340" y="329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4379340" y="3293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4426077" y="326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4426077" y="32666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4457191" y="32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4457191" y="3247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4566411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4566411" y="31766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4633976" y="3129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4633976" y="31291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4711953" y="3072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4711953" y="30721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753483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753483" y="304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831460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831460" y="2982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924933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924933" y="2912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034153" y="2834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034153" y="2834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08609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8609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143246" y="2762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143246" y="27621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200396" y="272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200396" y="2727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210809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210809" y="27216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283580" y="2682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283580" y="2682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37705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377053" y="264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397880" y="2633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397880" y="2633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439536" y="261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439536" y="2618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449823" y="26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449823" y="2615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470652" y="2608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470652" y="2608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501894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501894" y="2600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533009" y="2592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533009" y="25925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543422" y="259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543422" y="25901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631815" y="257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631815" y="2574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673344" y="256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673344" y="25695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704459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704459" y="2566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551676" y="2770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551676" y="2770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582791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582791" y="2785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593205" y="27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593205" y="2790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608826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608826" y="2798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665976" y="2827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665976" y="2827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686677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686677" y="2838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749160" y="287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749160" y="2872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920610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920610" y="2969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6956932" y="2991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6956932" y="29913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19290" y="302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19290" y="3028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40118" y="30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40118" y="3041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201281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201281" y="3140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227189" y="3156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227189" y="3156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7242809" y="3165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7242809" y="3165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080261" y="5486400"/>
            <a:ext cx="6236335" cy="0"/>
          </a:xfrm>
          <a:custGeom>
            <a:avLst/>
            <a:gdLst/>
            <a:ahLst/>
            <a:cxnLst/>
            <a:rect l="l" t="t" r="r" b="b"/>
            <a:pathLst>
              <a:path w="6236334">
                <a:moveTo>
                  <a:pt x="0" y="0"/>
                </a:moveTo>
                <a:lnTo>
                  <a:pt x="623633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0802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11962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1589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19849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23786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2772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73165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914400" y="2511044"/>
            <a:ext cx="0" cy="2386330"/>
          </a:xfrm>
          <a:custGeom>
            <a:avLst/>
            <a:gdLst/>
            <a:ahLst/>
            <a:cxnLst/>
            <a:rect l="l" t="t" r="r" b="b"/>
            <a:pathLst>
              <a:path h="2386329">
                <a:moveTo>
                  <a:pt x="0" y="0"/>
                </a:moveTo>
                <a:lnTo>
                  <a:pt x="0" y="238582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22960" y="489686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22960" y="4101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22960" y="3306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22960" y="2511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149603" y="47158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149603" y="4724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153477" y="47244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378330" y="4452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378330" y="44615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382204" y="4461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487424" y="4329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487424" y="4338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491297" y="4338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700529" y="40966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700529" y="41051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704403" y="41052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814829" y="3977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814829" y="3986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818703" y="3986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007107" y="3790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007107" y="37986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010981" y="3798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189098" y="3630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189098" y="3639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192845" y="3639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313495" y="2047557"/>
            <a:ext cx="3452876" cy="1981580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54469" y="2773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54469" y="2781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58343" y="2781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85711" y="27882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585711" y="2796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589458" y="27968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595998" y="2793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595998" y="28020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599872" y="28019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611619" y="28012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611619" y="28097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615493" y="28098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668769" y="2830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668769" y="28390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672643" y="2839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689597" y="28413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689597" y="28500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693344" y="28499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751955" y="28750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755828" y="28835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923405" y="2972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927278" y="2981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959854" y="29942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963600" y="30028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022210" y="3031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025957" y="30401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043039" y="3044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046785" y="3052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204075" y="3143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204075" y="31517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207948" y="3151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230109" y="3159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230109" y="3172586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9" y="0"/>
                </a:lnTo>
              </a:path>
            </a:pathLst>
          </a:custGeom>
          <a:ln w="1917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7233856" y="3167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7245604" y="3168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7249477" y="31774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158239" y="4094734"/>
            <a:ext cx="0" cy="1259840"/>
          </a:xfrm>
          <a:custGeom>
            <a:avLst/>
            <a:gdLst/>
            <a:ahLst/>
            <a:cxnLst/>
            <a:rect l="l" t="t" r="r" b="b"/>
            <a:pathLst>
              <a:path h="1259839">
                <a:moveTo>
                  <a:pt x="0" y="12595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112519" y="40947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386966" y="3872357"/>
            <a:ext cx="0" cy="1178560"/>
          </a:xfrm>
          <a:custGeom>
            <a:avLst/>
            <a:gdLst/>
            <a:ahLst/>
            <a:cxnLst/>
            <a:rect l="l" t="t" r="r" b="b"/>
            <a:pathLst>
              <a:path h="1178560">
                <a:moveTo>
                  <a:pt x="0" y="11783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341247" y="50506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341247" y="3872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96060" y="3765550"/>
            <a:ext cx="0" cy="1145540"/>
          </a:xfrm>
          <a:custGeom>
            <a:avLst/>
            <a:gdLst/>
            <a:ahLst/>
            <a:cxnLst/>
            <a:rect l="l" t="t" r="r" b="b"/>
            <a:pathLst>
              <a:path h="1145539">
                <a:moveTo>
                  <a:pt x="0" y="11451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450339" y="49107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450339" y="37655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709166" y="3559047"/>
            <a:ext cx="0" cy="1092200"/>
          </a:xfrm>
          <a:custGeom>
            <a:avLst/>
            <a:gdLst/>
            <a:ahLst/>
            <a:cxnLst/>
            <a:rect l="l" t="t" r="r" b="b"/>
            <a:pathLst>
              <a:path h="1092200">
                <a:moveTo>
                  <a:pt x="0" y="10922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663445" y="4651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663445" y="3559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823466" y="3450844"/>
            <a:ext cx="0" cy="1071245"/>
          </a:xfrm>
          <a:custGeom>
            <a:avLst/>
            <a:gdLst/>
            <a:ahLst/>
            <a:cxnLst/>
            <a:rect l="l" t="t" r="r" b="b"/>
            <a:pathLst>
              <a:path h="1071245">
                <a:moveTo>
                  <a:pt x="0" y="10707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777745" y="45215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777745" y="34508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015744" y="3276472"/>
            <a:ext cx="0" cy="1044575"/>
          </a:xfrm>
          <a:custGeom>
            <a:avLst/>
            <a:gdLst/>
            <a:ahLst/>
            <a:cxnLst/>
            <a:rect l="l" t="t" r="r" b="b"/>
            <a:pathLst>
              <a:path h="1044575">
                <a:moveTo>
                  <a:pt x="0" y="10445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970023" y="43210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970023" y="32764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197607" y="3124454"/>
            <a:ext cx="0" cy="1030605"/>
          </a:xfrm>
          <a:custGeom>
            <a:avLst/>
            <a:gdLst/>
            <a:ahLst/>
            <a:cxnLst/>
            <a:rect l="l" t="t" r="r" b="b"/>
            <a:pathLst>
              <a:path h="1030604">
                <a:moveTo>
                  <a:pt x="0" y="10300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151888" y="4154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151888" y="3124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572892" y="28481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649727" y="2833116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0" y="0"/>
                </a:moveTo>
                <a:lnTo>
                  <a:pt x="0" y="135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604007" y="28331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717292" y="2803779"/>
            <a:ext cx="0" cy="43180"/>
          </a:xfrm>
          <a:custGeom>
            <a:avLst/>
            <a:gdLst/>
            <a:ahLst/>
            <a:cxnLst/>
            <a:rect l="l" t="t" r="r" b="b"/>
            <a:pathLst>
              <a:path h="43180">
                <a:moveTo>
                  <a:pt x="0" y="0"/>
                </a:moveTo>
                <a:lnTo>
                  <a:pt x="0" y="42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671572" y="28037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753741" y="2789808"/>
            <a:ext cx="0" cy="57150"/>
          </a:xfrm>
          <a:custGeom>
            <a:avLst/>
            <a:gdLst/>
            <a:ahLst/>
            <a:cxnLst/>
            <a:rect l="l" t="t" r="r" b="b"/>
            <a:pathLst>
              <a:path h="57150">
                <a:moveTo>
                  <a:pt x="0" y="0"/>
                </a:moveTo>
                <a:lnTo>
                  <a:pt x="0" y="56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708020" y="27898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2779648" y="2780538"/>
            <a:ext cx="0" cy="66675"/>
          </a:xfrm>
          <a:custGeom>
            <a:avLst/>
            <a:gdLst/>
            <a:ahLst/>
            <a:cxnLst/>
            <a:rect l="l" t="t" r="r" b="b"/>
            <a:pathLst>
              <a:path h="66675">
                <a:moveTo>
                  <a:pt x="0" y="0"/>
                </a:moveTo>
                <a:lnTo>
                  <a:pt x="0" y="661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2733929" y="27805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2873248" y="2753232"/>
            <a:ext cx="0" cy="93980"/>
          </a:xfrm>
          <a:custGeom>
            <a:avLst/>
            <a:gdLst/>
            <a:ahLst/>
            <a:cxnLst/>
            <a:rect l="l" t="t" r="r" b="b"/>
            <a:pathLst>
              <a:path h="93980">
                <a:moveTo>
                  <a:pt x="0" y="0"/>
                </a:moveTo>
                <a:lnTo>
                  <a:pt x="0" y="934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2827527" y="2753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2925191" y="2742057"/>
            <a:ext cx="0" cy="104775"/>
          </a:xfrm>
          <a:custGeom>
            <a:avLst/>
            <a:gdLst/>
            <a:ahLst/>
            <a:cxnLst/>
            <a:rect l="l" t="t" r="r" b="b"/>
            <a:pathLst>
              <a:path h="104775">
                <a:moveTo>
                  <a:pt x="0" y="0"/>
                </a:moveTo>
                <a:lnTo>
                  <a:pt x="0" y="1046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2879470" y="2742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2940811" y="2739389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7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2895092" y="2734246"/>
            <a:ext cx="179705" cy="0"/>
          </a:xfrm>
          <a:custGeom>
            <a:avLst/>
            <a:gdLst/>
            <a:ahLst/>
            <a:cxnLst/>
            <a:rect l="l" t="t" r="r" b="b"/>
            <a:pathLst>
              <a:path w="179705">
                <a:moveTo>
                  <a:pt x="0" y="0"/>
                </a:moveTo>
                <a:lnTo>
                  <a:pt x="179705" y="0"/>
                </a:lnTo>
              </a:path>
            </a:pathLst>
          </a:custGeom>
          <a:ln w="198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029076" y="2729102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6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075939" y="2727451"/>
            <a:ext cx="0" cy="119380"/>
          </a:xfrm>
          <a:custGeom>
            <a:avLst/>
            <a:gdLst/>
            <a:ahLst/>
            <a:cxnLst/>
            <a:rect l="l" t="t" r="r" b="b"/>
            <a:pathLst>
              <a:path h="119380">
                <a:moveTo>
                  <a:pt x="0" y="0"/>
                </a:moveTo>
                <a:lnTo>
                  <a:pt x="0" y="119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030220" y="2727515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>
                <a:moveTo>
                  <a:pt x="0" y="0"/>
                </a:moveTo>
                <a:lnTo>
                  <a:pt x="117348" y="0"/>
                </a:lnTo>
              </a:path>
            </a:pathLst>
          </a:custGeom>
          <a:ln w="96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101848" y="2727579"/>
            <a:ext cx="0" cy="119380"/>
          </a:xfrm>
          <a:custGeom>
            <a:avLst/>
            <a:gdLst/>
            <a:ahLst/>
            <a:cxnLst/>
            <a:rect l="l" t="t" r="r" b="b"/>
            <a:pathLst>
              <a:path h="119380">
                <a:moveTo>
                  <a:pt x="0" y="0"/>
                </a:moveTo>
                <a:lnTo>
                  <a:pt x="0" y="119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148710" y="2730119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5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102991" y="2730563"/>
            <a:ext cx="102235" cy="0"/>
          </a:xfrm>
          <a:custGeom>
            <a:avLst/>
            <a:gdLst/>
            <a:ahLst/>
            <a:cxnLst/>
            <a:rect l="l" t="t" r="r" b="b"/>
            <a:pathLst>
              <a:path w="102235">
                <a:moveTo>
                  <a:pt x="0" y="0"/>
                </a:moveTo>
                <a:lnTo>
                  <a:pt x="101726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158998" y="2731007"/>
            <a:ext cx="0" cy="116205"/>
          </a:xfrm>
          <a:custGeom>
            <a:avLst/>
            <a:gdLst/>
            <a:ahLst/>
            <a:cxnLst/>
            <a:rect l="l" t="t" r="r" b="b"/>
            <a:pathLst>
              <a:path h="116205">
                <a:moveTo>
                  <a:pt x="0" y="0"/>
                </a:moveTo>
                <a:lnTo>
                  <a:pt x="0" y="115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216275" y="2738247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4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3170554" y="2738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3299333" y="2754502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3253613" y="27545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3320160" y="2759455"/>
            <a:ext cx="0" cy="87630"/>
          </a:xfrm>
          <a:custGeom>
            <a:avLst/>
            <a:gdLst/>
            <a:ahLst/>
            <a:cxnLst/>
            <a:rect l="l" t="t" r="r" b="b"/>
            <a:pathLst>
              <a:path h="87630">
                <a:moveTo>
                  <a:pt x="0" y="0"/>
                </a:moveTo>
                <a:lnTo>
                  <a:pt x="0" y="87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3274440" y="27594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3330575" y="2761995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7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3284854" y="27619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3351403" y="2767329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9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3305683" y="2767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3434460" y="2790825"/>
            <a:ext cx="0" cy="55880"/>
          </a:xfrm>
          <a:custGeom>
            <a:avLst/>
            <a:gdLst/>
            <a:ahLst/>
            <a:cxnLst/>
            <a:rect l="l" t="t" r="r" b="b"/>
            <a:pathLst>
              <a:path h="55880">
                <a:moveTo>
                  <a:pt x="0" y="0"/>
                </a:moveTo>
                <a:lnTo>
                  <a:pt x="0" y="55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3388740" y="2790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3548888" y="2826130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3503167" y="2826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3580003" y="2835782"/>
            <a:ext cx="0" cy="11430"/>
          </a:xfrm>
          <a:custGeom>
            <a:avLst/>
            <a:gdLst/>
            <a:ahLst/>
            <a:cxnLst/>
            <a:rect l="l" t="t" r="r" b="b"/>
            <a:pathLst>
              <a:path h="11430">
                <a:moveTo>
                  <a:pt x="0" y="0"/>
                </a:moveTo>
                <a:lnTo>
                  <a:pt x="0" y="109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3534283" y="2835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3590861" y="28436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549903" y="2840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606482" y="28460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565525" y="28453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215129" y="2859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292409" y="28456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251452" y="2844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338701" y="2825242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292980" y="2825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390771" y="2798445"/>
            <a:ext cx="0" cy="48260"/>
          </a:xfrm>
          <a:custGeom>
            <a:avLst/>
            <a:gdLst/>
            <a:ahLst/>
            <a:cxnLst/>
            <a:rect l="l" t="t" r="r" b="b"/>
            <a:pathLst>
              <a:path h="48260">
                <a:moveTo>
                  <a:pt x="0" y="0"/>
                </a:moveTo>
                <a:lnTo>
                  <a:pt x="0" y="48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345051" y="2798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437507" y="2772029"/>
            <a:ext cx="0" cy="74930"/>
          </a:xfrm>
          <a:custGeom>
            <a:avLst/>
            <a:gdLst/>
            <a:ahLst/>
            <a:cxnLst/>
            <a:rect l="l" t="t" r="r" b="b"/>
            <a:pathLst>
              <a:path h="74930">
                <a:moveTo>
                  <a:pt x="0" y="0"/>
                </a:moveTo>
                <a:lnTo>
                  <a:pt x="0" y="74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391786" y="27720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468621" y="2753360"/>
            <a:ext cx="0" cy="93345"/>
          </a:xfrm>
          <a:custGeom>
            <a:avLst/>
            <a:gdLst/>
            <a:ahLst/>
            <a:cxnLst/>
            <a:rect l="l" t="t" r="r" b="b"/>
            <a:pathLst>
              <a:path h="93344">
                <a:moveTo>
                  <a:pt x="0" y="0"/>
                </a:moveTo>
                <a:lnTo>
                  <a:pt x="0" y="933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422902" y="27533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577841" y="2682113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5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532121" y="26821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645405" y="2634233"/>
            <a:ext cx="0" cy="212725"/>
          </a:xfrm>
          <a:custGeom>
            <a:avLst/>
            <a:gdLst/>
            <a:ahLst/>
            <a:cxnLst/>
            <a:rect l="l" t="t" r="r" b="b"/>
            <a:pathLst>
              <a:path h="212725">
                <a:moveTo>
                  <a:pt x="0" y="0"/>
                </a:moveTo>
                <a:lnTo>
                  <a:pt x="0" y="212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599685" y="26342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723384" y="2576576"/>
            <a:ext cx="0" cy="270510"/>
          </a:xfrm>
          <a:custGeom>
            <a:avLst/>
            <a:gdLst/>
            <a:ahLst/>
            <a:cxnLst/>
            <a:rect l="l" t="t" r="r" b="b"/>
            <a:pathLst>
              <a:path h="270510">
                <a:moveTo>
                  <a:pt x="0" y="0"/>
                </a:moveTo>
                <a:lnTo>
                  <a:pt x="0" y="2701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677664" y="25765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764913" y="2545079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719192" y="25450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045583" y="3114929"/>
            <a:ext cx="0" cy="243840"/>
          </a:xfrm>
          <a:custGeom>
            <a:avLst/>
            <a:gdLst/>
            <a:ahLst/>
            <a:cxnLst/>
            <a:rect l="l" t="t" r="r" b="b"/>
            <a:pathLst>
              <a:path h="243839">
                <a:moveTo>
                  <a:pt x="0" y="0"/>
                </a:moveTo>
                <a:lnTo>
                  <a:pt x="0" y="2438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999863" y="33587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097526" y="3114929"/>
            <a:ext cx="0" cy="210185"/>
          </a:xfrm>
          <a:custGeom>
            <a:avLst/>
            <a:gdLst/>
            <a:ahLst/>
            <a:cxnLst/>
            <a:rect l="l" t="t" r="r" b="b"/>
            <a:pathLst>
              <a:path h="210185">
                <a:moveTo>
                  <a:pt x="0" y="0"/>
                </a:moveTo>
                <a:lnTo>
                  <a:pt x="0" y="209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051805" y="3324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154676" y="3114929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1744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108955" y="32894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211826" y="3114929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4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166105" y="32564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222240" y="3114929"/>
            <a:ext cx="0" cy="135890"/>
          </a:xfrm>
          <a:custGeom>
            <a:avLst/>
            <a:gdLst/>
            <a:ahLst/>
            <a:cxnLst/>
            <a:rect l="l" t="t" r="r" b="b"/>
            <a:pathLst>
              <a:path h="135889">
                <a:moveTo>
                  <a:pt x="0" y="0"/>
                </a:moveTo>
                <a:lnTo>
                  <a:pt x="0" y="135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176520" y="3250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295010" y="3114929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249290" y="32137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388483" y="3114929"/>
            <a:ext cx="0" cy="59690"/>
          </a:xfrm>
          <a:custGeom>
            <a:avLst/>
            <a:gdLst/>
            <a:ahLst/>
            <a:cxnLst/>
            <a:rect l="l" t="t" r="r" b="b"/>
            <a:pathLst>
              <a:path h="59689">
                <a:moveTo>
                  <a:pt x="0" y="0"/>
                </a:moveTo>
                <a:lnTo>
                  <a:pt x="0" y="593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342763" y="31742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409310" y="3114929"/>
            <a:ext cx="0" cy="52069"/>
          </a:xfrm>
          <a:custGeom>
            <a:avLst/>
            <a:gdLst/>
            <a:ahLst/>
            <a:cxnLst/>
            <a:rect l="l" t="t" r="r" b="b"/>
            <a:pathLst>
              <a:path h="52069">
                <a:moveTo>
                  <a:pt x="0" y="0"/>
                </a:moveTo>
                <a:lnTo>
                  <a:pt x="0" y="518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363590" y="31667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450966" y="3114929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81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405246" y="31530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461253" y="3114929"/>
            <a:ext cx="0" cy="34925"/>
          </a:xfrm>
          <a:custGeom>
            <a:avLst/>
            <a:gdLst/>
            <a:ahLst/>
            <a:cxnLst/>
            <a:rect l="l" t="t" r="r" b="b"/>
            <a:pathLst>
              <a:path h="34925">
                <a:moveTo>
                  <a:pt x="0" y="0"/>
                </a:moveTo>
                <a:lnTo>
                  <a:pt x="0" y="34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415534" y="31498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5482082" y="3114929"/>
            <a:ext cx="0" cy="29209"/>
          </a:xfrm>
          <a:custGeom>
            <a:avLst/>
            <a:gdLst/>
            <a:ahLst/>
            <a:cxnLst/>
            <a:rect l="l" t="t" r="r" b="b"/>
            <a:pathLst>
              <a:path h="29210">
                <a:moveTo>
                  <a:pt x="0" y="0"/>
                </a:moveTo>
                <a:lnTo>
                  <a:pt x="0" y="288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5436361" y="31437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5513323" y="3114929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7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5467603" y="31356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5544439" y="3114929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0" y="0"/>
                </a:moveTo>
                <a:lnTo>
                  <a:pt x="0" y="13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5498719" y="31283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5554853" y="3114929"/>
            <a:ext cx="0" cy="11430"/>
          </a:xfrm>
          <a:custGeom>
            <a:avLst/>
            <a:gdLst/>
            <a:ahLst/>
            <a:cxnLst/>
            <a:rect l="l" t="t" r="r" b="b"/>
            <a:pathLst>
              <a:path h="11430">
                <a:moveTo>
                  <a:pt x="0" y="0"/>
                </a:moveTo>
                <a:lnTo>
                  <a:pt x="0" y="11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5509133" y="3118739"/>
            <a:ext cx="180340" cy="0"/>
          </a:xfrm>
          <a:custGeom>
            <a:avLst/>
            <a:gdLst/>
            <a:ahLst/>
            <a:cxnLst/>
            <a:rect l="l" t="t" r="r" b="b"/>
            <a:pathLst>
              <a:path w="180339">
                <a:moveTo>
                  <a:pt x="0" y="0"/>
                </a:moveTo>
                <a:lnTo>
                  <a:pt x="179831" y="0"/>
                </a:lnTo>
              </a:path>
            </a:pathLst>
          </a:custGeom>
          <a:ln w="242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5639053" y="31069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670169" y="3104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563106" y="2245741"/>
            <a:ext cx="0" cy="601345"/>
          </a:xfrm>
          <a:custGeom>
            <a:avLst/>
            <a:gdLst/>
            <a:ahLst/>
            <a:cxnLst/>
            <a:rect l="l" t="t" r="r" b="b"/>
            <a:pathLst>
              <a:path h="601344">
                <a:moveTo>
                  <a:pt x="0" y="0"/>
                </a:moveTo>
                <a:lnTo>
                  <a:pt x="0" y="600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563106" y="3114929"/>
            <a:ext cx="0" cy="203200"/>
          </a:xfrm>
          <a:custGeom>
            <a:avLst/>
            <a:gdLst/>
            <a:ahLst/>
            <a:cxnLst/>
            <a:rect l="l" t="t" r="r" b="b"/>
            <a:pathLst>
              <a:path h="203200">
                <a:moveTo>
                  <a:pt x="0" y="0"/>
                </a:moveTo>
                <a:lnTo>
                  <a:pt x="0" y="2028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517385" y="33177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517385" y="22457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594220" y="2259710"/>
            <a:ext cx="0" cy="587375"/>
          </a:xfrm>
          <a:custGeom>
            <a:avLst/>
            <a:gdLst/>
            <a:ahLst/>
            <a:cxnLst/>
            <a:rect l="l" t="t" r="r" b="b"/>
            <a:pathLst>
              <a:path h="587375">
                <a:moveTo>
                  <a:pt x="0" y="0"/>
                </a:moveTo>
                <a:lnTo>
                  <a:pt x="0" y="586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594220" y="3114929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9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548501" y="33340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548501" y="2259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604634" y="2264410"/>
            <a:ext cx="0" cy="582295"/>
          </a:xfrm>
          <a:custGeom>
            <a:avLst/>
            <a:gdLst/>
            <a:ahLst/>
            <a:cxnLst/>
            <a:rect l="l" t="t" r="r" b="b"/>
            <a:pathLst>
              <a:path h="582294">
                <a:moveTo>
                  <a:pt x="0" y="0"/>
                </a:moveTo>
                <a:lnTo>
                  <a:pt x="0" y="5822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604634" y="3114929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6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558915" y="3339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558915" y="2264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620256" y="2271522"/>
            <a:ext cx="0" cy="575310"/>
          </a:xfrm>
          <a:custGeom>
            <a:avLst/>
            <a:gdLst/>
            <a:ahLst/>
            <a:cxnLst/>
            <a:rect l="l" t="t" r="r" b="b"/>
            <a:pathLst>
              <a:path h="575310">
                <a:moveTo>
                  <a:pt x="0" y="0"/>
                </a:moveTo>
                <a:lnTo>
                  <a:pt x="0" y="5751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620256" y="3114929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5">
                <a:moveTo>
                  <a:pt x="0" y="0"/>
                </a:moveTo>
                <a:lnTo>
                  <a:pt x="0" y="2330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574535" y="33479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574535" y="22715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677406" y="2298192"/>
            <a:ext cx="0" cy="548640"/>
          </a:xfrm>
          <a:custGeom>
            <a:avLst/>
            <a:gdLst/>
            <a:ahLst/>
            <a:cxnLst/>
            <a:rect l="l" t="t" r="r" b="b"/>
            <a:pathLst>
              <a:path h="548639">
                <a:moveTo>
                  <a:pt x="0" y="0"/>
                </a:moveTo>
                <a:lnTo>
                  <a:pt x="0" y="5485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677406" y="3114929"/>
            <a:ext cx="0" cy="265430"/>
          </a:xfrm>
          <a:custGeom>
            <a:avLst/>
            <a:gdLst/>
            <a:ahLst/>
            <a:cxnLst/>
            <a:rect l="l" t="t" r="r" b="b"/>
            <a:pathLst>
              <a:path h="265429">
                <a:moveTo>
                  <a:pt x="0" y="0"/>
                </a:moveTo>
                <a:lnTo>
                  <a:pt x="0" y="2649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631685" y="3379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631685" y="2298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698106" y="2308098"/>
            <a:ext cx="0" cy="539115"/>
          </a:xfrm>
          <a:custGeom>
            <a:avLst/>
            <a:gdLst/>
            <a:ahLst/>
            <a:cxnLst/>
            <a:rect l="l" t="t" r="r" b="b"/>
            <a:pathLst>
              <a:path h="539114">
                <a:moveTo>
                  <a:pt x="0" y="0"/>
                </a:moveTo>
                <a:lnTo>
                  <a:pt x="0" y="538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698106" y="3114929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8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652386" y="33917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652386" y="23080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760591" y="2338323"/>
            <a:ext cx="0" cy="508634"/>
          </a:xfrm>
          <a:custGeom>
            <a:avLst/>
            <a:gdLst/>
            <a:ahLst/>
            <a:cxnLst/>
            <a:rect l="l" t="t" r="r" b="b"/>
            <a:pathLst>
              <a:path h="508635">
                <a:moveTo>
                  <a:pt x="0" y="0"/>
                </a:moveTo>
                <a:lnTo>
                  <a:pt x="0" y="508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760591" y="3114929"/>
            <a:ext cx="0" cy="314325"/>
          </a:xfrm>
          <a:custGeom>
            <a:avLst/>
            <a:gdLst/>
            <a:ahLst/>
            <a:cxnLst/>
            <a:rect l="l" t="t" r="r" b="b"/>
            <a:pathLst>
              <a:path h="314325">
                <a:moveTo>
                  <a:pt x="0" y="0"/>
                </a:moveTo>
                <a:lnTo>
                  <a:pt x="0" y="313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714870" y="34288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714870" y="2338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932041" y="2424302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932041" y="3114929"/>
            <a:ext cx="0" cy="423545"/>
          </a:xfrm>
          <a:custGeom>
            <a:avLst/>
            <a:gdLst/>
            <a:ahLst/>
            <a:cxnLst/>
            <a:rect l="l" t="t" r="r" b="b"/>
            <a:pathLst>
              <a:path h="423545">
                <a:moveTo>
                  <a:pt x="0" y="0"/>
                </a:moveTo>
                <a:lnTo>
                  <a:pt x="0" y="423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886320" y="35383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886320" y="2424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968363" y="2442845"/>
            <a:ext cx="0" cy="403860"/>
          </a:xfrm>
          <a:custGeom>
            <a:avLst/>
            <a:gdLst/>
            <a:ahLst/>
            <a:cxnLst/>
            <a:rect l="l" t="t" r="r" b="b"/>
            <a:pathLst>
              <a:path h="403860">
                <a:moveTo>
                  <a:pt x="0" y="0"/>
                </a:moveTo>
                <a:lnTo>
                  <a:pt x="0" y="4038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968363" y="3114929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7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922643" y="35628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922643" y="2442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030719" y="2474848"/>
            <a:ext cx="0" cy="372110"/>
          </a:xfrm>
          <a:custGeom>
            <a:avLst/>
            <a:gdLst/>
            <a:ahLst/>
            <a:cxnLst/>
            <a:rect l="l" t="t" r="r" b="b"/>
            <a:pathLst>
              <a:path h="372110">
                <a:moveTo>
                  <a:pt x="0" y="0"/>
                </a:moveTo>
                <a:lnTo>
                  <a:pt x="0" y="3718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030719" y="3114929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985000" y="3605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985000" y="24748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051547" y="2485517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1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051547" y="3114929"/>
            <a:ext cx="0" cy="505459"/>
          </a:xfrm>
          <a:custGeom>
            <a:avLst/>
            <a:gdLst/>
            <a:ahLst/>
            <a:cxnLst/>
            <a:rect l="l" t="t" r="r" b="b"/>
            <a:pathLst>
              <a:path h="505460">
                <a:moveTo>
                  <a:pt x="0" y="0"/>
                </a:moveTo>
                <a:lnTo>
                  <a:pt x="0" y="505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005828" y="36201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005828" y="2485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212710" y="2567813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8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212710" y="3114929"/>
            <a:ext cx="0" cy="621030"/>
          </a:xfrm>
          <a:custGeom>
            <a:avLst/>
            <a:gdLst/>
            <a:ahLst/>
            <a:cxnLst/>
            <a:rect l="l" t="t" r="r" b="b"/>
            <a:pathLst>
              <a:path h="621029">
                <a:moveTo>
                  <a:pt x="0" y="0"/>
                </a:moveTo>
                <a:lnTo>
                  <a:pt x="0" y="6207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7166991" y="37357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7166991" y="25678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7238618" y="2580894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7238618" y="3114929"/>
            <a:ext cx="0" cy="640080"/>
          </a:xfrm>
          <a:custGeom>
            <a:avLst/>
            <a:gdLst/>
            <a:ahLst/>
            <a:cxnLst/>
            <a:rect l="l" t="t" r="r" b="b"/>
            <a:pathLst>
              <a:path h="640079">
                <a:moveTo>
                  <a:pt x="0" y="0"/>
                </a:moveTo>
                <a:lnTo>
                  <a:pt x="0" y="639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7192898" y="3754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7192898" y="25808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7254240" y="2588767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4">
                <a:moveTo>
                  <a:pt x="0" y="0"/>
                </a:moveTo>
                <a:lnTo>
                  <a:pt x="0" y="2579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7254240" y="3114929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7208519" y="3766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7208519" y="2588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7498080" y="2712592"/>
            <a:ext cx="0" cy="1878330"/>
          </a:xfrm>
          <a:custGeom>
            <a:avLst/>
            <a:gdLst/>
            <a:ahLst/>
            <a:cxnLst/>
            <a:rect l="l" t="t" r="r" b="b"/>
            <a:pathLst>
              <a:path h="1878329">
                <a:moveTo>
                  <a:pt x="0" y="187782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7498080" y="45904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7498080" y="4322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7498080" y="4053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7498080" y="3785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7498080" y="3517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7498080" y="3249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7498080" y="2980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7498080" y="2712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 txBox="1"/>
          <p:nvPr/>
        </p:nvSpPr>
        <p:spPr>
          <a:xfrm>
            <a:off x="7668259" y="4530722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7668259" y="4262371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7668259" y="3189348"/>
            <a:ext cx="743585" cy="9448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230504">
              <a:lnSpc>
                <a:spcPts val="211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90"/>
              </a:spcBef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7668259" y="2921124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7668259" y="265290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56" name="object 456"/>
          <p:cNvSpPr/>
          <p:nvPr/>
        </p:nvSpPr>
        <p:spPr>
          <a:xfrm>
            <a:off x="1143380" y="47096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1143380" y="47096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372108" y="4446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1372108" y="4446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1481200" y="43232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1481200" y="43232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1694307" y="4090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1694307" y="4090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1808607" y="3971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1808607" y="3971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000885" y="37838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000885" y="37838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182748" y="3624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182748" y="3624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548246" y="27668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548246" y="27668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579361" y="2782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579361" y="2782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589776" y="2787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589776" y="2787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605396" y="2794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605396" y="2794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662546" y="2824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662546" y="2824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683247" y="2835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683247" y="2835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745731" y="2868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745731" y="2868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917181" y="29664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917181" y="29664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6953504" y="29879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953504" y="29879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015860" y="30253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015860" y="30253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036689" y="30379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036689" y="30379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197852" y="3136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197852" y="3136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223759" y="31529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223759" y="31529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239381" y="31625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239381" y="31625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 txBox="1"/>
          <p:nvPr/>
        </p:nvSpPr>
        <p:spPr>
          <a:xfrm>
            <a:off x="81343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77917400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99" name="object 499"/>
          <p:cNvSpPr txBox="1"/>
          <p:nvPr/>
        </p:nvSpPr>
        <p:spPr>
          <a:xfrm>
            <a:off x="185280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77917600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0" name="object 500"/>
          <p:cNvSpPr txBox="1"/>
          <p:nvPr/>
        </p:nvSpPr>
        <p:spPr>
          <a:xfrm>
            <a:off x="289217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77917800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1" name="object 501"/>
          <p:cNvSpPr txBox="1"/>
          <p:nvPr/>
        </p:nvSpPr>
        <p:spPr>
          <a:xfrm>
            <a:off x="393153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497090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601027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704964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77918600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594230" y="480482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594230" y="400942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594230" y="321415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594230" y="241887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30" dirty="0">
                <a:latin typeface="Arial"/>
                <a:cs typeface="Arial"/>
              </a:rPr>
              <a:t>P</a:t>
            </a:r>
            <a:r>
              <a:rPr sz="1200" b="1" spc="-5" dirty="0">
                <a:latin typeface="Arial"/>
                <a:cs typeface="Arial"/>
              </a:rPr>
              <a:t>ARD6</a:t>
            </a:r>
            <a:r>
              <a:rPr sz="1200" b="1" dirty="0">
                <a:latin typeface="Arial"/>
                <a:cs typeface="Arial"/>
              </a:rPr>
              <a:t>G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AS1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18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100</a:t>
            </a:r>
            <a:endParaRPr sz="1200">
              <a:latin typeface="Arial"/>
              <a:cs typeface="Arial"/>
            </a:endParaRPr>
          </a:p>
          <a:p>
            <a:pPr marL="136525" marR="1289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4e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07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3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0.025</a:t>
            </a:r>
            <a:endParaRPr sz="1200">
              <a:latin typeface="Arial"/>
              <a:cs typeface="Arial"/>
            </a:endParaRPr>
          </a:p>
        </p:txBody>
      </p:sp>
      <p:sp>
        <p:nvSpPr>
          <p:cNvPr id="511" name="object 51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12" name="object 512"/>
          <p:cNvSpPr/>
          <p:nvPr/>
        </p:nvSpPr>
        <p:spPr>
          <a:xfrm>
            <a:off x="914400" y="2846704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5">
                <a:moveTo>
                  <a:pt x="0" y="268224"/>
                </a:moveTo>
                <a:lnTo>
                  <a:pt x="0" y="0"/>
                </a:lnTo>
                <a:lnTo>
                  <a:pt x="0" y="268224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 txBox="1"/>
          <p:nvPr/>
        </p:nvSpPr>
        <p:spPr>
          <a:xfrm>
            <a:off x="914400" y="2846704"/>
            <a:ext cx="6583680" cy="2686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4" name="object 514"/>
          <p:cNvSpPr/>
          <p:nvPr/>
        </p:nvSpPr>
        <p:spPr>
          <a:xfrm>
            <a:off x="4437507" y="4515230"/>
            <a:ext cx="146050" cy="0"/>
          </a:xfrm>
          <a:custGeom>
            <a:avLst/>
            <a:gdLst/>
            <a:ahLst/>
            <a:cxnLst/>
            <a:rect l="l" t="t" r="r" b="b"/>
            <a:pathLst>
              <a:path w="146050">
                <a:moveTo>
                  <a:pt x="0" y="0"/>
                </a:moveTo>
                <a:lnTo>
                  <a:pt x="145541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437507" y="4474083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296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583048" y="4474083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296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914400" y="2846704"/>
            <a:ext cx="6583680" cy="268605"/>
          </a:xfrm>
          <a:custGeom>
            <a:avLst/>
            <a:gdLst/>
            <a:ahLst/>
            <a:cxnLst/>
            <a:rect l="l" t="t" r="r" b="b"/>
            <a:pathLst>
              <a:path w="6583680" h="268605">
                <a:moveTo>
                  <a:pt x="0" y="0"/>
                </a:moveTo>
                <a:lnTo>
                  <a:pt x="0" y="268224"/>
                </a:lnTo>
                <a:lnTo>
                  <a:pt x="6583679" y="268224"/>
                </a:lnTo>
                <a:lnTo>
                  <a:pt x="6583679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 txBox="1"/>
          <p:nvPr/>
        </p:nvSpPr>
        <p:spPr>
          <a:xfrm>
            <a:off x="7146290" y="2936238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2" name="object 522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23" name="object 523"/>
          <p:cNvSpPr txBox="1"/>
          <p:nvPr/>
        </p:nvSpPr>
        <p:spPr>
          <a:xfrm>
            <a:off x="4023867" y="4186680"/>
            <a:ext cx="827405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63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0.24)</a:t>
            </a:r>
            <a:endParaRPr sz="800">
              <a:latin typeface="Arial"/>
              <a:cs typeface="Arial"/>
            </a:endParaRPr>
          </a:p>
        </p:txBody>
      </p:sp>
      <p:sp>
        <p:nvSpPr>
          <p:cNvPr id="524" name="object 52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26" name="object 5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429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4293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94942" y="4445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94942" y="44457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32560" y="4525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32560" y="4525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86280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86280" y="45432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17396" y="4553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17396" y="4553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31492" y="4557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31492" y="4557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88135" y="4575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88135" y="4575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48357" y="465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48357" y="4652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99285" y="4665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899285" y="4665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927605" y="4672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927605" y="4672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57654" y="4703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57654" y="4703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077466" y="4708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077466" y="4708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153792" y="4724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153792" y="4724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204720" y="473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204720" y="47336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221738" y="473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221738" y="473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368804" y="4758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368804" y="47589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38450" y="4774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38450" y="4774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903473" y="4769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03473" y="47692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920492" y="4767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920492" y="4767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962910" y="476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962910" y="4762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002533" y="4756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002533" y="47565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036442" y="4751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036442" y="4751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78860" y="47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78860" y="4743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141091" y="4729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141091" y="47299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149600" y="4728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149600" y="47280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66491" y="4724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66491" y="4724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86302" y="4718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86302" y="4718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76853" y="4693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76853" y="4693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523932" y="3941889"/>
            <a:ext cx="988440" cy="68402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674234" y="3765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674234" y="3765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742179" y="3695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742179" y="3695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804409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804409" y="36295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821428" y="3611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821428" y="3611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841240" y="3589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841240" y="3589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962778" y="3452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962778" y="3452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996815" y="3412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996815" y="34128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092953" y="3297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092953" y="3297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101463" y="3286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101463" y="3286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124069" y="3258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124069" y="3258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166486" y="3205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166486" y="3205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206110" y="3155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206110" y="3155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214620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214620" y="3144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225922" y="3130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225922" y="31305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251322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251322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257038" y="3091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257038" y="3091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268340" y="307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68340" y="307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99455" y="3038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99455" y="3038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327777" y="3004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327777" y="3004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344667" y="2983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44667" y="2983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50383" y="2977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50383" y="2977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95595" y="2923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395595" y="29237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409819" y="290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409819" y="2907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443728" y="2869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443728" y="2869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00242" y="2810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00242" y="2810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1154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511546" y="27989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539866" y="27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539866" y="27715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576696" y="2738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576696" y="27383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633211" y="269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633211" y="26926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653023" y="2678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653023" y="26784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64327" y="2670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664327" y="2670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712459" y="2641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712459" y="2641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726557" y="2634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726557" y="26343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822822" y="2599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822822" y="25994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845428" y="2594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845428" y="2594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856732" y="2593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856732" y="25930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893434" y="2589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893434" y="2589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927471" y="258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927471" y="2589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131052" y="2646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31052" y="26465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227317" y="270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227317" y="2704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247129" y="2718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47129" y="2718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81039" y="27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281039" y="27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303645" y="276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303645" y="2763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331965" y="2788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331965" y="2788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405498" y="2858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405498" y="28582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425310" y="2878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425310" y="2878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507353" y="2969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507353" y="29692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569582" y="3044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569582" y="3044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614794" y="3102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614794" y="31021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674231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674231" y="3181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773291" y="3322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773291" y="33221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815708" y="338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815708" y="338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835520" y="3415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835520" y="34151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875018" y="347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75018" y="3475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979793" y="3641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979793" y="36413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044817" y="3747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044817" y="37471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155180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155180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242809" y="4076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242809" y="4076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018157" y="5486400"/>
            <a:ext cx="4243705" cy="0"/>
          </a:xfrm>
          <a:custGeom>
            <a:avLst/>
            <a:gdLst/>
            <a:ahLst/>
            <a:cxnLst/>
            <a:rect l="l" t="t" r="r" b="b"/>
            <a:pathLst>
              <a:path w="4243705">
                <a:moveTo>
                  <a:pt x="0" y="0"/>
                </a:moveTo>
                <a:lnTo>
                  <a:pt x="424319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01815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43255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84695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2613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914400" y="2705354"/>
            <a:ext cx="0" cy="2124710"/>
          </a:xfrm>
          <a:custGeom>
            <a:avLst/>
            <a:gdLst/>
            <a:ahLst/>
            <a:cxnLst/>
            <a:rect l="l" t="t" r="r" b="b"/>
            <a:pathLst>
              <a:path h="2124710">
                <a:moveTo>
                  <a:pt x="0" y="0"/>
                </a:moveTo>
                <a:lnTo>
                  <a:pt x="0" y="2124583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22960" y="4829936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822960" y="3767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2960" y="2705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149730" y="44321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149730" y="44408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153477" y="444074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197736" y="44485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197736" y="44571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201610" y="44571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435353" y="45285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435353" y="45372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439227" y="45371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489075" y="45462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89075" y="45547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492948" y="45547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520189" y="45562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20189" y="45647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24063" y="45648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34413" y="45608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534413" y="45693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38160" y="45693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590928" y="4578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590928" y="4587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594802" y="4587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851151" y="4655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851151" y="4663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855025" y="4663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02079" y="46686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902079" y="46771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905952" y="46772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930400" y="4675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930400" y="46843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934273" y="4684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60575" y="4706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060575" y="4717605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6956" y="0"/>
                </a:lnTo>
              </a:path>
            </a:pathLst>
          </a:custGeom>
          <a:ln w="1396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064321" y="4715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080386" y="47111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084133" y="47197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156714" y="47269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156714" y="47355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160460" y="47355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207641" y="4736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207641" y="4746625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257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211387" y="4745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224658" y="4739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228405" y="4748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371725" y="47618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371725" y="47703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375471" y="47704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841244" y="4777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841244" y="47862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845117" y="4786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906395" y="47720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906395" y="4779708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036" y="0"/>
                </a:lnTo>
              </a:path>
            </a:pathLst>
          </a:custGeom>
          <a:ln w="1143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910141" y="47805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923285" y="47702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927159" y="47788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965704" y="47650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965704" y="47736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969577" y="47736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005327" y="47594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005327" y="47679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009201" y="47680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039236" y="4753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039236" y="47625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043110" y="4762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081654" y="47461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081654" y="47546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085528" y="47546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144011" y="47329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144011" y="47414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147758" y="47414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152394" y="47308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152394" y="4737480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162" y="0"/>
                </a:lnTo>
              </a:path>
            </a:pathLst>
          </a:custGeom>
          <a:ln w="1358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156267" y="47394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169411" y="4726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173158" y="4735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189223" y="47218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189223" y="47303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192970" y="47304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279775" y="46963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279775" y="47048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283521" y="47049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489642" y="3374834"/>
            <a:ext cx="1057021" cy="179705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677155" y="3767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677155" y="3776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680902" y="37764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744973" y="3698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744973" y="37068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748847" y="37068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807203" y="36324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807203" y="36409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811077" y="36410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824221" y="36140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824221" y="3622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828095" y="36226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844034" y="35925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844034" y="36010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847907" y="36011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965700" y="34554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965700" y="34640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969446" y="34639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999609" y="34157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999609" y="34243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003482" y="34243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095747" y="32998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095747" y="3308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099621" y="33084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104257" y="32894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104257" y="3297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108130" y="32979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126863" y="32613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126863" y="32698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130736" y="32699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169408" y="3208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169408" y="32167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173154" y="32167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208904" y="3158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208904" y="31668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212778" y="3166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217414" y="3147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217414" y="3156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221287" y="3156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228716" y="31333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228716" y="31419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232590" y="31419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254244" y="31014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257990" y="31100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259832" y="3094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263705" y="3102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271134" y="30802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275008" y="30888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302250" y="3041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306123" y="3050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330571" y="30071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330571" y="30157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334444" y="30156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347589" y="29866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347589" y="29951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351335" y="29952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353177" y="29798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353177" y="29884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357050" y="29883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398515" y="2926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398515" y="29352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402262" y="29352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412613" y="29104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412613" y="29190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416486" y="29190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446521" y="28726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446521" y="28812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450395" y="2881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503164" y="28130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503164" y="28216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506910" y="28216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514466" y="2801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514466" y="28103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518213" y="2810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542788" y="27744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542788" y="27829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546534" y="27830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579490" y="27411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579490" y="27498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583364" y="27497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636133" y="26955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636133" y="2696972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6956" y="0"/>
                </a:lnTo>
              </a:path>
            </a:pathLst>
          </a:custGeom>
          <a:ln w="237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639879" y="27041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655945" y="2681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659691" y="2689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667247" y="2673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667247" y="26821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670994" y="26821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715253" y="26445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715253" y="2649473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369" y="0"/>
                </a:lnTo>
              </a:path>
            </a:pathLst>
          </a:custGeom>
          <a:ln w="1689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719127" y="26530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729478" y="26372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733224" y="26458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825616" y="2602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825616" y="26108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829490" y="2610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848222" y="25976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5848222" y="26062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5852096" y="26062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5859526" y="2595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859526" y="26045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863399" y="26044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896355" y="25924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896355" y="26010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900102" y="26010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930265" y="25923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930265" y="26009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934138" y="26008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133972" y="2649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133972" y="26579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137719" y="26579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230111" y="2707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233985" y="2716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249923" y="2721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253797" y="2730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283833" y="2747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287706" y="27564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306565" y="2766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310312" y="2775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334759" y="2791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338633" y="27996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408292" y="28611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408292" y="28696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412166" y="28697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428104" y="28815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428104" y="28900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431978" y="2890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510146" y="2972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510146" y="29806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514020" y="2980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572377" y="30472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572377" y="30557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576250" y="30558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617716" y="3105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617716" y="3113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621462" y="31135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677025" y="31843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680898" y="3192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776084" y="33249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779958" y="33335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818503" y="33881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822376" y="33966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838315" y="34179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838315" y="34265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842188" y="34265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877939" y="34787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877939" y="3487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881685" y="3487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982586" y="36442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982586" y="36527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986460" y="36528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047610" y="37499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047610" y="37585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051484" y="37585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7157973" y="3932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7157973" y="3941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7161847" y="3941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7245604" y="40793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7245604" y="4088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7249477" y="40879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158239" y="3713098"/>
            <a:ext cx="0" cy="1455420"/>
          </a:xfrm>
          <a:custGeom>
            <a:avLst/>
            <a:gdLst/>
            <a:ahLst/>
            <a:cxnLst/>
            <a:rect l="l" t="t" r="r" b="b"/>
            <a:pathLst>
              <a:path h="1455420">
                <a:moveTo>
                  <a:pt x="0" y="145529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112519" y="5168391"/>
            <a:ext cx="139700" cy="0"/>
          </a:xfrm>
          <a:custGeom>
            <a:avLst/>
            <a:gdLst/>
            <a:ahLst/>
            <a:cxnLst/>
            <a:rect l="l" t="t" r="r" b="b"/>
            <a:pathLst>
              <a:path w="139700">
                <a:moveTo>
                  <a:pt x="0" y="0"/>
                </a:moveTo>
                <a:lnTo>
                  <a:pt x="13957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112519" y="37130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206372" y="3745991"/>
            <a:ext cx="0" cy="1422400"/>
          </a:xfrm>
          <a:custGeom>
            <a:avLst/>
            <a:gdLst/>
            <a:ahLst/>
            <a:cxnLst/>
            <a:rect l="l" t="t" r="r" b="b"/>
            <a:pathLst>
              <a:path h="1422400">
                <a:moveTo>
                  <a:pt x="0" y="142239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1160652" y="37459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443989" y="3897121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5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1443989" y="4239895"/>
            <a:ext cx="0" cy="937260"/>
          </a:xfrm>
          <a:custGeom>
            <a:avLst/>
            <a:gdLst/>
            <a:ahLst/>
            <a:cxnLst/>
            <a:rect l="l" t="t" r="r" b="b"/>
            <a:pathLst>
              <a:path h="937260">
                <a:moveTo>
                  <a:pt x="0" y="0"/>
                </a:moveTo>
                <a:lnTo>
                  <a:pt x="0" y="937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1398269" y="38971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497711" y="3928236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1497711" y="4239895"/>
            <a:ext cx="0" cy="941705"/>
          </a:xfrm>
          <a:custGeom>
            <a:avLst/>
            <a:gdLst/>
            <a:ahLst/>
            <a:cxnLst/>
            <a:rect l="l" t="t" r="r" b="b"/>
            <a:pathLst>
              <a:path h="941704">
                <a:moveTo>
                  <a:pt x="0" y="0"/>
                </a:moveTo>
                <a:lnTo>
                  <a:pt x="0" y="9414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398269" y="5181346"/>
            <a:ext cx="176530" cy="0"/>
          </a:xfrm>
          <a:custGeom>
            <a:avLst/>
            <a:gdLst/>
            <a:ahLst/>
            <a:cxnLst/>
            <a:rect l="l" t="t" r="r" b="b"/>
            <a:pathLst>
              <a:path w="176530">
                <a:moveTo>
                  <a:pt x="0" y="0"/>
                </a:moveTo>
                <a:lnTo>
                  <a:pt x="17627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1451991" y="39282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1528825" y="3945509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2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528825" y="4239895"/>
            <a:ext cx="0" cy="944244"/>
          </a:xfrm>
          <a:custGeom>
            <a:avLst/>
            <a:gdLst/>
            <a:ahLst/>
            <a:cxnLst/>
            <a:rect l="l" t="t" r="r" b="b"/>
            <a:pathLst>
              <a:path h="944245">
                <a:moveTo>
                  <a:pt x="0" y="0"/>
                </a:moveTo>
                <a:lnTo>
                  <a:pt x="0" y="944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1483105" y="39455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542922" y="3953255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1542922" y="4239895"/>
            <a:ext cx="0" cy="945515"/>
          </a:xfrm>
          <a:custGeom>
            <a:avLst/>
            <a:gdLst/>
            <a:ahLst/>
            <a:cxnLst/>
            <a:rect l="l" t="t" r="r" b="b"/>
            <a:pathLst>
              <a:path h="945514">
                <a:moveTo>
                  <a:pt x="0" y="0"/>
                </a:moveTo>
                <a:lnTo>
                  <a:pt x="0" y="945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497202" y="51854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1497202" y="39532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1599564" y="3983101"/>
            <a:ext cx="0" cy="1208405"/>
          </a:xfrm>
          <a:custGeom>
            <a:avLst/>
            <a:gdLst/>
            <a:ahLst/>
            <a:cxnLst/>
            <a:rect l="l" t="t" r="r" b="b"/>
            <a:pathLst>
              <a:path h="1208404">
                <a:moveTo>
                  <a:pt x="0" y="12082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553844" y="5191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1553844" y="39831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859788" y="4239895"/>
            <a:ext cx="0" cy="989965"/>
          </a:xfrm>
          <a:custGeom>
            <a:avLst/>
            <a:gdLst/>
            <a:ahLst/>
            <a:cxnLst/>
            <a:rect l="l" t="t" r="r" b="b"/>
            <a:pathLst>
              <a:path h="989964">
                <a:moveTo>
                  <a:pt x="0" y="0"/>
                </a:moveTo>
                <a:lnTo>
                  <a:pt x="0" y="9897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1814067" y="52296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1815719" y="4093019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910714" y="4239895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0"/>
                </a:moveTo>
                <a:lnTo>
                  <a:pt x="0" y="9988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1864995" y="5238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939035" y="4239895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70">
                <a:moveTo>
                  <a:pt x="0" y="0"/>
                </a:moveTo>
                <a:lnTo>
                  <a:pt x="0" y="10040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1893316" y="52439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069083" y="4239895"/>
            <a:ext cx="0" cy="1029335"/>
          </a:xfrm>
          <a:custGeom>
            <a:avLst/>
            <a:gdLst/>
            <a:ahLst/>
            <a:cxnLst/>
            <a:rect l="l" t="t" r="r" b="b"/>
            <a:pathLst>
              <a:path h="1029335">
                <a:moveTo>
                  <a:pt x="0" y="0"/>
                </a:moveTo>
                <a:lnTo>
                  <a:pt x="0" y="10292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023364" y="52691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088895" y="4239895"/>
            <a:ext cx="0" cy="1033144"/>
          </a:xfrm>
          <a:custGeom>
            <a:avLst/>
            <a:gdLst/>
            <a:ahLst/>
            <a:cxnLst/>
            <a:rect l="l" t="t" r="r" b="b"/>
            <a:pathLst>
              <a:path h="1033145">
                <a:moveTo>
                  <a:pt x="0" y="0"/>
                </a:moveTo>
                <a:lnTo>
                  <a:pt x="0" y="10330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043176" y="52729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165223" y="4239895"/>
            <a:ext cx="0" cy="1048385"/>
          </a:xfrm>
          <a:custGeom>
            <a:avLst/>
            <a:gdLst/>
            <a:ahLst/>
            <a:cxnLst/>
            <a:rect l="l" t="t" r="r" b="b"/>
            <a:pathLst>
              <a:path h="1048385">
                <a:moveTo>
                  <a:pt x="0" y="0"/>
                </a:moveTo>
                <a:lnTo>
                  <a:pt x="0" y="1048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119502" y="5287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187955" y="4183126"/>
            <a:ext cx="23495" cy="0"/>
          </a:xfrm>
          <a:custGeom>
            <a:avLst/>
            <a:gdLst/>
            <a:ahLst/>
            <a:cxnLst/>
            <a:rect l="l" t="t" r="r" b="b"/>
            <a:pathLst>
              <a:path w="23494">
                <a:moveTo>
                  <a:pt x="0" y="0"/>
                </a:moveTo>
                <a:lnTo>
                  <a:pt x="2298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216150" y="4192523"/>
            <a:ext cx="0" cy="1105535"/>
          </a:xfrm>
          <a:custGeom>
            <a:avLst/>
            <a:gdLst/>
            <a:ahLst/>
            <a:cxnLst/>
            <a:rect l="l" t="t" r="r" b="b"/>
            <a:pathLst>
              <a:path h="1105535">
                <a:moveTo>
                  <a:pt x="0" y="11051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170429" y="52976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170429" y="41925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233167" y="4195445"/>
            <a:ext cx="0" cy="1105535"/>
          </a:xfrm>
          <a:custGeom>
            <a:avLst/>
            <a:gdLst/>
            <a:ahLst/>
            <a:cxnLst/>
            <a:rect l="l" t="t" r="r" b="b"/>
            <a:pathLst>
              <a:path h="1105535">
                <a:moveTo>
                  <a:pt x="0" y="11054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187448" y="5300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187448" y="4195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380233" y="4214495"/>
            <a:ext cx="0" cy="1111885"/>
          </a:xfrm>
          <a:custGeom>
            <a:avLst/>
            <a:gdLst/>
            <a:ahLst/>
            <a:cxnLst/>
            <a:rect l="l" t="t" r="r" b="b"/>
            <a:pathLst>
              <a:path h="1111885">
                <a:moveTo>
                  <a:pt x="0" y="11118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334514" y="5326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334514" y="42144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2849879" y="4239895"/>
            <a:ext cx="0" cy="1114425"/>
          </a:xfrm>
          <a:custGeom>
            <a:avLst/>
            <a:gdLst/>
            <a:ahLst/>
            <a:cxnLst/>
            <a:rect l="l" t="t" r="r" b="b"/>
            <a:pathLst>
              <a:path h="1114425">
                <a:moveTo>
                  <a:pt x="0" y="0"/>
                </a:moveTo>
                <a:lnTo>
                  <a:pt x="0" y="11144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2804160" y="5350636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>
                <a:moveTo>
                  <a:pt x="0" y="0"/>
                </a:moveTo>
                <a:lnTo>
                  <a:pt x="173481" y="0"/>
                </a:lnTo>
              </a:path>
            </a:pathLst>
          </a:custGeom>
          <a:ln w="1689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914904" y="4239895"/>
            <a:ext cx="0" cy="1109345"/>
          </a:xfrm>
          <a:custGeom>
            <a:avLst/>
            <a:gdLst/>
            <a:ahLst/>
            <a:cxnLst/>
            <a:rect l="l" t="t" r="r" b="b"/>
            <a:pathLst>
              <a:path h="1109345">
                <a:moveTo>
                  <a:pt x="0" y="0"/>
                </a:moveTo>
                <a:lnTo>
                  <a:pt x="0" y="1108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2931922" y="4239895"/>
            <a:ext cx="0" cy="1107440"/>
          </a:xfrm>
          <a:custGeom>
            <a:avLst/>
            <a:gdLst/>
            <a:ahLst/>
            <a:cxnLst/>
            <a:rect l="l" t="t" r="r" b="b"/>
            <a:pathLst>
              <a:path h="1107439">
                <a:moveTo>
                  <a:pt x="0" y="0"/>
                </a:moveTo>
                <a:lnTo>
                  <a:pt x="0" y="11070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2974339" y="4239895"/>
            <a:ext cx="0" cy="1101725"/>
          </a:xfrm>
          <a:custGeom>
            <a:avLst/>
            <a:gdLst/>
            <a:ahLst/>
            <a:cxnLst/>
            <a:rect l="l" t="t" r="r" b="b"/>
            <a:pathLst>
              <a:path h="1101725">
                <a:moveTo>
                  <a:pt x="0" y="0"/>
                </a:moveTo>
                <a:lnTo>
                  <a:pt x="0" y="11015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2869183" y="5341492"/>
            <a:ext cx="190500" cy="0"/>
          </a:xfrm>
          <a:custGeom>
            <a:avLst/>
            <a:gdLst/>
            <a:ahLst/>
            <a:cxnLst/>
            <a:rect l="l" t="t" r="r" b="b"/>
            <a:pathLst>
              <a:path w="190500">
                <a:moveTo>
                  <a:pt x="0" y="0"/>
                </a:moveTo>
                <a:lnTo>
                  <a:pt x="19050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013964" y="4239895"/>
            <a:ext cx="0" cy="1096010"/>
          </a:xfrm>
          <a:custGeom>
            <a:avLst/>
            <a:gdLst/>
            <a:ahLst/>
            <a:cxnLst/>
            <a:rect l="l" t="t" r="r" b="b"/>
            <a:pathLst>
              <a:path h="1096010">
                <a:moveTo>
                  <a:pt x="0" y="0"/>
                </a:moveTo>
                <a:lnTo>
                  <a:pt x="0" y="10955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047873" y="4239895"/>
            <a:ext cx="0" cy="1089660"/>
          </a:xfrm>
          <a:custGeom>
            <a:avLst/>
            <a:gdLst/>
            <a:ahLst/>
            <a:cxnLst/>
            <a:rect l="l" t="t" r="r" b="b"/>
            <a:pathLst>
              <a:path h="1089660">
                <a:moveTo>
                  <a:pt x="0" y="0"/>
                </a:moveTo>
                <a:lnTo>
                  <a:pt x="0" y="10894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002152" y="53293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090291" y="4239895"/>
            <a:ext cx="0" cy="1080770"/>
          </a:xfrm>
          <a:custGeom>
            <a:avLst/>
            <a:gdLst/>
            <a:ahLst/>
            <a:cxnLst/>
            <a:rect l="l" t="t" r="r" b="b"/>
            <a:pathLst>
              <a:path h="1080770">
                <a:moveTo>
                  <a:pt x="0" y="0"/>
                </a:moveTo>
                <a:lnTo>
                  <a:pt x="0" y="10807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044570" y="53206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109976" y="4188714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>
                <a:moveTo>
                  <a:pt x="0" y="0"/>
                </a:moveTo>
                <a:lnTo>
                  <a:pt x="2603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152520" y="4177029"/>
            <a:ext cx="0" cy="1129030"/>
          </a:xfrm>
          <a:custGeom>
            <a:avLst/>
            <a:gdLst/>
            <a:ahLst/>
            <a:cxnLst/>
            <a:rect l="l" t="t" r="r" b="b"/>
            <a:pathLst>
              <a:path h="1129029">
                <a:moveTo>
                  <a:pt x="0" y="11287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106801" y="5304663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106801" y="4176204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161029" y="4175378"/>
            <a:ext cx="0" cy="1128395"/>
          </a:xfrm>
          <a:custGeom>
            <a:avLst/>
            <a:gdLst/>
            <a:ahLst/>
            <a:cxnLst/>
            <a:rect l="l" t="t" r="r" b="b"/>
            <a:pathLst>
              <a:path h="1128395">
                <a:moveTo>
                  <a:pt x="0" y="11281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177920" y="4171822"/>
            <a:ext cx="0" cy="1127125"/>
          </a:xfrm>
          <a:custGeom>
            <a:avLst/>
            <a:gdLst/>
            <a:ahLst/>
            <a:cxnLst/>
            <a:rect l="l" t="t" r="r" b="b"/>
            <a:pathLst>
              <a:path h="1127125">
                <a:moveTo>
                  <a:pt x="0" y="11271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132201" y="5298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132201" y="41718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197732" y="4167378"/>
            <a:ext cx="0" cy="1126490"/>
          </a:xfrm>
          <a:custGeom>
            <a:avLst/>
            <a:gdLst/>
            <a:ahLst/>
            <a:cxnLst/>
            <a:rect l="l" t="t" r="r" b="b"/>
            <a:pathLst>
              <a:path h="1126489">
                <a:moveTo>
                  <a:pt x="0" y="112610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152013" y="5293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152013" y="4167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288284" y="4144517"/>
            <a:ext cx="0" cy="1120775"/>
          </a:xfrm>
          <a:custGeom>
            <a:avLst/>
            <a:gdLst/>
            <a:ahLst/>
            <a:cxnLst/>
            <a:rect l="l" t="t" r="r" b="b"/>
            <a:pathLst>
              <a:path h="1120775">
                <a:moveTo>
                  <a:pt x="0" y="112064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242564" y="52651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242564" y="4144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685665" y="3190113"/>
            <a:ext cx="0" cy="1172845"/>
          </a:xfrm>
          <a:custGeom>
            <a:avLst/>
            <a:gdLst/>
            <a:ahLst/>
            <a:cxnLst/>
            <a:rect l="l" t="t" r="r" b="b"/>
            <a:pathLst>
              <a:path h="1172845">
                <a:moveTo>
                  <a:pt x="0" y="11727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639945" y="43628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639945" y="31901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753609" y="3147314"/>
            <a:ext cx="0" cy="1149350"/>
          </a:xfrm>
          <a:custGeom>
            <a:avLst/>
            <a:gdLst/>
            <a:ahLst/>
            <a:cxnLst/>
            <a:rect l="l" t="t" r="r" b="b"/>
            <a:pathLst>
              <a:path h="1149350">
                <a:moveTo>
                  <a:pt x="0" y="0"/>
                </a:moveTo>
                <a:lnTo>
                  <a:pt x="0" y="1149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707890" y="42965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815840" y="3147314"/>
            <a:ext cx="0" cy="1086485"/>
          </a:xfrm>
          <a:custGeom>
            <a:avLst/>
            <a:gdLst/>
            <a:ahLst/>
            <a:cxnLst/>
            <a:rect l="l" t="t" r="r" b="b"/>
            <a:pathLst>
              <a:path h="1086485">
                <a:moveTo>
                  <a:pt x="0" y="0"/>
                </a:moveTo>
                <a:lnTo>
                  <a:pt x="0" y="10862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770120" y="4233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832858" y="3147314"/>
            <a:ext cx="0" cy="1068705"/>
          </a:xfrm>
          <a:custGeom>
            <a:avLst/>
            <a:gdLst/>
            <a:ahLst/>
            <a:cxnLst/>
            <a:rect l="l" t="t" r="r" b="b"/>
            <a:pathLst>
              <a:path h="1068704">
                <a:moveTo>
                  <a:pt x="0" y="0"/>
                </a:moveTo>
                <a:lnTo>
                  <a:pt x="0" y="10687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787138" y="42160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852670" y="3147314"/>
            <a:ext cx="0" cy="1048385"/>
          </a:xfrm>
          <a:custGeom>
            <a:avLst/>
            <a:gdLst/>
            <a:ahLst/>
            <a:cxnLst/>
            <a:rect l="l" t="t" r="r" b="b"/>
            <a:pathLst>
              <a:path h="1048385">
                <a:moveTo>
                  <a:pt x="0" y="0"/>
                </a:moveTo>
                <a:lnTo>
                  <a:pt x="0" y="10478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806950" y="41951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969446" y="28706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974209" y="3147314"/>
            <a:ext cx="0" cy="913765"/>
          </a:xfrm>
          <a:custGeom>
            <a:avLst/>
            <a:gdLst/>
            <a:ahLst/>
            <a:cxnLst/>
            <a:rect l="l" t="t" r="r" b="b"/>
            <a:pathLst>
              <a:path h="913764">
                <a:moveTo>
                  <a:pt x="0" y="0"/>
                </a:moveTo>
                <a:lnTo>
                  <a:pt x="0" y="913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928489" y="4060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928489" y="2867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008245" y="2827401"/>
            <a:ext cx="0" cy="46990"/>
          </a:xfrm>
          <a:custGeom>
            <a:avLst/>
            <a:gdLst/>
            <a:ahLst/>
            <a:cxnLst/>
            <a:rect l="l" t="t" r="r" b="b"/>
            <a:pathLst>
              <a:path h="46989">
                <a:moveTo>
                  <a:pt x="0" y="0"/>
                </a:moveTo>
                <a:lnTo>
                  <a:pt x="0" y="467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008245" y="3147314"/>
            <a:ext cx="0" cy="874394"/>
          </a:xfrm>
          <a:custGeom>
            <a:avLst/>
            <a:gdLst/>
            <a:ahLst/>
            <a:cxnLst/>
            <a:rect l="l" t="t" r="r" b="b"/>
            <a:pathLst>
              <a:path h="874395">
                <a:moveTo>
                  <a:pt x="0" y="0"/>
                </a:moveTo>
                <a:lnTo>
                  <a:pt x="0" y="8738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962525" y="4021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962525" y="28274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104384" y="2714117"/>
            <a:ext cx="0" cy="160020"/>
          </a:xfrm>
          <a:custGeom>
            <a:avLst/>
            <a:gdLst/>
            <a:ahLst/>
            <a:cxnLst/>
            <a:rect l="l" t="t" r="r" b="b"/>
            <a:pathLst>
              <a:path h="160019">
                <a:moveTo>
                  <a:pt x="0" y="0"/>
                </a:moveTo>
                <a:lnTo>
                  <a:pt x="0" y="160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104384" y="3147314"/>
            <a:ext cx="0" cy="755650"/>
          </a:xfrm>
          <a:custGeom>
            <a:avLst/>
            <a:gdLst/>
            <a:ahLst/>
            <a:cxnLst/>
            <a:rect l="l" t="t" r="r" b="b"/>
            <a:pathLst>
              <a:path h="755650">
                <a:moveTo>
                  <a:pt x="0" y="0"/>
                </a:moveTo>
                <a:lnTo>
                  <a:pt x="0" y="755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058664" y="389737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2044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058664" y="2709100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9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112892" y="2704083"/>
            <a:ext cx="0" cy="170180"/>
          </a:xfrm>
          <a:custGeom>
            <a:avLst/>
            <a:gdLst/>
            <a:ahLst/>
            <a:cxnLst/>
            <a:rect l="l" t="t" r="r" b="b"/>
            <a:pathLst>
              <a:path h="170180">
                <a:moveTo>
                  <a:pt x="0" y="0"/>
                </a:moveTo>
                <a:lnTo>
                  <a:pt x="0" y="170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112892" y="3147314"/>
            <a:ext cx="0" cy="744855"/>
          </a:xfrm>
          <a:custGeom>
            <a:avLst/>
            <a:gdLst/>
            <a:ahLst/>
            <a:cxnLst/>
            <a:rect l="l" t="t" r="r" b="b"/>
            <a:pathLst>
              <a:path h="744854">
                <a:moveTo>
                  <a:pt x="0" y="0"/>
                </a:moveTo>
                <a:lnTo>
                  <a:pt x="0" y="7446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135498" y="2677160"/>
            <a:ext cx="0" cy="197485"/>
          </a:xfrm>
          <a:custGeom>
            <a:avLst/>
            <a:gdLst/>
            <a:ahLst/>
            <a:cxnLst/>
            <a:rect l="l" t="t" r="r" b="b"/>
            <a:pathLst>
              <a:path h="197485">
                <a:moveTo>
                  <a:pt x="0" y="0"/>
                </a:moveTo>
                <a:lnTo>
                  <a:pt x="0" y="1969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135498" y="3147314"/>
            <a:ext cx="0" cy="715645"/>
          </a:xfrm>
          <a:custGeom>
            <a:avLst/>
            <a:gdLst/>
            <a:ahLst/>
            <a:cxnLst/>
            <a:rect l="l" t="t" r="r" b="b"/>
            <a:pathLst>
              <a:path h="715645">
                <a:moveTo>
                  <a:pt x="0" y="0"/>
                </a:moveTo>
                <a:lnTo>
                  <a:pt x="0" y="7152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089778" y="38625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089778" y="2677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177916" y="2626867"/>
            <a:ext cx="0" cy="247650"/>
          </a:xfrm>
          <a:custGeom>
            <a:avLst/>
            <a:gdLst/>
            <a:ahLst/>
            <a:cxnLst/>
            <a:rect l="l" t="t" r="r" b="b"/>
            <a:pathLst>
              <a:path h="247650">
                <a:moveTo>
                  <a:pt x="0" y="0"/>
                </a:moveTo>
                <a:lnTo>
                  <a:pt x="0" y="2472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177916" y="3147314"/>
            <a:ext cx="0" cy="659765"/>
          </a:xfrm>
          <a:custGeom>
            <a:avLst/>
            <a:gdLst/>
            <a:ahLst/>
            <a:cxnLst/>
            <a:rect l="l" t="t" r="r" b="b"/>
            <a:pathLst>
              <a:path h="659764">
                <a:moveTo>
                  <a:pt x="0" y="0"/>
                </a:moveTo>
                <a:lnTo>
                  <a:pt x="0" y="659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132196" y="3806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132196" y="26268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217540" y="2580132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5">
                <a:moveTo>
                  <a:pt x="0" y="0"/>
                </a:moveTo>
                <a:lnTo>
                  <a:pt x="0" y="2940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217540" y="3147314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171821" y="374789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2095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171821" y="2575115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95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226050" y="2570098"/>
            <a:ext cx="0" cy="304165"/>
          </a:xfrm>
          <a:custGeom>
            <a:avLst/>
            <a:gdLst/>
            <a:ahLst/>
            <a:cxnLst/>
            <a:rect l="l" t="t" r="r" b="b"/>
            <a:pathLst>
              <a:path h="304164">
                <a:moveTo>
                  <a:pt x="0" y="0"/>
                </a:moveTo>
                <a:lnTo>
                  <a:pt x="0" y="304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226050" y="3147314"/>
            <a:ext cx="0" cy="594995"/>
          </a:xfrm>
          <a:custGeom>
            <a:avLst/>
            <a:gdLst/>
            <a:ahLst/>
            <a:cxnLst/>
            <a:rect l="l" t="t" r="r" b="b"/>
            <a:pathLst>
              <a:path h="594995">
                <a:moveTo>
                  <a:pt x="0" y="0"/>
                </a:moveTo>
                <a:lnTo>
                  <a:pt x="0" y="5948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237353" y="2556891"/>
            <a:ext cx="0" cy="317500"/>
          </a:xfrm>
          <a:custGeom>
            <a:avLst/>
            <a:gdLst/>
            <a:ahLst/>
            <a:cxnLst/>
            <a:rect l="l" t="t" r="r" b="b"/>
            <a:pathLst>
              <a:path h="317500">
                <a:moveTo>
                  <a:pt x="0" y="0"/>
                </a:moveTo>
                <a:lnTo>
                  <a:pt x="0" y="3172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237353" y="3147314"/>
            <a:ext cx="0" cy="579755"/>
          </a:xfrm>
          <a:custGeom>
            <a:avLst/>
            <a:gdLst/>
            <a:ahLst/>
            <a:cxnLst/>
            <a:rect l="l" t="t" r="r" b="b"/>
            <a:pathLst>
              <a:path h="579754">
                <a:moveTo>
                  <a:pt x="0" y="0"/>
                </a:moveTo>
                <a:lnTo>
                  <a:pt x="0" y="5797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191633" y="37270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191633" y="25568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262753" y="2527173"/>
            <a:ext cx="0" cy="347345"/>
          </a:xfrm>
          <a:custGeom>
            <a:avLst/>
            <a:gdLst/>
            <a:ahLst/>
            <a:cxnLst/>
            <a:rect l="l" t="t" r="r" b="b"/>
            <a:pathLst>
              <a:path h="347344">
                <a:moveTo>
                  <a:pt x="0" y="0"/>
                </a:moveTo>
                <a:lnTo>
                  <a:pt x="0" y="346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262753" y="3147314"/>
            <a:ext cx="0" cy="545465"/>
          </a:xfrm>
          <a:custGeom>
            <a:avLst/>
            <a:gdLst/>
            <a:ahLst/>
            <a:cxnLst/>
            <a:rect l="l" t="t" r="r" b="b"/>
            <a:pathLst>
              <a:path h="545464">
                <a:moveTo>
                  <a:pt x="0" y="0"/>
                </a:moveTo>
                <a:lnTo>
                  <a:pt x="0" y="5454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217033" y="3689032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0" y="0"/>
                </a:moveTo>
                <a:lnTo>
                  <a:pt x="97154" y="0"/>
                </a:lnTo>
              </a:path>
            </a:pathLst>
          </a:custGeom>
          <a:ln w="17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217033" y="2523870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0" y="0"/>
                </a:moveTo>
                <a:lnTo>
                  <a:pt x="97154" y="0"/>
                </a:lnTo>
              </a:path>
            </a:pathLst>
          </a:custGeom>
          <a:ln w="1612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268467" y="2520569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4">
                <a:moveTo>
                  <a:pt x="0" y="0"/>
                </a:moveTo>
                <a:lnTo>
                  <a:pt x="0" y="3535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268467" y="3147314"/>
            <a:ext cx="0" cy="538480"/>
          </a:xfrm>
          <a:custGeom>
            <a:avLst/>
            <a:gdLst/>
            <a:ahLst/>
            <a:cxnLst/>
            <a:rect l="l" t="t" r="r" b="b"/>
            <a:pathLst>
              <a:path h="538479">
                <a:moveTo>
                  <a:pt x="0" y="0"/>
                </a:moveTo>
                <a:lnTo>
                  <a:pt x="0" y="537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279771" y="2507488"/>
            <a:ext cx="0" cy="367030"/>
          </a:xfrm>
          <a:custGeom>
            <a:avLst/>
            <a:gdLst/>
            <a:ahLst/>
            <a:cxnLst/>
            <a:rect l="l" t="t" r="r" b="b"/>
            <a:pathLst>
              <a:path h="367030">
                <a:moveTo>
                  <a:pt x="0" y="0"/>
                </a:moveTo>
                <a:lnTo>
                  <a:pt x="0" y="3666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279771" y="3147314"/>
            <a:ext cx="0" cy="523240"/>
          </a:xfrm>
          <a:custGeom>
            <a:avLst/>
            <a:gdLst/>
            <a:ahLst/>
            <a:cxnLst/>
            <a:rect l="l" t="t" r="r" b="b"/>
            <a:pathLst>
              <a:path h="523239">
                <a:moveTo>
                  <a:pt x="0" y="0"/>
                </a:moveTo>
                <a:lnTo>
                  <a:pt x="0" y="5227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234051" y="3670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234051" y="25074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310885" y="2471927"/>
            <a:ext cx="0" cy="402590"/>
          </a:xfrm>
          <a:custGeom>
            <a:avLst/>
            <a:gdLst/>
            <a:ahLst/>
            <a:cxnLst/>
            <a:rect l="l" t="t" r="r" b="b"/>
            <a:pathLst>
              <a:path h="402589">
                <a:moveTo>
                  <a:pt x="0" y="0"/>
                </a:moveTo>
                <a:lnTo>
                  <a:pt x="0" y="4022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310885" y="3147314"/>
            <a:ext cx="0" cy="481330"/>
          </a:xfrm>
          <a:custGeom>
            <a:avLst/>
            <a:gdLst/>
            <a:ahLst/>
            <a:cxnLst/>
            <a:rect l="l" t="t" r="r" b="b"/>
            <a:pathLst>
              <a:path h="481329">
                <a:moveTo>
                  <a:pt x="0" y="0"/>
                </a:moveTo>
                <a:lnTo>
                  <a:pt x="0" y="4813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265165" y="3628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265165" y="24719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339207" y="2439923"/>
            <a:ext cx="0" cy="1151890"/>
          </a:xfrm>
          <a:custGeom>
            <a:avLst/>
            <a:gdLst/>
            <a:ahLst/>
            <a:cxnLst/>
            <a:rect l="l" t="t" r="r" b="b"/>
            <a:pathLst>
              <a:path h="1151889">
                <a:moveTo>
                  <a:pt x="0" y="11515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293486" y="35914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293486" y="24399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356097" y="2421001"/>
            <a:ext cx="0" cy="726440"/>
          </a:xfrm>
          <a:custGeom>
            <a:avLst/>
            <a:gdLst/>
            <a:ahLst/>
            <a:cxnLst/>
            <a:rect l="l" t="t" r="r" b="b"/>
            <a:pathLst>
              <a:path h="726439">
                <a:moveTo>
                  <a:pt x="0" y="0"/>
                </a:moveTo>
                <a:lnTo>
                  <a:pt x="0" y="7261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356097" y="3420364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310378" y="3565715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0" y="0"/>
                </a:moveTo>
                <a:lnTo>
                  <a:pt x="97155" y="0"/>
                </a:lnTo>
              </a:path>
            </a:pathLst>
          </a:custGeom>
          <a:ln w="1676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310378" y="2417889"/>
            <a:ext cx="97155" cy="0"/>
          </a:xfrm>
          <a:custGeom>
            <a:avLst/>
            <a:gdLst/>
            <a:ahLst/>
            <a:cxnLst/>
            <a:rect l="l" t="t" r="r" b="b"/>
            <a:pathLst>
              <a:path w="97154">
                <a:moveTo>
                  <a:pt x="0" y="0"/>
                </a:moveTo>
                <a:lnTo>
                  <a:pt x="97155" y="0"/>
                </a:lnTo>
              </a:path>
            </a:pathLst>
          </a:custGeom>
          <a:ln w="1574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361813" y="2414777"/>
            <a:ext cx="0" cy="732790"/>
          </a:xfrm>
          <a:custGeom>
            <a:avLst/>
            <a:gdLst/>
            <a:ahLst/>
            <a:cxnLst/>
            <a:rect l="l" t="t" r="r" b="b"/>
            <a:pathLst>
              <a:path h="732789">
                <a:moveTo>
                  <a:pt x="0" y="0"/>
                </a:moveTo>
                <a:lnTo>
                  <a:pt x="0" y="7324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361813" y="3420364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17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407025" y="2365629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5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407025" y="3420364"/>
            <a:ext cx="0" cy="84455"/>
          </a:xfrm>
          <a:custGeom>
            <a:avLst/>
            <a:gdLst/>
            <a:ahLst/>
            <a:cxnLst/>
            <a:rect l="l" t="t" r="r" b="b"/>
            <a:pathLst>
              <a:path h="84454">
                <a:moveTo>
                  <a:pt x="0" y="0"/>
                </a:moveTo>
                <a:lnTo>
                  <a:pt x="0" y="84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361304" y="3504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361304" y="23656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421248" y="2350770"/>
            <a:ext cx="0" cy="796925"/>
          </a:xfrm>
          <a:custGeom>
            <a:avLst/>
            <a:gdLst/>
            <a:ahLst/>
            <a:cxnLst/>
            <a:rect l="l" t="t" r="r" b="b"/>
            <a:pathLst>
              <a:path h="796925">
                <a:moveTo>
                  <a:pt x="0" y="0"/>
                </a:moveTo>
                <a:lnTo>
                  <a:pt x="0" y="7964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421248" y="3420364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70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375528" y="34874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375528" y="2350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455158" y="2315591"/>
            <a:ext cx="0" cy="831850"/>
          </a:xfrm>
          <a:custGeom>
            <a:avLst/>
            <a:gdLst/>
            <a:ahLst/>
            <a:cxnLst/>
            <a:rect l="l" t="t" r="r" b="b"/>
            <a:pathLst>
              <a:path h="831850">
                <a:moveTo>
                  <a:pt x="0" y="0"/>
                </a:moveTo>
                <a:lnTo>
                  <a:pt x="0" y="8315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455158" y="3420364"/>
            <a:ext cx="0" cy="26670"/>
          </a:xfrm>
          <a:custGeom>
            <a:avLst/>
            <a:gdLst/>
            <a:ahLst/>
            <a:cxnLst/>
            <a:rect l="l" t="t" r="r" b="b"/>
            <a:pathLst>
              <a:path h="26670">
                <a:moveTo>
                  <a:pt x="0" y="0"/>
                </a:moveTo>
                <a:lnTo>
                  <a:pt x="0" y="264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409438" y="34467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409438" y="23155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511672" y="2260092"/>
            <a:ext cx="0" cy="887094"/>
          </a:xfrm>
          <a:custGeom>
            <a:avLst/>
            <a:gdLst/>
            <a:ahLst/>
            <a:cxnLst/>
            <a:rect l="l" t="t" r="r" b="b"/>
            <a:pathLst>
              <a:path h="887094">
                <a:moveTo>
                  <a:pt x="0" y="0"/>
                </a:moveTo>
                <a:lnTo>
                  <a:pt x="0" y="8870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465953" y="22600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522976" y="2249551"/>
            <a:ext cx="0" cy="897890"/>
          </a:xfrm>
          <a:custGeom>
            <a:avLst/>
            <a:gdLst/>
            <a:ahLst/>
            <a:cxnLst/>
            <a:rect l="l" t="t" r="r" b="b"/>
            <a:pathLst>
              <a:path h="897889">
                <a:moveTo>
                  <a:pt x="0" y="0"/>
                </a:moveTo>
                <a:lnTo>
                  <a:pt x="0" y="8976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5477255" y="2249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551296" y="2223897"/>
            <a:ext cx="0" cy="923290"/>
          </a:xfrm>
          <a:custGeom>
            <a:avLst/>
            <a:gdLst/>
            <a:ahLst/>
            <a:cxnLst/>
            <a:rect l="l" t="t" r="r" b="b"/>
            <a:pathLst>
              <a:path h="923289">
                <a:moveTo>
                  <a:pt x="0" y="0"/>
                </a:moveTo>
                <a:lnTo>
                  <a:pt x="0" y="9232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5505577" y="22238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588127" y="2192527"/>
            <a:ext cx="0" cy="955040"/>
          </a:xfrm>
          <a:custGeom>
            <a:avLst/>
            <a:gdLst/>
            <a:ahLst/>
            <a:cxnLst/>
            <a:rect l="l" t="t" r="r" b="b"/>
            <a:pathLst>
              <a:path h="955039">
                <a:moveTo>
                  <a:pt x="0" y="0"/>
                </a:moveTo>
                <a:lnTo>
                  <a:pt x="0" y="9546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5542407" y="21925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5644641" y="2149220"/>
            <a:ext cx="0" cy="998219"/>
          </a:xfrm>
          <a:custGeom>
            <a:avLst/>
            <a:gdLst/>
            <a:ahLst/>
            <a:cxnLst/>
            <a:rect l="l" t="t" r="r" b="b"/>
            <a:pathLst>
              <a:path h="998219">
                <a:moveTo>
                  <a:pt x="0" y="0"/>
                </a:moveTo>
                <a:lnTo>
                  <a:pt x="0" y="9979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5598921" y="2149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5664453" y="2135632"/>
            <a:ext cx="0" cy="1011555"/>
          </a:xfrm>
          <a:custGeom>
            <a:avLst/>
            <a:gdLst/>
            <a:ahLst/>
            <a:cxnLst/>
            <a:rect l="l" t="t" r="r" b="b"/>
            <a:pathLst>
              <a:path h="1011555">
                <a:moveTo>
                  <a:pt x="0" y="0"/>
                </a:moveTo>
                <a:lnTo>
                  <a:pt x="0" y="10115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5707126" y="3239325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5618734" y="21356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5675757" y="2128266"/>
            <a:ext cx="0" cy="1019175"/>
          </a:xfrm>
          <a:custGeom>
            <a:avLst/>
            <a:gdLst/>
            <a:ahLst/>
            <a:cxnLst/>
            <a:rect l="l" t="t" r="r" b="b"/>
            <a:pathLst>
              <a:path h="1019175">
                <a:moveTo>
                  <a:pt x="0" y="0"/>
                </a:moveTo>
                <a:lnTo>
                  <a:pt x="0" y="10189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704078" y="3235960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0" y="0"/>
                </a:moveTo>
                <a:lnTo>
                  <a:pt x="173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5630036" y="21282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5723890" y="2100579"/>
            <a:ext cx="0" cy="774065"/>
          </a:xfrm>
          <a:custGeom>
            <a:avLst/>
            <a:gdLst/>
            <a:ahLst/>
            <a:cxnLst/>
            <a:rect l="l" t="t" r="r" b="b"/>
            <a:pathLst>
              <a:path h="774064">
                <a:moveTo>
                  <a:pt x="0" y="0"/>
                </a:moveTo>
                <a:lnTo>
                  <a:pt x="0" y="7735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5723890" y="3147314"/>
            <a:ext cx="0" cy="58419"/>
          </a:xfrm>
          <a:custGeom>
            <a:avLst/>
            <a:gdLst/>
            <a:ahLst/>
            <a:cxnLst/>
            <a:rect l="l" t="t" r="r" b="b"/>
            <a:pathLst>
              <a:path h="58419">
                <a:moveTo>
                  <a:pt x="0" y="0"/>
                </a:moveTo>
                <a:lnTo>
                  <a:pt x="0" y="584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5704078" y="3205733"/>
            <a:ext cx="66040" cy="0"/>
          </a:xfrm>
          <a:custGeom>
            <a:avLst/>
            <a:gdLst/>
            <a:ahLst/>
            <a:cxnLst/>
            <a:rect l="l" t="t" r="r" b="b"/>
            <a:pathLst>
              <a:path w="66039">
                <a:moveTo>
                  <a:pt x="0" y="0"/>
                </a:moveTo>
                <a:lnTo>
                  <a:pt x="6553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5678170" y="21005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5737986" y="2093595"/>
            <a:ext cx="0" cy="781050"/>
          </a:xfrm>
          <a:custGeom>
            <a:avLst/>
            <a:gdLst/>
            <a:ahLst/>
            <a:cxnLst/>
            <a:rect l="l" t="t" r="r" b="b"/>
            <a:pathLst>
              <a:path h="781050">
                <a:moveTo>
                  <a:pt x="0" y="0"/>
                </a:moveTo>
                <a:lnTo>
                  <a:pt x="0" y="7805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5737986" y="3147314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6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5692266" y="31979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5692266" y="2093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5834253" y="2060575"/>
            <a:ext cx="0" cy="814069"/>
          </a:xfrm>
          <a:custGeom>
            <a:avLst/>
            <a:gdLst/>
            <a:ahLst/>
            <a:cxnLst/>
            <a:rect l="l" t="t" r="r" b="b"/>
            <a:pathLst>
              <a:path h="814069">
                <a:moveTo>
                  <a:pt x="0" y="0"/>
                </a:moveTo>
                <a:lnTo>
                  <a:pt x="0" y="8135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834253" y="3147314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0" y="0"/>
                </a:moveTo>
                <a:lnTo>
                  <a:pt x="0" y="137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788533" y="31610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788533" y="20605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856859" y="2056510"/>
            <a:ext cx="0" cy="817880"/>
          </a:xfrm>
          <a:custGeom>
            <a:avLst/>
            <a:gdLst/>
            <a:ahLst/>
            <a:cxnLst/>
            <a:rect l="l" t="t" r="r" b="b"/>
            <a:pathLst>
              <a:path h="817880">
                <a:moveTo>
                  <a:pt x="0" y="0"/>
                </a:moveTo>
                <a:lnTo>
                  <a:pt x="0" y="8176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852096" y="3151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811139" y="3152457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>
                <a:moveTo>
                  <a:pt x="0" y="0"/>
                </a:moveTo>
                <a:lnTo>
                  <a:pt x="173482" y="0"/>
                </a:lnTo>
              </a:path>
            </a:pathLst>
          </a:custGeom>
          <a:ln w="1676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868161" y="2054986"/>
            <a:ext cx="0" cy="819150"/>
          </a:xfrm>
          <a:custGeom>
            <a:avLst/>
            <a:gdLst/>
            <a:ahLst/>
            <a:cxnLst/>
            <a:rect l="l" t="t" r="r" b="b"/>
            <a:pathLst>
              <a:path h="819150">
                <a:moveTo>
                  <a:pt x="0" y="0"/>
                </a:moveTo>
                <a:lnTo>
                  <a:pt x="0" y="819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863399" y="31506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822441" y="31540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811139" y="2054986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>
                <a:moveTo>
                  <a:pt x="0" y="0"/>
                </a:moveTo>
                <a:lnTo>
                  <a:pt x="17348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904865" y="2052320"/>
            <a:ext cx="0" cy="822325"/>
          </a:xfrm>
          <a:custGeom>
            <a:avLst/>
            <a:gdLst/>
            <a:ahLst/>
            <a:cxnLst/>
            <a:rect l="l" t="t" r="r" b="b"/>
            <a:pathLst>
              <a:path h="822325">
                <a:moveTo>
                  <a:pt x="0" y="0"/>
                </a:moveTo>
                <a:lnTo>
                  <a:pt x="0" y="8218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900102" y="31485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859145" y="31498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859145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938901" y="2053082"/>
            <a:ext cx="0" cy="821055"/>
          </a:xfrm>
          <a:custGeom>
            <a:avLst/>
            <a:gdLst/>
            <a:ahLst/>
            <a:cxnLst/>
            <a:rect l="l" t="t" r="r" b="b"/>
            <a:pathLst>
              <a:path h="821055">
                <a:moveTo>
                  <a:pt x="0" y="0"/>
                </a:moveTo>
                <a:lnTo>
                  <a:pt x="0" y="821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934138" y="31480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142482" y="2116454"/>
            <a:ext cx="0" cy="1031240"/>
          </a:xfrm>
          <a:custGeom>
            <a:avLst/>
            <a:gdLst/>
            <a:ahLst/>
            <a:cxnLst/>
            <a:rect l="l" t="t" r="r" b="b"/>
            <a:pathLst>
              <a:path h="1031239">
                <a:moveTo>
                  <a:pt x="0" y="0"/>
                </a:moveTo>
                <a:lnTo>
                  <a:pt x="0" y="10307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096761" y="2116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238747" y="2178304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238747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193028" y="21783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258559" y="2193289"/>
            <a:ext cx="0" cy="407670"/>
          </a:xfrm>
          <a:custGeom>
            <a:avLst/>
            <a:gdLst/>
            <a:ahLst/>
            <a:cxnLst/>
            <a:rect l="l" t="t" r="r" b="b"/>
            <a:pathLst>
              <a:path h="407669">
                <a:moveTo>
                  <a:pt x="0" y="0"/>
                </a:moveTo>
                <a:lnTo>
                  <a:pt x="0" y="407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258559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212840" y="21932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292469" y="2220595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80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292469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246748" y="2220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315075" y="2240026"/>
            <a:ext cx="0" cy="361315"/>
          </a:xfrm>
          <a:custGeom>
            <a:avLst/>
            <a:gdLst/>
            <a:ahLst/>
            <a:cxnLst/>
            <a:rect l="l" t="t" r="r" b="b"/>
            <a:pathLst>
              <a:path h="361314">
                <a:moveTo>
                  <a:pt x="0" y="0"/>
                </a:moveTo>
                <a:lnTo>
                  <a:pt x="0" y="3609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315075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269354" y="2240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343396" y="2265426"/>
            <a:ext cx="0" cy="335915"/>
          </a:xfrm>
          <a:custGeom>
            <a:avLst/>
            <a:gdLst/>
            <a:ahLst/>
            <a:cxnLst/>
            <a:rect l="l" t="t" r="r" b="b"/>
            <a:pathLst>
              <a:path h="335914">
                <a:moveTo>
                  <a:pt x="0" y="0"/>
                </a:moveTo>
                <a:lnTo>
                  <a:pt x="0" y="3355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343396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297676" y="22654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416928" y="2337561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416928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371209" y="2337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436740" y="2358263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0"/>
                </a:moveTo>
                <a:lnTo>
                  <a:pt x="0" y="2426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436740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431978" y="34211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6391021" y="34218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6391021" y="23582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6518782" y="2449702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6518782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6518782" y="3420364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3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6473063" y="35116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6473063" y="24497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6581013" y="2524379"/>
            <a:ext cx="0" cy="76835"/>
          </a:xfrm>
          <a:custGeom>
            <a:avLst/>
            <a:gdLst/>
            <a:ahLst/>
            <a:cxnLst/>
            <a:rect l="l" t="t" r="r" b="b"/>
            <a:pathLst>
              <a:path h="76835">
                <a:moveTo>
                  <a:pt x="0" y="0"/>
                </a:moveTo>
                <a:lnTo>
                  <a:pt x="0" y="76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6581013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6581013" y="3420364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4">
                <a:moveTo>
                  <a:pt x="0" y="0"/>
                </a:moveTo>
                <a:lnTo>
                  <a:pt x="0" y="1668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6535293" y="35872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6535293" y="2524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6626225" y="2581020"/>
            <a:ext cx="0" cy="20320"/>
          </a:xfrm>
          <a:custGeom>
            <a:avLst/>
            <a:gdLst/>
            <a:ahLst/>
            <a:cxnLst/>
            <a:rect l="l" t="t" r="r" b="b"/>
            <a:pathLst>
              <a:path h="20319">
                <a:moveTo>
                  <a:pt x="0" y="0"/>
                </a:moveTo>
                <a:lnTo>
                  <a:pt x="0" y="19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6626225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6626225" y="3420364"/>
            <a:ext cx="0" cy="226060"/>
          </a:xfrm>
          <a:custGeom>
            <a:avLst/>
            <a:gdLst/>
            <a:ahLst/>
            <a:cxnLst/>
            <a:rect l="l" t="t" r="r" b="b"/>
            <a:pathLst>
              <a:path h="226060">
                <a:moveTo>
                  <a:pt x="0" y="0"/>
                </a:moveTo>
                <a:lnTo>
                  <a:pt x="0" y="2256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6580505" y="3646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6580505" y="2581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6685660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6685660" y="3420364"/>
            <a:ext cx="0" cy="307975"/>
          </a:xfrm>
          <a:custGeom>
            <a:avLst/>
            <a:gdLst/>
            <a:ahLst/>
            <a:cxnLst/>
            <a:rect l="l" t="t" r="r" b="b"/>
            <a:pathLst>
              <a:path h="307975">
                <a:moveTo>
                  <a:pt x="0" y="0"/>
                </a:moveTo>
                <a:lnTo>
                  <a:pt x="0" y="3077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6639941" y="37280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6784720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6784720" y="3420364"/>
            <a:ext cx="0" cy="455930"/>
          </a:xfrm>
          <a:custGeom>
            <a:avLst/>
            <a:gdLst/>
            <a:ahLst/>
            <a:cxnLst/>
            <a:rect l="l" t="t" r="r" b="b"/>
            <a:pathLst>
              <a:path h="455929">
                <a:moveTo>
                  <a:pt x="0" y="0"/>
                </a:moveTo>
                <a:lnTo>
                  <a:pt x="0" y="4555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6739001" y="38759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6827139" y="2874136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6827139" y="3420364"/>
            <a:ext cx="0" cy="523240"/>
          </a:xfrm>
          <a:custGeom>
            <a:avLst/>
            <a:gdLst/>
            <a:ahLst/>
            <a:cxnLst/>
            <a:rect l="l" t="t" r="r" b="b"/>
            <a:pathLst>
              <a:path h="523239">
                <a:moveTo>
                  <a:pt x="0" y="0"/>
                </a:moveTo>
                <a:lnTo>
                  <a:pt x="0" y="522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6781418" y="39433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6846951" y="2877566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6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6846951" y="3420364"/>
            <a:ext cx="0" cy="555625"/>
          </a:xfrm>
          <a:custGeom>
            <a:avLst/>
            <a:gdLst/>
            <a:ahLst/>
            <a:cxnLst/>
            <a:rect l="l" t="t" r="r" b="b"/>
            <a:pathLst>
              <a:path h="555625">
                <a:moveTo>
                  <a:pt x="0" y="0"/>
                </a:moveTo>
                <a:lnTo>
                  <a:pt x="0" y="555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801231" y="3975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801231" y="28775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886447" y="2933192"/>
            <a:ext cx="0" cy="213995"/>
          </a:xfrm>
          <a:custGeom>
            <a:avLst/>
            <a:gdLst/>
            <a:ahLst/>
            <a:cxnLst/>
            <a:rect l="l" t="t" r="r" b="b"/>
            <a:pathLst>
              <a:path h="213994">
                <a:moveTo>
                  <a:pt x="0" y="0"/>
                </a:moveTo>
                <a:lnTo>
                  <a:pt x="0" y="2139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886447" y="3420364"/>
            <a:ext cx="0" cy="621665"/>
          </a:xfrm>
          <a:custGeom>
            <a:avLst/>
            <a:gdLst/>
            <a:ahLst/>
            <a:cxnLst/>
            <a:rect l="l" t="t" r="r" b="b"/>
            <a:pathLst>
              <a:path h="621664">
                <a:moveTo>
                  <a:pt x="0" y="0"/>
                </a:moveTo>
                <a:lnTo>
                  <a:pt x="0" y="6211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840728" y="40415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840728" y="2933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991222" y="3081527"/>
            <a:ext cx="0" cy="66040"/>
          </a:xfrm>
          <a:custGeom>
            <a:avLst/>
            <a:gdLst/>
            <a:ahLst/>
            <a:cxnLst/>
            <a:rect l="l" t="t" r="r" b="b"/>
            <a:pathLst>
              <a:path h="66039">
                <a:moveTo>
                  <a:pt x="0" y="0"/>
                </a:moveTo>
                <a:lnTo>
                  <a:pt x="0" y="656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991222" y="3420364"/>
            <a:ext cx="0" cy="803910"/>
          </a:xfrm>
          <a:custGeom>
            <a:avLst/>
            <a:gdLst/>
            <a:ahLst/>
            <a:cxnLst/>
            <a:rect l="l" t="t" r="r" b="b"/>
            <a:pathLst>
              <a:path h="803910">
                <a:moveTo>
                  <a:pt x="0" y="0"/>
                </a:moveTo>
                <a:lnTo>
                  <a:pt x="0" y="8037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945503" y="42241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945503" y="30815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7056246" y="3420364"/>
            <a:ext cx="0" cy="922655"/>
          </a:xfrm>
          <a:custGeom>
            <a:avLst/>
            <a:gdLst/>
            <a:ahLst/>
            <a:cxnLst/>
            <a:rect l="l" t="t" r="r" b="b"/>
            <a:pathLst>
              <a:path h="922654">
                <a:moveTo>
                  <a:pt x="0" y="0"/>
                </a:moveTo>
                <a:lnTo>
                  <a:pt x="0" y="9226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7010527" y="43430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7084441" y="3174110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0" y="0"/>
                </a:moveTo>
                <a:lnTo>
                  <a:pt x="17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7166609" y="3330194"/>
            <a:ext cx="0" cy="1222375"/>
          </a:xfrm>
          <a:custGeom>
            <a:avLst/>
            <a:gdLst/>
            <a:ahLst/>
            <a:cxnLst/>
            <a:rect l="l" t="t" r="r" b="b"/>
            <a:pathLst>
              <a:path h="1222375">
                <a:moveTo>
                  <a:pt x="0" y="12219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7120890" y="45521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7120890" y="33301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7254240" y="3452495"/>
            <a:ext cx="0" cy="1271270"/>
          </a:xfrm>
          <a:custGeom>
            <a:avLst/>
            <a:gdLst/>
            <a:ahLst/>
            <a:cxnLst/>
            <a:rect l="l" t="t" r="r" b="b"/>
            <a:pathLst>
              <a:path h="1271270">
                <a:moveTo>
                  <a:pt x="0" y="12708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7208519" y="4723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7208519" y="34524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7498080" y="2737485"/>
            <a:ext cx="0" cy="1912620"/>
          </a:xfrm>
          <a:custGeom>
            <a:avLst/>
            <a:gdLst/>
            <a:ahLst/>
            <a:cxnLst/>
            <a:rect l="l" t="t" r="r" b="b"/>
            <a:pathLst>
              <a:path h="1912620">
                <a:moveTo>
                  <a:pt x="0" y="191211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7498080" y="4649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7498080" y="43764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7498080" y="41033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7498080" y="3830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7498080" y="35570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7498080" y="32838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7498080" y="30106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7498080" y="27374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 txBox="1"/>
          <p:nvPr/>
        </p:nvSpPr>
        <p:spPr>
          <a:xfrm>
            <a:off x="7668259" y="4316727"/>
            <a:ext cx="1165860" cy="4133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6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95" name="object 695"/>
          <p:cNvSpPr txBox="1"/>
          <p:nvPr/>
        </p:nvSpPr>
        <p:spPr>
          <a:xfrm>
            <a:off x="7668259" y="4043677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96" name="object 696"/>
          <p:cNvSpPr txBox="1"/>
          <p:nvPr/>
        </p:nvSpPr>
        <p:spPr>
          <a:xfrm>
            <a:off x="7668259" y="3497323"/>
            <a:ext cx="517525" cy="413384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6"/>
              </a:spcBef>
            </a:pPr>
            <a:endParaRPr sz="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97" name="object 697"/>
          <p:cNvSpPr txBox="1"/>
          <p:nvPr/>
        </p:nvSpPr>
        <p:spPr>
          <a:xfrm>
            <a:off x="7668259" y="3224146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98" name="object 698"/>
          <p:cNvSpPr txBox="1"/>
          <p:nvPr/>
        </p:nvSpPr>
        <p:spPr>
          <a:xfrm>
            <a:off x="7668259" y="2950969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99" name="object 699"/>
          <p:cNvSpPr txBox="1"/>
          <p:nvPr/>
        </p:nvSpPr>
        <p:spPr>
          <a:xfrm>
            <a:off x="7668259" y="267791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700" name="object 700"/>
          <p:cNvSpPr/>
          <p:nvPr/>
        </p:nvSpPr>
        <p:spPr>
          <a:xfrm>
            <a:off x="1143380" y="44259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1143380" y="44259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1191513" y="44423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1191513" y="44423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1429130" y="45223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1429130" y="45223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1482852" y="45398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1482852" y="45398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1513966" y="45499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1513966" y="45499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1528063" y="4554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1528063" y="4554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1584705" y="4572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1584705" y="4572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1844929" y="4648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1844929" y="4648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1895855" y="46622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1895855" y="46622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1924176" y="46695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1924176" y="46695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2054225" y="4700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2054225" y="47005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2074036" y="4704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2074036" y="4704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2150364" y="4720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2150364" y="4720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2201291" y="47302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2201291" y="47302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2218308" y="4733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2218308" y="4733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2365375" y="47555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2365375" y="47555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2835020" y="47713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2835020" y="47713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2900045" y="47658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2900045" y="47658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2917063" y="47638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2917063" y="47638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2959480" y="47588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2959480" y="47588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2999104" y="47531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2999104" y="475310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3033014" y="47476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3033014" y="47476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3075432" y="47397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3075432" y="47397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3137661" y="47265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3137661" y="47265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3146170" y="47246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3146170" y="47246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3163061" y="47205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3163061" y="47205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3182873" y="4715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3182873" y="4715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3273425" y="46899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3273425" y="46899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3520503" y="3938460"/>
            <a:ext cx="995299" cy="690879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670805" y="3761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670805" y="37616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738751" y="36920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738751" y="36920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800980" y="36261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4800980" y="36261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817998" y="3607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817998" y="3607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4837810" y="3586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4837810" y="35862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4959350" y="3449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4959350" y="34491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4993385" y="34094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4993385" y="34094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084762" y="2581338"/>
            <a:ext cx="873760" cy="746760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127622" y="2643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127622" y="26431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223889" y="2701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223889" y="27012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243701" y="27155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243701" y="27155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277609" y="2741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277609" y="27416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300215" y="2760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300215" y="27602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328536" y="2784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328536" y="27847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402070" y="28548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402070" y="28548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421882" y="28751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421882" y="28751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503923" y="29658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503923" y="29658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566154" y="30408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566154" y="30408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611366" y="30986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611366" y="30986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670802" y="31780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670802" y="31780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769861" y="33187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769861" y="33187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812280" y="3381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812280" y="3381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832092" y="34117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832092" y="34117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871589" y="34724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871589" y="34724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976364" y="36379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976364" y="36379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7041388" y="37437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7041388" y="37437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7151751" y="39263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7151751" y="39263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7239381" y="4073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7239381" y="4073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 txBox="1"/>
          <p:nvPr/>
        </p:nvSpPr>
        <p:spPr>
          <a:xfrm>
            <a:off x="175132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55597500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3" name="object 813"/>
          <p:cNvSpPr txBox="1"/>
          <p:nvPr/>
        </p:nvSpPr>
        <p:spPr>
          <a:xfrm>
            <a:off x="316572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55598000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4" name="object 814"/>
          <p:cNvSpPr txBox="1"/>
          <p:nvPr/>
        </p:nvSpPr>
        <p:spPr>
          <a:xfrm>
            <a:off x="458000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55598500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5" name="object 815"/>
          <p:cNvSpPr txBox="1"/>
          <p:nvPr/>
        </p:nvSpPr>
        <p:spPr>
          <a:xfrm>
            <a:off x="599440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55599000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6" name="object 816"/>
          <p:cNvSpPr txBox="1"/>
          <p:nvPr/>
        </p:nvSpPr>
        <p:spPr>
          <a:xfrm>
            <a:off x="594230" y="473777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7" name="object 817"/>
          <p:cNvSpPr txBox="1"/>
          <p:nvPr/>
        </p:nvSpPr>
        <p:spPr>
          <a:xfrm>
            <a:off x="594230" y="367554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18" name="object 818"/>
          <p:cNvSpPr txBox="1"/>
          <p:nvPr/>
        </p:nvSpPr>
        <p:spPr>
          <a:xfrm>
            <a:off x="594230" y="261318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9" name="object 819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EPS8L1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19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126</a:t>
            </a:r>
            <a:endParaRPr sz="1200">
              <a:latin typeface="Arial"/>
              <a:cs typeface="Arial"/>
            </a:endParaRPr>
          </a:p>
          <a:p>
            <a:pPr marL="73025" marR="654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2.7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2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0.014</a:t>
            </a:r>
            <a:endParaRPr sz="1200">
              <a:latin typeface="Arial"/>
              <a:cs typeface="Arial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22" name="object 822"/>
          <p:cNvSpPr/>
          <p:nvPr/>
        </p:nvSpPr>
        <p:spPr>
          <a:xfrm>
            <a:off x="1195069" y="3966717"/>
            <a:ext cx="373380" cy="273685"/>
          </a:xfrm>
          <a:custGeom>
            <a:avLst/>
            <a:gdLst/>
            <a:ahLst/>
            <a:cxnLst/>
            <a:rect l="l" t="t" r="r" b="b"/>
            <a:pathLst>
              <a:path w="373380" h="273685">
                <a:moveTo>
                  <a:pt x="0" y="273176"/>
                </a:moveTo>
                <a:lnTo>
                  <a:pt x="373380" y="273176"/>
                </a:lnTo>
                <a:lnTo>
                  <a:pt x="373380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 txBox="1"/>
          <p:nvPr/>
        </p:nvSpPr>
        <p:spPr>
          <a:xfrm>
            <a:off x="1129664" y="405091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24" name="object 824"/>
          <p:cNvSpPr/>
          <p:nvPr/>
        </p:nvSpPr>
        <p:spPr>
          <a:xfrm>
            <a:off x="6343396" y="4269359"/>
            <a:ext cx="96520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138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343396" y="4237990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737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439534" y="4237990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737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1817370" y="3966717"/>
            <a:ext cx="370840" cy="273685"/>
          </a:xfrm>
          <a:custGeom>
            <a:avLst/>
            <a:gdLst/>
            <a:ahLst/>
            <a:cxnLst/>
            <a:rect l="l" t="t" r="r" b="b"/>
            <a:pathLst>
              <a:path w="370839" h="273685">
                <a:moveTo>
                  <a:pt x="0" y="273176"/>
                </a:moveTo>
                <a:lnTo>
                  <a:pt x="370586" y="273176"/>
                </a:lnTo>
                <a:lnTo>
                  <a:pt x="37058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2753614" y="3966717"/>
            <a:ext cx="356870" cy="273685"/>
          </a:xfrm>
          <a:custGeom>
            <a:avLst/>
            <a:gdLst/>
            <a:ahLst/>
            <a:cxnLst/>
            <a:rect l="l" t="t" r="r" b="b"/>
            <a:pathLst>
              <a:path w="356869" h="273685">
                <a:moveTo>
                  <a:pt x="0" y="273176"/>
                </a:moveTo>
                <a:lnTo>
                  <a:pt x="356362" y="273176"/>
                </a:lnTo>
                <a:lnTo>
                  <a:pt x="356362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330697" y="3966717"/>
            <a:ext cx="373380" cy="273685"/>
          </a:xfrm>
          <a:custGeom>
            <a:avLst/>
            <a:gdLst/>
            <a:ahLst/>
            <a:cxnLst/>
            <a:rect l="l" t="t" r="r" b="b"/>
            <a:pathLst>
              <a:path w="373379" h="273685">
                <a:moveTo>
                  <a:pt x="0" y="273176"/>
                </a:moveTo>
                <a:lnTo>
                  <a:pt x="373379" y="273176"/>
                </a:lnTo>
                <a:lnTo>
                  <a:pt x="373379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 txBox="1"/>
          <p:nvPr/>
        </p:nvSpPr>
        <p:spPr>
          <a:xfrm>
            <a:off x="5943472" y="3949698"/>
            <a:ext cx="267335" cy="2901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445" marR="635" indent="-5080">
              <a:lnSpc>
                <a:spcPts val="940"/>
              </a:lnSpc>
            </a:pP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bbbb</a:t>
            </a: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mean</a:t>
            </a:r>
            <a:endParaRPr sz="800">
              <a:latin typeface="Arial"/>
              <a:cs typeface="Arial"/>
            </a:endParaRPr>
          </a:p>
        </p:txBody>
      </p:sp>
      <p:sp>
        <p:nvSpPr>
          <p:cNvPr id="837" name="object 837"/>
          <p:cNvSpPr txBox="1"/>
          <p:nvPr/>
        </p:nvSpPr>
        <p:spPr>
          <a:xfrm>
            <a:off x="1750567" y="405091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38" name="object 838"/>
          <p:cNvSpPr txBox="1"/>
          <p:nvPr/>
        </p:nvSpPr>
        <p:spPr>
          <a:xfrm>
            <a:off x="2679826" y="405091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39" name="object 839"/>
          <p:cNvSpPr txBox="1"/>
          <p:nvPr/>
        </p:nvSpPr>
        <p:spPr>
          <a:xfrm>
            <a:off x="3664584" y="3966717"/>
            <a:ext cx="492759" cy="27368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635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40" name="object 840"/>
          <p:cNvSpPr txBox="1"/>
          <p:nvPr/>
        </p:nvSpPr>
        <p:spPr>
          <a:xfrm>
            <a:off x="5265420" y="4050917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41" name="object 84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5967095" y="3966717"/>
            <a:ext cx="243840" cy="273685"/>
          </a:xfrm>
          <a:custGeom>
            <a:avLst/>
            <a:gdLst/>
            <a:ahLst/>
            <a:cxnLst/>
            <a:rect l="l" t="t" r="r" b="b"/>
            <a:pathLst>
              <a:path w="243839" h="273685">
                <a:moveTo>
                  <a:pt x="0" y="273176"/>
                </a:moveTo>
                <a:lnTo>
                  <a:pt x="243332" y="273176"/>
                </a:lnTo>
                <a:lnTo>
                  <a:pt x="243332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4" name="object 844"/>
          <p:cNvSpPr/>
          <p:nvPr/>
        </p:nvSpPr>
        <p:spPr>
          <a:xfrm>
            <a:off x="1195069" y="3147186"/>
            <a:ext cx="373380" cy="273685"/>
          </a:xfrm>
          <a:custGeom>
            <a:avLst/>
            <a:gdLst/>
            <a:ahLst/>
            <a:cxnLst/>
            <a:rect l="l" t="t" r="r" b="b"/>
            <a:pathLst>
              <a:path w="373380" h="273685">
                <a:moveTo>
                  <a:pt x="0" y="273176"/>
                </a:moveTo>
                <a:lnTo>
                  <a:pt x="373380" y="273176"/>
                </a:lnTo>
                <a:lnTo>
                  <a:pt x="373380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1817370" y="3147186"/>
            <a:ext cx="370840" cy="273685"/>
          </a:xfrm>
          <a:custGeom>
            <a:avLst/>
            <a:gdLst/>
            <a:ahLst/>
            <a:cxnLst/>
            <a:rect l="l" t="t" r="r" b="b"/>
            <a:pathLst>
              <a:path w="370839" h="273685">
                <a:moveTo>
                  <a:pt x="0" y="273176"/>
                </a:moveTo>
                <a:lnTo>
                  <a:pt x="370586" y="273176"/>
                </a:lnTo>
                <a:lnTo>
                  <a:pt x="37058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/>
          <p:nvPr/>
        </p:nvSpPr>
        <p:spPr>
          <a:xfrm>
            <a:off x="2753614" y="3147186"/>
            <a:ext cx="356870" cy="273685"/>
          </a:xfrm>
          <a:custGeom>
            <a:avLst/>
            <a:gdLst/>
            <a:ahLst/>
            <a:cxnLst/>
            <a:rect l="l" t="t" r="r" b="b"/>
            <a:pathLst>
              <a:path w="356869" h="273685">
                <a:moveTo>
                  <a:pt x="0" y="273176"/>
                </a:moveTo>
                <a:lnTo>
                  <a:pt x="356362" y="273176"/>
                </a:lnTo>
                <a:lnTo>
                  <a:pt x="356362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664584" y="3147186"/>
            <a:ext cx="492759" cy="273685"/>
          </a:xfrm>
          <a:custGeom>
            <a:avLst/>
            <a:gdLst/>
            <a:ahLst/>
            <a:cxnLst/>
            <a:rect l="l" t="t" r="r" b="b"/>
            <a:pathLst>
              <a:path w="492760" h="273685">
                <a:moveTo>
                  <a:pt x="0" y="273176"/>
                </a:moveTo>
                <a:lnTo>
                  <a:pt x="492251" y="273176"/>
                </a:lnTo>
                <a:lnTo>
                  <a:pt x="492251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330697" y="3147186"/>
            <a:ext cx="373380" cy="273685"/>
          </a:xfrm>
          <a:custGeom>
            <a:avLst/>
            <a:gdLst/>
            <a:ahLst/>
            <a:cxnLst/>
            <a:rect l="l" t="t" r="r" b="b"/>
            <a:pathLst>
              <a:path w="373379" h="273685">
                <a:moveTo>
                  <a:pt x="0" y="273176"/>
                </a:moveTo>
                <a:lnTo>
                  <a:pt x="373379" y="273176"/>
                </a:lnTo>
                <a:lnTo>
                  <a:pt x="373379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967095" y="3147186"/>
            <a:ext cx="1117600" cy="273685"/>
          </a:xfrm>
          <a:custGeom>
            <a:avLst/>
            <a:gdLst/>
            <a:ahLst/>
            <a:cxnLst/>
            <a:rect l="l" t="t" r="r" b="b"/>
            <a:pathLst>
              <a:path w="1117600" h="273685">
                <a:moveTo>
                  <a:pt x="0" y="273176"/>
                </a:moveTo>
                <a:lnTo>
                  <a:pt x="1117346" y="273176"/>
                </a:lnTo>
                <a:lnTo>
                  <a:pt x="111734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 txBox="1"/>
          <p:nvPr/>
        </p:nvSpPr>
        <p:spPr>
          <a:xfrm>
            <a:off x="5930772" y="3936998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</a:t>
            </a: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h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hu</a:t>
            </a: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spc="-229" dirty="0">
                <a:solidFill>
                  <a:srgbClr val="DA0000"/>
                </a:solidFill>
                <a:latin typeface="Arial"/>
                <a:cs typeface="Arial"/>
              </a:rPr>
              <a:t>t</a:t>
            </a:r>
            <a:r>
              <a:rPr sz="800" spc="-10" dirty="0">
                <a:solidFill>
                  <a:srgbClr val="DA0000"/>
                </a:solidFill>
                <a:latin typeface="Arial"/>
                <a:cs typeface="Arial"/>
              </a:rPr>
              <a:t>t</a:t>
            </a: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e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e</a:t>
            </a:r>
            <a:r>
              <a:rPr sz="800" spc="-270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856" name="object 856"/>
          <p:cNvSpPr txBox="1"/>
          <p:nvPr/>
        </p:nvSpPr>
        <p:spPr>
          <a:xfrm>
            <a:off x="5836792" y="4050917"/>
            <a:ext cx="948690" cy="1320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baseline="18518" dirty="0">
                <a:latin typeface="Arial"/>
                <a:cs typeface="Arial"/>
              </a:rPr>
              <a:t>c</a:t>
            </a:r>
            <a:r>
              <a:rPr sz="900" spc="-187" baseline="18518" dirty="0">
                <a:latin typeface="Arial"/>
                <a:cs typeface="Arial"/>
              </a:rPr>
              <a:t>o</a:t>
            </a:r>
            <a:r>
              <a:rPr sz="800" spc="-145" dirty="0">
                <a:solidFill>
                  <a:srgbClr val="DA0000"/>
                </a:solidFill>
                <a:latin typeface="Arial"/>
                <a:cs typeface="Arial"/>
              </a:rPr>
              <a:t>(</a:t>
            </a:r>
            <a:r>
              <a:rPr sz="900" spc="-292" baseline="18518" dirty="0">
                <a:latin typeface="Arial"/>
                <a:cs typeface="Arial"/>
              </a:rPr>
              <a:t>d</a:t>
            </a:r>
            <a:r>
              <a:rPr sz="800" spc="-475" dirty="0">
                <a:solidFill>
                  <a:srgbClr val="DA0000"/>
                </a:solidFill>
                <a:latin typeface="Arial"/>
                <a:cs typeface="Arial"/>
              </a:rPr>
              <a:t>m</a:t>
            </a:r>
            <a:r>
              <a:rPr sz="900" baseline="18518" dirty="0">
                <a:latin typeface="Arial"/>
                <a:cs typeface="Arial"/>
              </a:rPr>
              <a:t>i</a:t>
            </a:r>
            <a:r>
              <a:rPr sz="900" spc="-7" baseline="18518" dirty="0">
                <a:latin typeface="Arial"/>
                <a:cs typeface="Arial"/>
              </a:rPr>
              <a:t>n</a:t>
            </a:r>
            <a:r>
              <a:rPr sz="900" spc="-494" baseline="18518" dirty="0">
                <a:latin typeface="Arial"/>
                <a:cs typeface="Arial"/>
              </a:rPr>
              <a:t>g</a:t>
            </a:r>
            <a:r>
              <a:rPr sz="800" spc="-120" dirty="0">
                <a:solidFill>
                  <a:srgbClr val="DA0000"/>
                </a:solidFill>
                <a:latin typeface="Arial"/>
                <a:cs typeface="Arial"/>
              </a:rPr>
              <a:t>e</a:t>
            </a:r>
            <a:r>
              <a:rPr sz="900" spc="-322" baseline="18518" dirty="0">
                <a:latin typeface="Arial"/>
                <a:cs typeface="Arial"/>
              </a:rPr>
              <a:t>_</a:t>
            </a:r>
            <a:r>
              <a:rPr sz="800" spc="-235" dirty="0">
                <a:solidFill>
                  <a:srgbClr val="DA0000"/>
                </a:solidFill>
                <a:latin typeface="Arial"/>
                <a:cs typeface="Arial"/>
              </a:rPr>
              <a:t>a</a:t>
            </a:r>
            <a:r>
              <a:rPr sz="900" baseline="18518" dirty="0">
                <a:latin typeface="Arial"/>
                <a:cs typeface="Arial"/>
              </a:rPr>
              <a:t>r</a:t>
            </a:r>
            <a:r>
              <a:rPr sz="900" spc="-457" baseline="18518" dirty="0">
                <a:latin typeface="Arial"/>
                <a:cs typeface="Arial"/>
              </a:rPr>
              <a:t>e</a:t>
            </a:r>
            <a:r>
              <a:rPr sz="800" spc="-145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900" baseline="18518" dirty="0">
                <a:latin typeface="Arial"/>
                <a:cs typeface="Arial"/>
              </a:rPr>
              <a:t>g</a:t>
            </a:r>
            <a:r>
              <a:rPr sz="900" spc="-157" baseline="18518" dirty="0">
                <a:latin typeface="Arial"/>
                <a:cs typeface="Arial"/>
              </a:rPr>
              <a:t>i</a:t>
            </a:r>
            <a:r>
              <a:rPr sz="800" spc="-345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900" baseline="18518" dirty="0">
                <a:latin typeface="Arial"/>
                <a:cs typeface="Arial"/>
              </a:rPr>
              <a:t>o</a:t>
            </a:r>
            <a:r>
              <a:rPr sz="900" spc="-494" baseline="18518" dirty="0">
                <a:latin typeface="Arial"/>
                <a:cs typeface="Arial"/>
              </a:rPr>
              <a:t>n</a:t>
            </a:r>
            <a:r>
              <a:rPr sz="800" spc="-10" dirty="0">
                <a:solidFill>
                  <a:srgbClr val="DA0000"/>
                </a:solidFill>
                <a:latin typeface="Arial"/>
                <a:cs typeface="Arial"/>
              </a:rPr>
              <a:t>eta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0.264)</a:t>
            </a:r>
            <a:endParaRPr sz="800">
              <a:latin typeface="Arial"/>
              <a:cs typeface="Arial"/>
            </a:endParaRPr>
          </a:p>
        </p:txBody>
      </p:sp>
      <p:sp>
        <p:nvSpPr>
          <p:cNvPr id="857" name="object 857"/>
          <p:cNvSpPr txBox="1"/>
          <p:nvPr/>
        </p:nvSpPr>
        <p:spPr>
          <a:xfrm>
            <a:off x="1287525" y="323240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58" name="object 858"/>
          <p:cNvSpPr txBox="1"/>
          <p:nvPr/>
        </p:nvSpPr>
        <p:spPr>
          <a:xfrm>
            <a:off x="1908429" y="323240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59" name="object 859"/>
          <p:cNvSpPr txBox="1"/>
          <p:nvPr/>
        </p:nvSpPr>
        <p:spPr>
          <a:xfrm>
            <a:off x="2837688" y="323240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0" name="object 860"/>
          <p:cNvSpPr txBox="1"/>
          <p:nvPr/>
        </p:nvSpPr>
        <p:spPr>
          <a:xfrm>
            <a:off x="3816477" y="323240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1" name="object 861"/>
          <p:cNvSpPr txBox="1"/>
          <p:nvPr/>
        </p:nvSpPr>
        <p:spPr>
          <a:xfrm>
            <a:off x="5423153" y="323240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2" name="object 862"/>
          <p:cNvSpPr txBox="1"/>
          <p:nvPr/>
        </p:nvSpPr>
        <p:spPr>
          <a:xfrm>
            <a:off x="6431660" y="3232402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 txBox="1"/>
          <p:nvPr/>
        </p:nvSpPr>
        <p:spPr>
          <a:xfrm>
            <a:off x="914400" y="2874136"/>
            <a:ext cx="297180" cy="27368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</a:t>
            </a:r>
            <a:endParaRPr sz="600">
              <a:latin typeface="Arial"/>
              <a:cs typeface="Arial"/>
            </a:endParaRPr>
          </a:p>
        </p:txBody>
      </p:sp>
      <p:sp>
        <p:nvSpPr>
          <p:cNvPr id="865" name="object 86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6" name="object 866"/>
          <p:cNvSpPr/>
          <p:nvPr/>
        </p:nvSpPr>
        <p:spPr>
          <a:xfrm>
            <a:off x="1571244" y="2874136"/>
            <a:ext cx="243840" cy="273685"/>
          </a:xfrm>
          <a:custGeom>
            <a:avLst/>
            <a:gdLst/>
            <a:ahLst/>
            <a:cxnLst/>
            <a:rect l="l" t="t" r="r" b="b"/>
            <a:pathLst>
              <a:path w="243839" h="273685">
                <a:moveTo>
                  <a:pt x="0" y="273176"/>
                </a:moveTo>
                <a:lnTo>
                  <a:pt x="243331" y="273176"/>
                </a:lnTo>
                <a:lnTo>
                  <a:pt x="243331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/>
          <p:nvPr/>
        </p:nvSpPr>
        <p:spPr>
          <a:xfrm>
            <a:off x="2190750" y="2874136"/>
            <a:ext cx="560070" cy="273685"/>
          </a:xfrm>
          <a:custGeom>
            <a:avLst/>
            <a:gdLst/>
            <a:ahLst/>
            <a:cxnLst/>
            <a:rect l="l" t="t" r="r" b="b"/>
            <a:pathLst>
              <a:path w="560069" h="273685">
                <a:moveTo>
                  <a:pt x="0" y="273176"/>
                </a:moveTo>
                <a:lnTo>
                  <a:pt x="560069" y="273176"/>
                </a:lnTo>
                <a:lnTo>
                  <a:pt x="560069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9" name="object 86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3112897" y="2874136"/>
            <a:ext cx="549275" cy="273685"/>
          </a:xfrm>
          <a:custGeom>
            <a:avLst/>
            <a:gdLst/>
            <a:ahLst/>
            <a:cxnLst/>
            <a:rect l="l" t="t" r="r" b="b"/>
            <a:pathLst>
              <a:path w="549275" h="273685">
                <a:moveTo>
                  <a:pt x="0" y="273176"/>
                </a:moveTo>
                <a:lnTo>
                  <a:pt x="548766" y="273176"/>
                </a:lnTo>
                <a:lnTo>
                  <a:pt x="54876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2" name="object 872"/>
          <p:cNvSpPr/>
          <p:nvPr/>
        </p:nvSpPr>
        <p:spPr>
          <a:xfrm>
            <a:off x="4159503" y="2874136"/>
            <a:ext cx="1168400" cy="273685"/>
          </a:xfrm>
          <a:custGeom>
            <a:avLst/>
            <a:gdLst/>
            <a:ahLst/>
            <a:cxnLst/>
            <a:rect l="l" t="t" r="r" b="b"/>
            <a:pathLst>
              <a:path w="1168400" h="273685">
                <a:moveTo>
                  <a:pt x="0" y="273176"/>
                </a:moveTo>
                <a:lnTo>
                  <a:pt x="1168273" y="273176"/>
                </a:lnTo>
                <a:lnTo>
                  <a:pt x="1168273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/>
          <p:nvPr/>
        </p:nvSpPr>
        <p:spPr>
          <a:xfrm>
            <a:off x="5706871" y="2874136"/>
            <a:ext cx="257810" cy="273685"/>
          </a:xfrm>
          <a:custGeom>
            <a:avLst/>
            <a:gdLst/>
            <a:ahLst/>
            <a:cxnLst/>
            <a:rect l="l" t="t" r="r" b="b"/>
            <a:pathLst>
              <a:path w="257810" h="273685">
                <a:moveTo>
                  <a:pt x="0" y="273176"/>
                </a:moveTo>
                <a:lnTo>
                  <a:pt x="257428" y="273176"/>
                </a:lnTo>
                <a:lnTo>
                  <a:pt x="257428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5" name="object 87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/>
          <p:nvPr/>
        </p:nvSpPr>
        <p:spPr>
          <a:xfrm>
            <a:off x="914400" y="2874136"/>
            <a:ext cx="278130" cy="273685"/>
          </a:xfrm>
          <a:custGeom>
            <a:avLst/>
            <a:gdLst/>
            <a:ahLst/>
            <a:cxnLst/>
            <a:rect l="l" t="t" r="r" b="b"/>
            <a:pathLst>
              <a:path w="278130" h="273685">
                <a:moveTo>
                  <a:pt x="0" y="273176"/>
                </a:moveTo>
                <a:lnTo>
                  <a:pt x="277876" y="273176"/>
                </a:lnTo>
                <a:lnTo>
                  <a:pt x="277876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7" name="object 877"/>
          <p:cNvSpPr txBox="1"/>
          <p:nvPr/>
        </p:nvSpPr>
        <p:spPr>
          <a:xfrm>
            <a:off x="1050289" y="2966083"/>
            <a:ext cx="21590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</a:t>
            </a:r>
            <a:r>
              <a:rPr sz="600" spc="-335" dirty="0">
                <a:latin typeface="Arial"/>
                <a:cs typeface="Arial"/>
              </a:rPr>
              <a:t>n</a:t>
            </a:r>
            <a:r>
              <a:rPr sz="600" spc="-5" dirty="0"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8" name="object 878"/>
          <p:cNvSpPr txBox="1"/>
          <p:nvPr/>
        </p:nvSpPr>
        <p:spPr>
          <a:xfrm>
            <a:off x="1584833" y="296608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9" name="object 879"/>
          <p:cNvSpPr txBox="1"/>
          <p:nvPr/>
        </p:nvSpPr>
        <p:spPr>
          <a:xfrm>
            <a:off x="2362835" y="296608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80" name="object 880"/>
          <p:cNvSpPr txBox="1"/>
          <p:nvPr/>
        </p:nvSpPr>
        <p:spPr>
          <a:xfrm>
            <a:off x="3279266" y="296608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81" name="object 881"/>
          <p:cNvSpPr txBox="1"/>
          <p:nvPr/>
        </p:nvSpPr>
        <p:spPr>
          <a:xfrm>
            <a:off x="4635753" y="296608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82" name="object 882"/>
          <p:cNvSpPr txBox="1"/>
          <p:nvPr/>
        </p:nvSpPr>
        <p:spPr>
          <a:xfrm>
            <a:off x="5727572" y="296608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83" name="object 88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4" name="object 884"/>
          <p:cNvSpPr/>
          <p:nvPr/>
        </p:nvSpPr>
        <p:spPr>
          <a:xfrm>
            <a:off x="6213221" y="2600960"/>
            <a:ext cx="871219" cy="273685"/>
          </a:xfrm>
          <a:custGeom>
            <a:avLst/>
            <a:gdLst/>
            <a:ahLst/>
            <a:cxnLst/>
            <a:rect l="l" t="t" r="r" b="b"/>
            <a:pathLst>
              <a:path w="871220" h="273685">
                <a:moveTo>
                  <a:pt x="0" y="273176"/>
                </a:moveTo>
                <a:lnTo>
                  <a:pt x="871220" y="273176"/>
                </a:lnTo>
                <a:lnTo>
                  <a:pt x="871220" y="0"/>
                </a:lnTo>
                <a:lnTo>
                  <a:pt x="0" y="0"/>
                </a:lnTo>
                <a:lnTo>
                  <a:pt x="0" y="27317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5" name="object 885"/>
          <p:cNvSpPr txBox="1"/>
          <p:nvPr/>
        </p:nvSpPr>
        <p:spPr>
          <a:xfrm>
            <a:off x="6528307" y="2692779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886" name="object 886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87" name="object 88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8" name="object 888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889" name="object 88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888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8889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54557" y="3890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54557" y="3890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29385" y="3929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29385" y="39292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52625" y="3932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52625" y="39326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02917" y="3939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02917" y="39399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72513" y="3950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72513" y="39500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66773" y="3994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66773" y="39940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32558" y="4004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32558" y="4004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06092" y="4015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06092" y="4015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33142" y="4020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33142" y="4020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083435" y="4028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083435" y="40281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22754" y="40511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222754" y="40511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814954" y="416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814954" y="416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900172" y="4178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900172" y="4178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969767" y="4193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969767" y="4193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016250" y="4203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016250" y="42035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128517" y="4228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128517" y="4228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167252" y="4237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167252" y="42378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294888" y="4268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294888" y="4268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383915" y="4290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383915" y="42906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438144" y="4304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438144" y="4304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469132" y="4312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469132" y="4312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476878" y="4314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476878" y="43148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767073" y="4396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767073" y="4396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778758" y="4399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778758" y="4399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813555" y="4409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813555" y="44099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825240" y="4413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25240" y="4413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856101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856101" y="4422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918077" y="44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918077" y="4441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991609" y="4463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991609" y="44636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007103" y="4468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007103" y="4468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072890" y="4487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072890" y="4487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096130" y="4493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096130" y="4493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107688" y="4497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107688" y="4497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173473" y="4514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173473" y="4514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208398" y="4523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208398" y="45236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27703" y="4528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27703" y="45283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270247" y="4538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270247" y="4538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305172" y="4545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305172" y="4545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370959" y="4558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370959" y="45586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390263" y="4562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390263" y="45620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06340" y="4577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06340" y="4577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545076" y="4581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545076" y="45813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552822" y="4582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552822" y="4582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599304" y="4584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599304" y="4584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34103" y="4585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34103" y="4585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45659" y="4585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45659" y="4585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818951" y="4315904"/>
            <a:ext cx="736853" cy="28524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702300" y="4217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702300" y="4217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713984" y="4210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713984" y="4210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725540" y="4203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725540" y="42031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791327" y="4160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791327" y="4160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830061" y="4135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830061" y="41352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892038" y="4093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892038" y="40934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995606" y="3080575"/>
            <a:ext cx="1274826" cy="965073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1460119" y="5486400"/>
            <a:ext cx="5805805" cy="0"/>
          </a:xfrm>
          <a:custGeom>
            <a:avLst/>
            <a:gdLst/>
            <a:ahLst/>
            <a:cxnLst/>
            <a:rect l="l" t="t" r="r" b="b"/>
            <a:pathLst>
              <a:path w="5805805">
                <a:moveTo>
                  <a:pt x="0" y="0"/>
                </a:moveTo>
                <a:lnTo>
                  <a:pt x="580567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46011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39534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3305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72657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914400" y="2233676"/>
            <a:ext cx="0" cy="2882265"/>
          </a:xfrm>
          <a:custGeom>
            <a:avLst/>
            <a:gdLst/>
            <a:ahLst/>
            <a:cxnLst/>
            <a:rect l="l" t="t" r="r" b="b"/>
            <a:pathLst>
              <a:path h="2882265">
                <a:moveTo>
                  <a:pt x="0" y="0"/>
                </a:moveTo>
                <a:lnTo>
                  <a:pt x="0" y="288201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822960" y="51156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22960" y="45392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22960" y="39629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22960" y="3386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822960" y="2810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822960" y="2233676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149603" y="38917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149603" y="3900995"/>
            <a:ext cx="25400" cy="0"/>
          </a:xfrm>
          <a:custGeom>
            <a:avLst/>
            <a:gdLst/>
            <a:ahLst/>
            <a:cxnLst/>
            <a:rect l="l" t="t" r="r" b="b"/>
            <a:pathLst>
              <a:path w="25400">
                <a:moveTo>
                  <a:pt x="0" y="0"/>
                </a:moveTo>
                <a:lnTo>
                  <a:pt x="24892" y="0"/>
                </a:lnTo>
              </a:path>
            </a:pathLst>
          </a:custGeom>
          <a:ln w="1066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153477" y="39003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157350" y="38929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161224" y="39015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432178" y="39321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432178" y="39406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436052" y="39407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455419" y="39354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455419" y="39441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459293" y="39440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1505711" y="39427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1505711" y="39513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1509585" y="39512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1575435" y="39528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1575435" y="39615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1579181" y="39614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1869567" y="39969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869567" y="40054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873440" y="40055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935352" y="4007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935352" y="40156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939226" y="4015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2008885" y="4018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2008885" y="40272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2012759" y="4027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2036064" y="4022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2036064" y="40316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2039810" y="40315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2086355" y="40311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2086355" y="40396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2090102" y="40396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2225675" y="40540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2225675" y="40626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2229421" y="40626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817876" y="41636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2817876" y="4172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2821622" y="41722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2902966" y="41813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2902966" y="41898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906839" y="41899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972689" y="41962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2972689" y="42048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2976435" y="42047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019170" y="42063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019170" y="42150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022917" y="42149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131311" y="42317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131311" y="42402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135185" y="42403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170047" y="42406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170047" y="42492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173920" y="42492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297809" y="4271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297809" y="42799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301555" y="4279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386835" y="42936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386835" y="43021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390582" y="4302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440938" y="4307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440938" y="43160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444811" y="4316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471926" y="43155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471926" y="43242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475799" y="43241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479672" y="43176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479672" y="43262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483546" y="43261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728021" y="3632009"/>
            <a:ext cx="979614" cy="172707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784090" y="3569144"/>
            <a:ext cx="806005" cy="1776222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663247" y="2047557"/>
            <a:ext cx="1641474" cy="2946654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158239" y="2825114"/>
            <a:ext cx="0" cy="459740"/>
          </a:xfrm>
          <a:custGeom>
            <a:avLst/>
            <a:gdLst/>
            <a:ahLst/>
            <a:cxnLst/>
            <a:rect l="l" t="t" r="r" b="b"/>
            <a:pathLst>
              <a:path h="459739">
                <a:moveTo>
                  <a:pt x="0" y="0"/>
                </a:moveTo>
                <a:lnTo>
                  <a:pt x="0" y="4592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158239" y="3471798"/>
            <a:ext cx="0" cy="1504315"/>
          </a:xfrm>
          <a:custGeom>
            <a:avLst/>
            <a:gdLst/>
            <a:ahLst/>
            <a:cxnLst/>
            <a:rect l="l" t="t" r="r" b="b"/>
            <a:pathLst>
              <a:path h="1504314">
                <a:moveTo>
                  <a:pt x="0" y="0"/>
                </a:moveTo>
                <a:lnTo>
                  <a:pt x="0" y="15039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112519" y="4975034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187" y="0"/>
                </a:lnTo>
              </a:path>
            </a:pathLst>
          </a:custGeom>
          <a:ln w="1092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112519" y="2826892"/>
            <a:ext cx="99695" cy="0"/>
          </a:xfrm>
          <a:custGeom>
            <a:avLst/>
            <a:gdLst/>
            <a:ahLst/>
            <a:cxnLst/>
            <a:rect l="l" t="t" r="r" b="b"/>
            <a:pathLst>
              <a:path w="99694">
                <a:moveTo>
                  <a:pt x="0" y="0"/>
                </a:moveTo>
                <a:lnTo>
                  <a:pt x="99187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165986" y="2828670"/>
            <a:ext cx="0" cy="455930"/>
          </a:xfrm>
          <a:custGeom>
            <a:avLst/>
            <a:gdLst/>
            <a:ahLst/>
            <a:cxnLst/>
            <a:rect l="l" t="t" r="r" b="b"/>
            <a:pathLst>
              <a:path h="455929">
                <a:moveTo>
                  <a:pt x="0" y="0"/>
                </a:moveTo>
                <a:lnTo>
                  <a:pt x="0" y="455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165986" y="3471798"/>
            <a:ext cx="0" cy="1503045"/>
          </a:xfrm>
          <a:custGeom>
            <a:avLst/>
            <a:gdLst/>
            <a:ahLst/>
            <a:cxnLst/>
            <a:rect l="l" t="t" r="r" b="b"/>
            <a:pathLst>
              <a:path h="1503045">
                <a:moveTo>
                  <a:pt x="0" y="0"/>
                </a:moveTo>
                <a:lnTo>
                  <a:pt x="0" y="15025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440814" y="2951733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6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440814" y="3471798"/>
            <a:ext cx="0" cy="1457960"/>
          </a:xfrm>
          <a:custGeom>
            <a:avLst/>
            <a:gdLst/>
            <a:ahLst/>
            <a:cxnLst/>
            <a:rect l="l" t="t" r="r" b="b"/>
            <a:pathLst>
              <a:path h="1457960">
                <a:moveTo>
                  <a:pt x="0" y="0"/>
                </a:moveTo>
                <a:lnTo>
                  <a:pt x="0" y="1457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395094" y="49296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395094" y="2951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464055" y="2961639"/>
            <a:ext cx="0" cy="323215"/>
          </a:xfrm>
          <a:custGeom>
            <a:avLst/>
            <a:gdLst/>
            <a:ahLst/>
            <a:cxnLst/>
            <a:rect l="l" t="t" r="r" b="b"/>
            <a:pathLst>
              <a:path h="323214">
                <a:moveTo>
                  <a:pt x="0" y="0"/>
                </a:moveTo>
                <a:lnTo>
                  <a:pt x="0" y="3227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464055" y="3471798"/>
            <a:ext cx="0" cy="1454785"/>
          </a:xfrm>
          <a:custGeom>
            <a:avLst/>
            <a:gdLst/>
            <a:ahLst/>
            <a:cxnLst/>
            <a:rect l="l" t="t" r="r" b="b"/>
            <a:pathLst>
              <a:path h="1454785">
                <a:moveTo>
                  <a:pt x="0" y="0"/>
                </a:moveTo>
                <a:lnTo>
                  <a:pt x="0" y="14546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418336" y="49264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418336" y="2961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514347" y="2982722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514347" y="3471798"/>
            <a:ext cx="0" cy="1448435"/>
          </a:xfrm>
          <a:custGeom>
            <a:avLst/>
            <a:gdLst/>
            <a:ahLst/>
            <a:cxnLst/>
            <a:rect l="l" t="t" r="r" b="b"/>
            <a:pathLst>
              <a:path h="1448435">
                <a:moveTo>
                  <a:pt x="0" y="0"/>
                </a:moveTo>
                <a:lnTo>
                  <a:pt x="0" y="1448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468627" y="49199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468627" y="2982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583944" y="3011042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583944" y="3471798"/>
            <a:ext cx="0" cy="1440180"/>
          </a:xfrm>
          <a:custGeom>
            <a:avLst/>
            <a:gdLst/>
            <a:ahLst/>
            <a:cxnLst/>
            <a:rect l="l" t="t" r="r" b="b"/>
            <a:pathLst>
              <a:path h="1440179">
                <a:moveTo>
                  <a:pt x="0" y="0"/>
                </a:moveTo>
                <a:lnTo>
                  <a:pt x="0" y="14400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538224" y="49118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538224" y="3011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878202" y="3121151"/>
            <a:ext cx="0" cy="163195"/>
          </a:xfrm>
          <a:custGeom>
            <a:avLst/>
            <a:gdLst/>
            <a:ahLst/>
            <a:cxnLst/>
            <a:rect l="l" t="t" r="r" b="b"/>
            <a:pathLst>
              <a:path h="163195">
                <a:moveTo>
                  <a:pt x="0" y="0"/>
                </a:moveTo>
                <a:lnTo>
                  <a:pt x="0" y="163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878202" y="3471798"/>
            <a:ext cx="0" cy="1417955"/>
          </a:xfrm>
          <a:custGeom>
            <a:avLst/>
            <a:gdLst/>
            <a:ahLst/>
            <a:cxnLst/>
            <a:rect l="l" t="t" r="r" b="b"/>
            <a:pathLst>
              <a:path h="1417954">
                <a:moveTo>
                  <a:pt x="0" y="0"/>
                </a:moveTo>
                <a:lnTo>
                  <a:pt x="0" y="14179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832482" y="4889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832482" y="3121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943989" y="3143630"/>
            <a:ext cx="0" cy="140970"/>
          </a:xfrm>
          <a:custGeom>
            <a:avLst/>
            <a:gdLst/>
            <a:ahLst/>
            <a:cxnLst/>
            <a:rect l="l" t="t" r="r" b="b"/>
            <a:pathLst>
              <a:path h="140970">
                <a:moveTo>
                  <a:pt x="0" y="0"/>
                </a:moveTo>
                <a:lnTo>
                  <a:pt x="0" y="1407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943989" y="3471798"/>
            <a:ext cx="0" cy="1416050"/>
          </a:xfrm>
          <a:custGeom>
            <a:avLst/>
            <a:gdLst/>
            <a:ahLst/>
            <a:cxnLst/>
            <a:rect l="l" t="t" r="r" b="b"/>
            <a:pathLst>
              <a:path h="1416050">
                <a:moveTo>
                  <a:pt x="0" y="0"/>
                </a:moveTo>
                <a:lnTo>
                  <a:pt x="0" y="14159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898269" y="4887277"/>
            <a:ext cx="242570" cy="0"/>
          </a:xfrm>
          <a:custGeom>
            <a:avLst/>
            <a:gdLst/>
            <a:ahLst/>
            <a:cxnLst/>
            <a:rect l="l" t="t" r="r" b="b"/>
            <a:pathLst>
              <a:path w="242569">
                <a:moveTo>
                  <a:pt x="0" y="0"/>
                </a:moveTo>
                <a:lnTo>
                  <a:pt x="242316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898269" y="31436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017522" y="3167633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7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017522" y="3471798"/>
            <a:ext cx="0" cy="1415415"/>
          </a:xfrm>
          <a:custGeom>
            <a:avLst/>
            <a:gdLst/>
            <a:ahLst/>
            <a:cxnLst/>
            <a:rect l="l" t="t" r="r" b="b"/>
            <a:pathLst>
              <a:path h="1415414">
                <a:moveTo>
                  <a:pt x="0" y="0"/>
                </a:moveTo>
                <a:lnTo>
                  <a:pt x="0" y="1415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971801" y="31676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044573" y="3176270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0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044573" y="3471798"/>
            <a:ext cx="0" cy="1415415"/>
          </a:xfrm>
          <a:custGeom>
            <a:avLst/>
            <a:gdLst/>
            <a:ahLst/>
            <a:cxnLst/>
            <a:rect l="l" t="t" r="r" b="b"/>
            <a:pathLst>
              <a:path h="1415414">
                <a:moveTo>
                  <a:pt x="0" y="0"/>
                </a:moveTo>
                <a:lnTo>
                  <a:pt x="0" y="1415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998852" y="31762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094864" y="3192017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3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094864" y="3471798"/>
            <a:ext cx="0" cy="1416050"/>
          </a:xfrm>
          <a:custGeom>
            <a:avLst/>
            <a:gdLst/>
            <a:ahLst/>
            <a:cxnLst/>
            <a:rect l="l" t="t" r="r" b="b"/>
            <a:pathLst>
              <a:path h="1416050">
                <a:moveTo>
                  <a:pt x="0" y="0"/>
                </a:moveTo>
                <a:lnTo>
                  <a:pt x="0" y="14155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049145" y="31920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234183" y="3233166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1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234183" y="3471798"/>
            <a:ext cx="0" cy="1420495"/>
          </a:xfrm>
          <a:custGeom>
            <a:avLst/>
            <a:gdLst/>
            <a:ahLst/>
            <a:cxnLst/>
            <a:rect l="l" t="t" r="r" b="b"/>
            <a:pathLst>
              <a:path h="1420495">
                <a:moveTo>
                  <a:pt x="0" y="0"/>
                </a:moveTo>
                <a:lnTo>
                  <a:pt x="0" y="1420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188464" y="48921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188464" y="32331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826385" y="3471798"/>
            <a:ext cx="0" cy="1490980"/>
          </a:xfrm>
          <a:custGeom>
            <a:avLst/>
            <a:gdLst/>
            <a:ahLst/>
            <a:cxnLst/>
            <a:rect l="l" t="t" r="r" b="b"/>
            <a:pathLst>
              <a:path h="1490979">
                <a:moveTo>
                  <a:pt x="0" y="0"/>
                </a:moveTo>
                <a:lnTo>
                  <a:pt x="0" y="14904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780664" y="4970017"/>
            <a:ext cx="177165" cy="0"/>
          </a:xfrm>
          <a:custGeom>
            <a:avLst/>
            <a:gdLst/>
            <a:ahLst/>
            <a:cxnLst/>
            <a:rect l="l" t="t" r="r" b="b"/>
            <a:pathLst>
              <a:path w="177164">
                <a:moveTo>
                  <a:pt x="0" y="0"/>
                </a:moveTo>
                <a:lnTo>
                  <a:pt x="176657" y="0"/>
                </a:lnTo>
              </a:path>
            </a:pathLst>
          </a:custGeom>
          <a:ln w="25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911601" y="3471798"/>
            <a:ext cx="0" cy="1506220"/>
          </a:xfrm>
          <a:custGeom>
            <a:avLst/>
            <a:gdLst/>
            <a:ahLst/>
            <a:cxnLst/>
            <a:rect l="l" t="t" r="r" b="b"/>
            <a:pathLst>
              <a:path h="1506220">
                <a:moveTo>
                  <a:pt x="0" y="0"/>
                </a:moveTo>
                <a:lnTo>
                  <a:pt x="0" y="15059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981198" y="3471798"/>
            <a:ext cx="0" cy="1519555"/>
          </a:xfrm>
          <a:custGeom>
            <a:avLst/>
            <a:gdLst/>
            <a:ahLst/>
            <a:cxnLst/>
            <a:rect l="l" t="t" r="r" b="b"/>
            <a:pathLst>
              <a:path h="1519554">
                <a:moveTo>
                  <a:pt x="0" y="0"/>
                </a:moveTo>
                <a:lnTo>
                  <a:pt x="0" y="15194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935477" y="49912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027679" y="3471798"/>
            <a:ext cx="0" cy="1529080"/>
          </a:xfrm>
          <a:custGeom>
            <a:avLst/>
            <a:gdLst/>
            <a:ahLst/>
            <a:cxnLst/>
            <a:rect l="l" t="t" r="r" b="b"/>
            <a:pathLst>
              <a:path h="1529079">
                <a:moveTo>
                  <a:pt x="0" y="0"/>
                </a:moveTo>
                <a:lnTo>
                  <a:pt x="0" y="15286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981960" y="5000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139948" y="3456685"/>
            <a:ext cx="0" cy="1567180"/>
          </a:xfrm>
          <a:custGeom>
            <a:avLst/>
            <a:gdLst/>
            <a:ahLst/>
            <a:cxnLst/>
            <a:rect l="l" t="t" r="r" b="b"/>
            <a:pathLst>
              <a:path h="1567179">
                <a:moveTo>
                  <a:pt x="0" y="15671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094227" y="50238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178682" y="3466210"/>
            <a:ext cx="0" cy="1566545"/>
          </a:xfrm>
          <a:custGeom>
            <a:avLst/>
            <a:gdLst/>
            <a:ahLst/>
            <a:cxnLst/>
            <a:rect l="l" t="t" r="r" b="b"/>
            <a:pathLst>
              <a:path h="1566545">
                <a:moveTo>
                  <a:pt x="0" y="156603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132963" y="5032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132963" y="34662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306317" y="3498850"/>
            <a:ext cx="0" cy="1562100"/>
          </a:xfrm>
          <a:custGeom>
            <a:avLst/>
            <a:gdLst/>
            <a:ahLst/>
            <a:cxnLst/>
            <a:rect l="l" t="t" r="r" b="b"/>
            <a:pathLst>
              <a:path h="1562100">
                <a:moveTo>
                  <a:pt x="0" y="15621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260597" y="5060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260597" y="34988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395345" y="3522598"/>
            <a:ext cx="0" cy="1559560"/>
          </a:xfrm>
          <a:custGeom>
            <a:avLst/>
            <a:gdLst/>
            <a:ahLst/>
            <a:cxnLst/>
            <a:rect l="l" t="t" r="r" b="b"/>
            <a:pathLst>
              <a:path h="1559560">
                <a:moveTo>
                  <a:pt x="0" y="155917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349625" y="50817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349625" y="35225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449573" y="3537458"/>
            <a:ext cx="0" cy="1557655"/>
          </a:xfrm>
          <a:custGeom>
            <a:avLst/>
            <a:gdLst/>
            <a:ahLst/>
            <a:cxnLst/>
            <a:rect l="l" t="t" r="r" b="b"/>
            <a:pathLst>
              <a:path h="1557654">
                <a:moveTo>
                  <a:pt x="0" y="15572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403853" y="50947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403853" y="35374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480561" y="3546221"/>
            <a:ext cx="0" cy="1556385"/>
          </a:xfrm>
          <a:custGeom>
            <a:avLst/>
            <a:gdLst/>
            <a:ahLst/>
            <a:cxnLst/>
            <a:rect l="l" t="t" r="r" b="b"/>
            <a:pathLst>
              <a:path h="1556385">
                <a:moveTo>
                  <a:pt x="0" y="15560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434841" y="5103177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187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434841" y="3547300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187" y="0"/>
                </a:lnTo>
              </a:path>
            </a:pathLst>
          </a:custGeom>
          <a:ln w="1168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488309" y="3548379"/>
            <a:ext cx="0" cy="1555750"/>
          </a:xfrm>
          <a:custGeom>
            <a:avLst/>
            <a:gdLst/>
            <a:ahLst/>
            <a:cxnLst/>
            <a:rect l="l" t="t" r="r" b="b"/>
            <a:pathLst>
              <a:path h="1555750">
                <a:moveTo>
                  <a:pt x="0" y="155575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498080" y="3190494"/>
            <a:ext cx="0" cy="1312545"/>
          </a:xfrm>
          <a:custGeom>
            <a:avLst/>
            <a:gdLst/>
            <a:ahLst/>
            <a:cxnLst/>
            <a:rect l="l" t="t" r="r" b="b"/>
            <a:pathLst>
              <a:path h="1312545">
                <a:moveTo>
                  <a:pt x="0" y="131254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498080" y="45030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498080" y="43155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498080" y="41280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498080" y="39405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7498080" y="37529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7498080" y="35655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7498080" y="33779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7498080" y="31904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 txBox="1"/>
          <p:nvPr/>
        </p:nvSpPr>
        <p:spPr>
          <a:xfrm>
            <a:off x="7668259" y="3130801"/>
            <a:ext cx="1165860" cy="14522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367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367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72" name="object 272"/>
          <p:cNvSpPr/>
          <p:nvPr/>
        </p:nvSpPr>
        <p:spPr>
          <a:xfrm>
            <a:off x="1143380" y="38855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143380" y="38855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151127" y="38867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151127" y="38867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425955" y="39258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425955" y="39258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449197" y="39292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449197" y="39292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99488" y="39364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499488" y="39364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69085" y="39466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569085" y="39466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863344" y="3990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863344" y="3990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929129" y="4000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929129" y="4000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002663" y="4012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002663" y="4012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029714" y="4016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029714" y="4016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080005" y="4024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080005" y="4024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2219325" y="40477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2219325" y="40477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2811526" y="4157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2811526" y="4157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2896742" y="41749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2896742" y="41749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2966339" y="41899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2966339" y="41899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012820" y="4200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012820" y="4200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125089" y="42254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125089" y="42254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163823" y="42344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163823" y="42344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291459" y="42650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291459" y="42650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3380485" y="42872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3380485" y="42872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3434715" y="43012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3434715" y="43012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3465703" y="43093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3465703" y="43093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3473450" y="43113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3473450" y="43113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 txBox="1"/>
          <p:nvPr/>
        </p:nvSpPr>
        <p:spPr>
          <a:xfrm>
            <a:off x="1256791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718500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19" name="object 319"/>
          <p:cNvSpPr txBox="1"/>
          <p:nvPr/>
        </p:nvSpPr>
        <p:spPr>
          <a:xfrm>
            <a:off x="3192017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719000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0" name="object 320"/>
          <p:cNvSpPr txBox="1"/>
          <p:nvPr/>
        </p:nvSpPr>
        <p:spPr>
          <a:xfrm>
            <a:off x="5127244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719500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1" name="object 321"/>
          <p:cNvSpPr txBox="1"/>
          <p:nvPr/>
        </p:nvSpPr>
        <p:spPr>
          <a:xfrm>
            <a:off x="7062469" y="5714870"/>
            <a:ext cx="4070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720000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2" name="object 322"/>
          <p:cNvSpPr txBox="1"/>
          <p:nvPr/>
        </p:nvSpPr>
        <p:spPr>
          <a:xfrm>
            <a:off x="594230" y="499017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3" name="object 323"/>
          <p:cNvSpPr txBox="1"/>
          <p:nvPr/>
        </p:nvSpPr>
        <p:spPr>
          <a:xfrm>
            <a:off x="594230" y="441384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324" name="object 324"/>
          <p:cNvSpPr txBox="1"/>
          <p:nvPr/>
        </p:nvSpPr>
        <p:spPr>
          <a:xfrm>
            <a:off x="594230" y="383739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325" name="object 325"/>
          <p:cNvSpPr txBox="1"/>
          <p:nvPr/>
        </p:nvSpPr>
        <p:spPr>
          <a:xfrm>
            <a:off x="594230" y="3261066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326" name="object 326"/>
          <p:cNvSpPr txBox="1"/>
          <p:nvPr/>
        </p:nvSpPr>
        <p:spPr>
          <a:xfrm>
            <a:off x="594230" y="268461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327" name="object 327"/>
          <p:cNvSpPr txBox="1"/>
          <p:nvPr/>
        </p:nvSpPr>
        <p:spPr>
          <a:xfrm>
            <a:off x="594230" y="214163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328" name="object 32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30" dirty="0">
                <a:latin typeface="Arial"/>
                <a:cs typeface="Arial"/>
              </a:rPr>
              <a:t>P</a:t>
            </a:r>
            <a:r>
              <a:rPr sz="1200" b="1" spc="-5" dirty="0">
                <a:latin typeface="Arial"/>
                <a:cs typeface="Arial"/>
              </a:rPr>
              <a:t>ALM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19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116</a:t>
            </a:r>
            <a:endParaRPr sz="1200">
              <a:latin typeface="Arial"/>
              <a:cs typeface="Arial"/>
            </a:endParaRPr>
          </a:p>
          <a:p>
            <a:pPr marL="159385" marR="15240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0.016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2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0.014</a:t>
            </a:r>
            <a:endParaRPr sz="1200">
              <a:latin typeface="Arial"/>
              <a:cs typeface="Arial"/>
            </a:endParaRPr>
          </a:p>
        </p:txBody>
      </p:sp>
      <p:sp>
        <p:nvSpPr>
          <p:cNvPr id="330" name="object 33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31" name="object 331"/>
          <p:cNvSpPr/>
          <p:nvPr/>
        </p:nvSpPr>
        <p:spPr>
          <a:xfrm>
            <a:off x="914400" y="3284346"/>
            <a:ext cx="6583680" cy="187960"/>
          </a:xfrm>
          <a:custGeom>
            <a:avLst/>
            <a:gdLst/>
            <a:ahLst/>
            <a:cxnLst/>
            <a:rect l="l" t="t" r="r" b="b"/>
            <a:pathLst>
              <a:path w="6583680" h="187960">
                <a:moveTo>
                  <a:pt x="0" y="0"/>
                </a:moveTo>
                <a:lnTo>
                  <a:pt x="0" y="187451"/>
                </a:lnTo>
                <a:lnTo>
                  <a:pt x="6583679" y="187451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 txBox="1"/>
          <p:nvPr/>
        </p:nvSpPr>
        <p:spPr>
          <a:xfrm>
            <a:off x="1050289" y="333349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333" name="object 33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34" name="object 334"/>
          <p:cNvSpPr/>
          <p:nvPr/>
        </p:nvSpPr>
        <p:spPr>
          <a:xfrm>
            <a:off x="4835144" y="3096895"/>
            <a:ext cx="12065" cy="0"/>
          </a:xfrm>
          <a:custGeom>
            <a:avLst/>
            <a:gdLst/>
            <a:ahLst/>
            <a:cxnLst/>
            <a:rect l="l" t="t" r="r" b="b"/>
            <a:pathLst>
              <a:path w="12064">
                <a:moveTo>
                  <a:pt x="0" y="0"/>
                </a:moveTo>
                <a:lnTo>
                  <a:pt x="11683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830381" y="3096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7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842065" y="3096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7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 txBox="1"/>
          <p:nvPr/>
        </p:nvSpPr>
        <p:spPr>
          <a:xfrm>
            <a:off x="4420108" y="2832986"/>
            <a:ext cx="8305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540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−0.3)</a:t>
            </a:r>
            <a:endParaRPr sz="800">
              <a:latin typeface="Arial"/>
              <a:cs typeface="Arial"/>
            </a:endParaRPr>
          </a:p>
        </p:txBody>
      </p:sp>
      <p:sp>
        <p:nvSpPr>
          <p:cNvPr id="338" name="object 33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342" name="object 342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3400" y="464138"/>
            <a:ext cx="8077200" cy="3098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3" action="ppaction://hlinksldjump"/>
              </a:rPr>
              <a:t>Overlapping_Bumphunter_Beta_Values:Chr_X_Gene_PQBP1_DMR_1 </a:t>
            </a:r>
            <a:r>
              <a:rPr sz="800" spc="-110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3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3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3" action="ppaction://hlinksldjump"/>
              </a:rPr>
              <a:t>33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439"/>
              </a:spcBef>
              <a:tabLst>
                <a:tab pos="7897495" algn="l"/>
              </a:tabLst>
            </a:pPr>
            <a:r>
              <a:rPr sz="800" spc="15" dirty="0">
                <a:latin typeface="Arial"/>
                <a:cs typeface="Arial"/>
                <a:hlinkClick r:id="rId4" action="ppaction://hlinksldjump"/>
              </a:rPr>
              <a:t>Overlapping_Bumphunter_Beta_Values:Chr_X_Gene_TIMM8A_DMR_1 </a:t>
            </a:r>
            <a:r>
              <a:rPr sz="800" spc="-80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spc="5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u="sng" dirty="0">
                <a:latin typeface="Arial"/>
                <a:cs typeface="Arial"/>
                <a:hlinkClick r:id="rId4" action="ppaction://hlinksldjump"/>
              </a:rPr>
              <a:t>	</a:t>
            </a:r>
            <a:r>
              <a:rPr sz="800" dirty="0">
                <a:latin typeface="Arial"/>
                <a:cs typeface="Arial"/>
                <a:hlinkClick r:id="rId4" action="ppaction://hlinksldjump"/>
              </a:rPr>
              <a:t> </a:t>
            </a:r>
            <a:r>
              <a:rPr sz="800" spc="10" dirty="0">
                <a:latin typeface="Arial"/>
                <a:cs typeface="Arial"/>
                <a:hlinkClick r:id="rId4" action="ppaction://hlinksldjump"/>
              </a:rPr>
              <a:t>34</a:t>
            </a:r>
            <a:endParaRPr sz="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154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1540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70813" y="3183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0813" y="3183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92555" y="3451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92555" y="3451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428496" y="3493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428496" y="34937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46530" y="3514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46530" y="3514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94408" y="3570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94408" y="3570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72386" y="3658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72386" y="3658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84325" y="3671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84325" y="3671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38300" y="3730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38300" y="37308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56333" y="3750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56333" y="3750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98244" y="3794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98244" y="3794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722247" y="3819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722247" y="3819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34185" y="3831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34185" y="38314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76222" y="3873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76222" y="3873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806194" y="3902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806194" y="39027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854073" y="3948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854073" y="3948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878076" y="3969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78076" y="3969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96110" y="39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896110" y="39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039873" y="4104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039873" y="4104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051939" y="4112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051939" y="4112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111882" y="4155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111882" y="41550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159761" y="4185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159761" y="4185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177795" y="4196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177795" y="4196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201798" y="4210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201798" y="42104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243708" y="4232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243708" y="4232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279650" y="4250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279650" y="4250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297683" y="4258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297683" y="4258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321686" y="4268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321686" y="42684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339594" y="4275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339594" y="42755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417572" y="4301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417572" y="43019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453513" y="4311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453513" y="43119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2513457" y="4325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2513457" y="4325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2603373" y="4338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2603373" y="4338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2645282" y="4341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2645282" y="4341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2669285" y="4343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2669285" y="4343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2765170" y="4343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2765170" y="4343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2777235" y="4342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2777235" y="43426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2795142" y="4341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2795142" y="4341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2819145" y="4340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2819145" y="4340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2837179" y="4338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2837179" y="4338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2903092" y="4331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2903092" y="4331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2921126" y="4328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2921126" y="4328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2957067" y="4323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2957067" y="43233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2980944" y="4319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2980944" y="4319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010916" y="4313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3010916" y="4313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3046983" y="4306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3046983" y="4306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3064891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3064891" y="4302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3112897" y="4291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3112897" y="4291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3190748" y="4271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3190748" y="42716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3250692" y="4255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3250692" y="4255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3268726" y="4249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3268726" y="42499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346703" y="4226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3346703" y="4226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3364610" y="4221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3364610" y="4221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3376676" y="4217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3376676" y="4217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406647" y="4208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3406647" y="4208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3448558" y="4194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3448558" y="4194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3466465" y="4188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3466465" y="4188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3478529" y="4185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3478529" y="41850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3617658" y="3964876"/>
            <a:ext cx="1291081" cy="201294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012944" y="3964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012944" y="39643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025009" y="3963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025009" y="3963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042915" y="3962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042915" y="3962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060950" y="3960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060950" y="39607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072888" y="3959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072888" y="3959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126863" y="3954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126863" y="39542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144896" y="3952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144896" y="39522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192776" y="3946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192776" y="39460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228844" y="3940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228844" y="3940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288788" y="3930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288788" y="3930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378703" y="3913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378703" y="3913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408676" y="3906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408676" y="3906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468492" y="3892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468492" y="38928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522467" y="3879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522467" y="38790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630417" y="3848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630417" y="38488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690361" y="3830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690361" y="3830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768213" y="3804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768213" y="3804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199885" y="3633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199885" y="3633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349746" y="3563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349746" y="3563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433565" y="3523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433565" y="35232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613397" y="3432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613397" y="3432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625463" y="3426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625463" y="34263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667372" y="3404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667372" y="3404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787260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787260" y="33409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53173" y="3305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853173" y="3305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7038975" y="3203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038975" y="3203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242809" y="3090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242809" y="30906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326133" y="5486400"/>
            <a:ext cx="5994400" cy="0"/>
          </a:xfrm>
          <a:custGeom>
            <a:avLst/>
            <a:gdLst/>
            <a:ahLst/>
            <a:cxnLst/>
            <a:rect l="l" t="t" r="r" b="b"/>
            <a:pathLst>
              <a:path w="5994400">
                <a:moveTo>
                  <a:pt x="0" y="0"/>
                </a:moveTo>
                <a:lnTo>
                  <a:pt x="599401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3261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252488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72376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92252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12140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3201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914400" y="2280792"/>
            <a:ext cx="0" cy="3045460"/>
          </a:xfrm>
          <a:custGeom>
            <a:avLst/>
            <a:gdLst/>
            <a:ahLst/>
            <a:cxnLst/>
            <a:rect l="l" t="t" r="r" b="b"/>
            <a:pathLst>
              <a:path h="3045460">
                <a:moveTo>
                  <a:pt x="0" y="0"/>
                </a:moveTo>
                <a:lnTo>
                  <a:pt x="0" y="3044952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822960" y="532574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822960" y="4310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2960" y="32957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22960" y="22807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149730" y="31568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149730" y="31654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153477" y="31654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173607" y="3186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173607" y="31946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177480" y="3194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395475" y="34541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399222" y="34627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431416" y="34965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435163" y="35051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449324" y="35176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453197" y="35262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497330" y="3573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497330" y="35817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01076" y="35818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575308" y="36615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575308" y="3670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579054" y="36701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587246" y="36748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587246" y="36833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590992" y="3683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641220" y="37338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641220" y="37423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644967" y="37423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1659127" y="37531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1659127" y="37616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1663001" y="3761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1701164" y="3797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1701164" y="3805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1704911" y="3805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725041" y="3822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725041" y="38307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728914" y="38306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737105" y="38343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737105" y="38428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740852" y="38429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779016" y="38764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779016" y="38849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782889" y="38849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808988" y="39056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812861" y="39142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856994" y="3950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860740" y="39594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880997" y="39728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884743" y="39813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898904" y="39889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902777" y="39975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000821" y="4036758"/>
            <a:ext cx="1539620" cy="1322324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583368" y="3961447"/>
            <a:ext cx="1360424" cy="1192402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015865" y="39670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015865" y="3975290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083" y="0"/>
                </a:lnTo>
              </a:path>
            </a:pathLst>
          </a:custGeom>
          <a:ln w="104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019611" y="39756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027803" y="39663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031676" y="39749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045836" y="39650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045836" y="39735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049583" y="39736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063871" y="39635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063871" y="3971671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>
                <a:moveTo>
                  <a:pt x="0" y="0"/>
                </a:moveTo>
                <a:lnTo>
                  <a:pt x="29082" y="0"/>
                </a:lnTo>
              </a:path>
            </a:pathLst>
          </a:custGeom>
          <a:ln w="1054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067617" y="39721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075809" y="39625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079555" y="39710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129784" y="39570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129784" y="39657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133530" y="39656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147690" y="39550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147690" y="3963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151564" y="3963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195696" y="39488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195696" y="39574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199443" y="39573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231638" y="39436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231638" y="39521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235511" y="39521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291582" y="39335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291582" y="3942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295455" y="39421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381497" y="3916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381497" y="3924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385371" y="3924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411470" y="3909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411470" y="39182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415343" y="3918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471414" y="38955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471414" y="3904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475160" y="3904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525389" y="38820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525389" y="38905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529135" y="38905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633211" y="38516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633211" y="38602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637085" y="3860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693155" y="3833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693155" y="38418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697029" y="3841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771134" y="38075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771134" y="38162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774880" y="38161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202679" y="36361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202679" y="36446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206553" y="36447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352540" y="35666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352540" y="35753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356413" y="35752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436486" y="35260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440233" y="35346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616318" y="34353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620065" y="34439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628256" y="34291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632130" y="34376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670293" y="34072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670293" y="34159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674040" y="3415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790055" y="33437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790055" y="33524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793928" y="33523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856094" y="33083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856094" y="33168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859841" y="33169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41895" y="3206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45642" y="3215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245731" y="30935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245731" y="31021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249477" y="31021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158239" y="2117851"/>
            <a:ext cx="0" cy="1297305"/>
          </a:xfrm>
          <a:custGeom>
            <a:avLst/>
            <a:gdLst/>
            <a:ahLst/>
            <a:cxnLst/>
            <a:rect l="l" t="t" r="r" b="b"/>
            <a:pathLst>
              <a:path h="1297304">
                <a:moveTo>
                  <a:pt x="0" y="0"/>
                </a:moveTo>
                <a:lnTo>
                  <a:pt x="0" y="12973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15823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158239" y="4041521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112519" y="42130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112519" y="2117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182242" y="2150110"/>
            <a:ext cx="0" cy="1265555"/>
          </a:xfrm>
          <a:custGeom>
            <a:avLst/>
            <a:gdLst/>
            <a:ahLst/>
            <a:cxnLst/>
            <a:rect l="l" t="t" r="r" b="b"/>
            <a:pathLst>
              <a:path h="1265554">
                <a:moveTo>
                  <a:pt x="0" y="0"/>
                </a:moveTo>
                <a:lnTo>
                  <a:pt x="0" y="12650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18224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182242" y="4041521"/>
            <a:ext cx="0" cy="198120"/>
          </a:xfrm>
          <a:custGeom>
            <a:avLst/>
            <a:gdLst/>
            <a:ahLst/>
            <a:cxnLst/>
            <a:rect l="l" t="t" r="r" b="b"/>
            <a:pathLst>
              <a:path h="198120">
                <a:moveTo>
                  <a:pt x="0" y="0"/>
                </a:moveTo>
                <a:lnTo>
                  <a:pt x="0" y="1978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136522" y="42393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136522" y="21501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403985" y="2440685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0"/>
                </a:moveTo>
                <a:lnTo>
                  <a:pt x="0" y="9744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40398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403985" y="4041521"/>
            <a:ext cx="0" cy="443230"/>
          </a:xfrm>
          <a:custGeom>
            <a:avLst/>
            <a:gdLst/>
            <a:ahLst/>
            <a:cxnLst/>
            <a:rect l="l" t="t" r="r" b="b"/>
            <a:pathLst>
              <a:path h="443229">
                <a:moveTo>
                  <a:pt x="0" y="0"/>
                </a:moveTo>
                <a:lnTo>
                  <a:pt x="0" y="4432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358264" y="4484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358264" y="2440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439925" y="2485898"/>
            <a:ext cx="0" cy="929640"/>
          </a:xfrm>
          <a:custGeom>
            <a:avLst/>
            <a:gdLst/>
            <a:ahLst/>
            <a:cxnLst/>
            <a:rect l="l" t="t" r="r" b="b"/>
            <a:pathLst>
              <a:path h="929639">
                <a:moveTo>
                  <a:pt x="0" y="0"/>
                </a:moveTo>
                <a:lnTo>
                  <a:pt x="0" y="929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43992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439925" y="4041521"/>
            <a:ext cx="0" cy="483234"/>
          </a:xfrm>
          <a:custGeom>
            <a:avLst/>
            <a:gdLst/>
            <a:ahLst/>
            <a:cxnLst/>
            <a:rect l="l" t="t" r="r" b="b"/>
            <a:pathLst>
              <a:path h="483235">
                <a:moveTo>
                  <a:pt x="0" y="0"/>
                </a:moveTo>
                <a:lnTo>
                  <a:pt x="0" y="4829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394205" y="45245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394205" y="2485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457960" y="2508250"/>
            <a:ext cx="0" cy="907415"/>
          </a:xfrm>
          <a:custGeom>
            <a:avLst/>
            <a:gdLst/>
            <a:ahLst/>
            <a:cxnLst/>
            <a:rect l="l" t="t" r="r" b="b"/>
            <a:pathLst>
              <a:path h="907414">
                <a:moveTo>
                  <a:pt x="0" y="0"/>
                </a:moveTo>
                <a:lnTo>
                  <a:pt x="0" y="906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45796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457960" y="4041521"/>
            <a:ext cx="0" cy="502920"/>
          </a:xfrm>
          <a:custGeom>
            <a:avLst/>
            <a:gdLst/>
            <a:ahLst/>
            <a:cxnLst/>
            <a:rect l="l" t="t" r="r" b="b"/>
            <a:pathLst>
              <a:path h="502920">
                <a:moveTo>
                  <a:pt x="0" y="0"/>
                </a:moveTo>
                <a:lnTo>
                  <a:pt x="0" y="5026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412239" y="45441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412239" y="25082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505838" y="2567051"/>
            <a:ext cx="0" cy="848360"/>
          </a:xfrm>
          <a:custGeom>
            <a:avLst/>
            <a:gdLst/>
            <a:ahLst/>
            <a:cxnLst/>
            <a:rect l="l" t="t" r="r" b="b"/>
            <a:pathLst>
              <a:path h="848360">
                <a:moveTo>
                  <a:pt x="0" y="0"/>
                </a:moveTo>
                <a:lnTo>
                  <a:pt x="0" y="8481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50583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505838" y="4041521"/>
            <a:ext cx="0" cy="555625"/>
          </a:xfrm>
          <a:custGeom>
            <a:avLst/>
            <a:gdLst/>
            <a:ahLst/>
            <a:cxnLst/>
            <a:rect l="l" t="t" r="r" b="b"/>
            <a:pathLst>
              <a:path h="555625">
                <a:moveTo>
                  <a:pt x="0" y="0"/>
                </a:moveTo>
                <a:lnTo>
                  <a:pt x="0" y="555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460119" y="45966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460119" y="2567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583816" y="2659633"/>
            <a:ext cx="0" cy="755650"/>
          </a:xfrm>
          <a:custGeom>
            <a:avLst/>
            <a:gdLst/>
            <a:ahLst/>
            <a:cxnLst/>
            <a:rect l="l" t="t" r="r" b="b"/>
            <a:pathLst>
              <a:path h="755650">
                <a:moveTo>
                  <a:pt x="0" y="0"/>
                </a:moveTo>
                <a:lnTo>
                  <a:pt x="0" y="7555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58381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583816" y="4041521"/>
            <a:ext cx="0" cy="639445"/>
          </a:xfrm>
          <a:custGeom>
            <a:avLst/>
            <a:gdLst/>
            <a:ahLst/>
            <a:cxnLst/>
            <a:rect l="l" t="t" r="r" b="b"/>
            <a:pathLst>
              <a:path h="639445">
                <a:moveTo>
                  <a:pt x="0" y="0"/>
                </a:moveTo>
                <a:lnTo>
                  <a:pt x="0" y="639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538097" y="46805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538097" y="26596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595755" y="2673476"/>
            <a:ext cx="0" cy="741680"/>
          </a:xfrm>
          <a:custGeom>
            <a:avLst/>
            <a:gdLst/>
            <a:ahLst/>
            <a:cxnLst/>
            <a:rect l="l" t="t" r="r" b="b"/>
            <a:pathLst>
              <a:path h="741679">
                <a:moveTo>
                  <a:pt x="0" y="0"/>
                </a:moveTo>
                <a:lnTo>
                  <a:pt x="0" y="741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59575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595755" y="4041521"/>
            <a:ext cx="0" cy="652145"/>
          </a:xfrm>
          <a:custGeom>
            <a:avLst/>
            <a:gdLst/>
            <a:ahLst/>
            <a:cxnLst/>
            <a:rect l="l" t="t" r="r" b="b"/>
            <a:pathLst>
              <a:path h="652145">
                <a:moveTo>
                  <a:pt x="0" y="0"/>
                </a:moveTo>
                <a:lnTo>
                  <a:pt x="0" y="6517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550035" y="4693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550035" y="26734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649729" y="2734817"/>
            <a:ext cx="0" cy="680720"/>
          </a:xfrm>
          <a:custGeom>
            <a:avLst/>
            <a:gdLst/>
            <a:ahLst/>
            <a:cxnLst/>
            <a:rect l="l" t="t" r="r" b="b"/>
            <a:pathLst>
              <a:path h="680720">
                <a:moveTo>
                  <a:pt x="0" y="0"/>
                </a:moveTo>
                <a:lnTo>
                  <a:pt x="0" y="6803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64972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649729" y="4041521"/>
            <a:ext cx="0" cy="708660"/>
          </a:xfrm>
          <a:custGeom>
            <a:avLst/>
            <a:gdLst/>
            <a:ahLst/>
            <a:cxnLst/>
            <a:rect l="l" t="t" r="r" b="b"/>
            <a:pathLst>
              <a:path h="708660">
                <a:moveTo>
                  <a:pt x="0" y="0"/>
                </a:moveTo>
                <a:lnTo>
                  <a:pt x="0" y="7084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604010" y="47499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604010" y="2734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667764" y="2754757"/>
            <a:ext cx="0" cy="660400"/>
          </a:xfrm>
          <a:custGeom>
            <a:avLst/>
            <a:gdLst/>
            <a:ahLst/>
            <a:cxnLst/>
            <a:rect l="l" t="t" r="r" b="b"/>
            <a:pathLst>
              <a:path h="660400">
                <a:moveTo>
                  <a:pt x="0" y="0"/>
                </a:moveTo>
                <a:lnTo>
                  <a:pt x="0" y="6603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66776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667764" y="4041521"/>
            <a:ext cx="0" cy="727075"/>
          </a:xfrm>
          <a:custGeom>
            <a:avLst/>
            <a:gdLst/>
            <a:ahLst/>
            <a:cxnLst/>
            <a:rect l="l" t="t" r="r" b="b"/>
            <a:pathLst>
              <a:path h="727075">
                <a:moveTo>
                  <a:pt x="0" y="0"/>
                </a:moveTo>
                <a:lnTo>
                  <a:pt x="0" y="7270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622044" y="4768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622044" y="27547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709673" y="2800350"/>
            <a:ext cx="0" cy="615315"/>
          </a:xfrm>
          <a:custGeom>
            <a:avLst/>
            <a:gdLst/>
            <a:ahLst/>
            <a:cxnLst/>
            <a:rect l="l" t="t" r="r" b="b"/>
            <a:pathLst>
              <a:path h="615314">
                <a:moveTo>
                  <a:pt x="0" y="0"/>
                </a:moveTo>
                <a:lnTo>
                  <a:pt x="0" y="6148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70967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709673" y="4041521"/>
            <a:ext cx="0" cy="770255"/>
          </a:xfrm>
          <a:custGeom>
            <a:avLst/>
            <a:gdLst/>
            <a:ahLst/>
            <a:cxnLst/>
            <a:rect l="l" t="t" r="r" b="b"/>
            <a:pathLst>
              <a:path h="770254">
                <a:moveTo>
                  <a:pt x="0" y="0"/>
                </a:moveTo>
                <a:lnTo>
                  <a:pt x="0" y="770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663954" y="48115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663954" y="28003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733676" y="2825750"/>
            <a:ext cx="0" cy="589915"/>
          </a:xfrm>
          <a:custGeom>
            <a:avLst/>
            <a:gdLst/>
            <a:ahLst/>
            <a:cxnLst/>
            <a:rect l="l" t="t" r="r" b="b"/>
            <a:pathLst>
              <a:path h="589914">
                <a:moveTo>
                  <a:pt x="0" y="0"/>
                </a:moveTo>
                <a:lnTo>
                  <a:pt x="0" y="5894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73367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733676" y="4041521"/>
            <a:ext cx="0" cy="794385"/>
          </a:xfrm>
          <a:custGeom>
            <a:avLst/>
            <a:gdLst/>
            <a:ahLst/>
            <a:cxnLst/>
            <a:rect l="l" t="t" r="r" b="b"/>
            <a:pathLst>
              <a:path h="794385">
                <a:moveTo>
                  <a:pt x="0" y="0"/>
                </a:moveTo>
                <a:lnTo>
                  <a:pt x="0" y="794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687957" y="48355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687957" y="2825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1745614" y="2838323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6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174561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745614" y="4041521"/>
            <a:ext cx="0" cy="806450"/>
          </a:xfrm>
          <a:custGeom>
            <a:avLst/>
            <a:gdLst/>
            <a:ahLst/>
            <a:cxnLst/>
            <a:rect l="l" t="t" r="r" b="b"/>
            <a:pathLst>
              <a:path h="806450">
                <a:moveTo>
                  <a:pt x="0" y="0"/>
                </a:moveTo>
                <a:lnTo>
                  <a:pt x="0" y="805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699895" y="48474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1699895" y="2838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787651" y="2881248"/>
            <a:ext cx="0" cy="534035"/>
          </a:xfrm>
          <a:custGeom>
            <a:avLst/>
            <a:gdLst/>
            <a:ahLst/>
            <a:cxnLst/>
            <a:rect l="l" t="t" r="r" b="b"/>
            <a:pathLst>
              <a:path h="534035">
                <a:moveTo>
                  <a:pt x="0" y="0"/>
                </a:moveTo>
                <a:lnTo>
                  <a:pt x="0" y="533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78765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787651" y="4041521"/>
            <a:ext cx="0" cy="847090"/>
          </a:xfrm>
          <a:custGeom>
            <a:avLst/>
            <a:gdLst/>
            <a:ahLst/>
            <a:cxnLst/>
            <a:rect l="l" t="t" r="r" b="b"/>
            <a:pathLst>
              <a:path h="847089">
                <a:moveTo>
                  <a:pt x="0" y="0"/>
                </a:moveTo>
                <a:lnTo>
                  <a:pt x="0" y="8470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741932" y="4888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741932" y="28812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817623" y="2911094"/>
            <a:ext cx="0" cy="504190"/>
          </a:xfrm>
          <a:custGeom>
            <a:avLst/>
            <a:gdLst/>
            <a:ahLst/>
            <a:cxnLst/>
            <a:rect l="l" t="t" r="r" b="b"/>
            <a:pathLst>
              <a:path h="504189">
                <a:moveTo>
                  <a:pt x="0" y="0"/>
                </a:moveTo>
                <a:lnTo>
                  <a:pt x="0" y="504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81762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817623" y="4041521"/>
            <a:ext cx="0" cy="876300"/>
          </a:xfrm>
          <a:custGeom>
            <a:avLst/>
            <a:gdLst/>
            <a:ahLst/>
            <a:cxnLst/>
            <a:rect l="l" t="t" r="r" b="b"/>
            <a:pathLst>
              <a:path h="876300">
                <a:moveTo>
                  <a:pt x="0" y="0"/>
                </a:moveTo>
                <a:lnTo>
                  <a:pt x="0" y="8757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771904" y="49173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771904" y="29110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865502" y="2957067"/>
            <a:ext cx="0" cy="458470"/>
          </a:xfrm>
          <a:custGeom>
            <a:avLst/>
            <a:gdLst/>
            <a:ahLst/>
            <a:cxnLst/>
            <a:rect l="l" t="t" r="r" b="b"/>
            <a:pathLst>
              <a:path h="458470">
                <a:moveTo>
                  <a:pt x="0" y="0"/>
                </a:moveTo>
                <a:lnTo>
                  <a:pt x="0" y="4580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86550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865502" y="4041521"/>
            <a:ext cx="0" cy="920750"/>
          </a:xfrm>
          <a:custGeom>
            <a:avLst/>
            <a:gdLst/>
            <a:ahLst/>
            <a:cxnLst/>
            <a:rect l="l" t="t" r="r" b="b"/>
            <a:pathLst>
              <a:path h="920750">
                <a:moveTo>
                  <a:pt x="0" y="0"/>
                </a:moveTo>
                <a:lnTo>
                  <a:pt x="0" y="9203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819782" y="49618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819782" y="29570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889505" y="2979292"/>
            <a:ext cx="0" cy="436245"/>
          </a:xfrm>
          <a:custGeom>
            <a:avLst/>
            <a:gdLst/>
            <a:ahLst/>
            <a:cxnLst/>
            <a:rect l="l" t="t" r="r" b="b"/>
            <a:pathLst>
              <a:path h="436245">
                <a:moveTo>
                  <a:pt x="0" y="0"/>
                </a:moveTo>
                <a:lnTo>
                  <a:pt x="0" y="4358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88950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889505" y="4041521"/>
            <a:ext cx="0" cy="942340"/>
          </a:xfrm>
          <a:custGeom>
            <a:avLst/>
            <a:gdLst/>
            <a:ahLst/>
            <a:cxnLst/>
            <a:rect l="l" t="t" r="r" b="b"/>
            <a:pathLst>
              <a:path h="942339">
                <a:moveTo>
                  <a:pt x="0" y="0"/>
                </a:moveTo>
                <a:lnTo>
                  <a:pt x="0" y="9419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843785" y="4983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843785" y="2979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907539" y="2995548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5">
                <a:moveTo>
                  <a:pt x="0" y="0"/>
                </a:moveTo>
                <a:lnTo>
                  <a:pt x="0" y="4196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90753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907539" y="4041521"/>
            <a:ext cx="0" cy="958215"/>
          </a:xfrm>
          <a:custGeom>
            <a:avLst/>
            <a:gdLst/>
            <a:ahLst/>
            <a:cxnLst/>
            <a:rect l="l" t="t" r="r" b="b"/>
            <a:pathLst>
              <a:path h="958214">
                <a:moveTo>
                  <a:pt x="0" y="0"/>
                </a:moveTo>
                <a:lnTo>
                  <a:pt x="0" y="9579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861820" y="49994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861820" y="29955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051304" y="3114294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8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05130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005583" y="31142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063369" y="3123183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06336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017648" y="31231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123313" y="3165348"/>
            <a:ext cx="0" cy="250190"/>
          </a:xfrm>
          <a:custGeom>
            <a:avLst/>
            <a:gdLst/>
            <a:ahLst/>
            <a:cxnLst/>
            <a:rect l="l" t="t" r="r" b="b"/>
            <a:pathLst>
              <a:path h="250189">
                <a:moveTo>
                  <a:pt x="0" y="0"/>
                </a:moveTo>
                <a:lnTo>
                  <a:pt x="0" y="2498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12331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077592" y="3165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171192" y="3196082"/>
            <a:ext cx="0" cy="219075"/>
          </a:xfrm>
          <a:custGeom>
            <a:avLst/>
            <a:gdLst/>
            <a:ahLst/>
            <a:cxnLst/>
            <a:rect l="l" t="t" r="r" b="b"/>
            <a:pathLst>
              <a:path h="219075">
                <a:moveTo>
                  <a:pt x="0" y="0"/>
                </a:moveTo>
                <a:lnTo>
                  <a:pt x="0" y="2190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17119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125472" y="31960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189226" y="3207004"/>
            <a:ext cx="0" cy="208279"/>
          </a:xfrm>
          <a:custGeom>
            <a:avLst/>
            <a:gdLst/>
            <a:ahLst/>
            <a:cxnLst/>
            <a:rect l="l" t="t" r="r" b="b"/>
            <a:pathLst>
              <a:path h="208279">
                <a:moveTo>
                  <a:pt x="0" y="0"/>
                </a:moveTo>
                <a:lnTo>
                  <a:pt x="0" y="2081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18922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143505" y="32070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2213229" y="3220720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5">
                <a:moveTo>
                  <a:pt x="0" y="0"/>
                </a:moveTo>
                <a:lnTo>
                  <a:pt x="0" y="1944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221322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167508" y="32207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255139" y="3243198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9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225513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2209419" y="32431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291079" y="3260725"/>
            <a:ext cx="0" cy="154940"/>
          </a:xfrm>
          <a:custGeom>
            <a:avLst/>
            <a:gdLst/>
            <a:ahLst/>
            <a:cxnLst/>
            <a:rect l="l" t="t" r="r" b="b"/>
            <a:pathLst>
              <a:path h="154939">
                <a:moveTo>
                  <a:pt x="0" y="0"/>
                </a:moveTo>
                <a:lnTo>
                  <a:pt x="0" y="154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29107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2245360" y="32607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2309114" y="3268853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30911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263394" y="3268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333117" y="3279013"/>
            <a:ext cx="0" cy="136525"/>
          </a:xfrm>
          <a:custGeom>
            <a:avLst/>
            <a:gdLst/>
            <a:ahLst/>
            <a:cxnLst/>
            <a:rect l="l" t="t" r="r" b="b"/>
            <a:pathLst>
              <a:path h="136525">
                <a:moveTo>
                  <a:pt x="0" y="0"/>
                </a:moveTo>
                <a:lnTo>
                  <a:pt x="0" y="1361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33311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287397" y="32790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351023" y="3286252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4">
                <a:moveTo>
                  <a:pt x="0" y="0"/>
                </a:moveTo>
                <a:lnTo>
                  <a:pt x="0" y="1289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35102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305304" y="32862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429001" y="3313048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21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42900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383282" y="33130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464942" y="3322954"/>
            <a:ext cx="0" cy="92710"/>
          </a:xfrm>
          <a:custGeom>
            <a:avLst/>
            <a:gdLst/>
            <a:ahLst/>
            <a:cxnLst/>
            <a:rect l="l" t="t" r="r" b="b"/>
            <a:pathLst>
              <a:path h="92710">
                <a:moveTo>
                  <a:pt x="0" y="0"/>
                </a:moveTo>
                <a:lnTo>
                  <a:pt x="0" y="922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46494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419223" y="3322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524886" y="3336544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6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52488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479167" y="3343211"/>
            <a:ext cx="181610" cy="0"/>
          </a:xfrm>
          <a:custGeom>
            <a:avLst/>
            <a:gdLst/>
            <a:ahLst/>
            <a:cxnLst/>
            <a:rect l="l" t="t" r="r" b="b"/>
            <a:pathLst>
              <a:path w="181610">
                <a:moveTo>
                  <a:pt x="0" y="0"/>
                </a:moveTo>
                <a:lnTo>
                  <a:pt x="181356" y="0"/>
                </a:lnTo>
              </a:path>
            </a:pathLst>
          </a:custGeom>
          <a:ln w="228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614802" y="3349878"/>
            <a:ext cx="0" cy="65405"/>
          </a:xfrm>
          <a:custGeom>
            <a:avLst/>
            <a:gdLst/>
            <a:ahLst/>
            <a:cxnLst/>
            <a:rect l="l" t="t" r="r" b="b"/>
            <a:pathLst>
              <a:path h="65404">
                <a:moveTo>
                  <a:pt x="0" y="0"/>
                </a:moveTo>
                <a:lnTo>
                  <a:pt x="0" y="652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61480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656713" y="3353434"/>
            <a:ext cx="0" cy="62230"/>
          </a:xfrm>
          <a:custGeom>
            <a:avLst/>
            <a:gdLst/>
            <a:ahLst/>
            <a:cxnLst/>
            <a:rect l="l" t="t" r="r" b="b"/>
            <a:pathLst>
              <a:path h="62229">
                <a:moveTo>
                  <a:pt x="0" y="0"/>
                </a:moveTo>
                <a:lnTo>
                  <a:pt x="0" y="617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65671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610992" y="3354133"/>
            <a:ext cx="241300" cy="0"/>
          </a:xfrm>
          <a:custGeom>
            <a:avLst/>
            <a:gdLst/>
            <a:ahLst/>
            <a:cxnLst/>
            <a:rect l="l" t="t" r="r" b="b"/>
            <a:pathLst>
              <a:path w="241300">
                <a:moveTo>
                  <a:pt x="0" y="0"/>
                </a:moveTo>
                <a:lnTo>
                  <a:pt x="241300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680716" y="3354704"/>
            <a:ext cx="0" cy="60960"/>
          </a:xfrm>
          <a:custGeom>
            <a:avLst/>
            <a:gdLst/>
            <a:ahLst/>
            <a:cxnLst/>
            <a:rect l="l" t="t" r="r" b="b"/>
            <a:pathLst>
              <a:path h="60960">
                <a:moveTo>
                  <a:pt x="0" y="0"/>
                </a:moveTo>
                <a:lnTo>
                  <a:pt x="0" y="604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68071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776601" y="3354832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603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77660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788666" y="3354323"/>
            <a:ext cx="0" cy="60960"/>
          </a:xfrm>
          <a:custGeom>
            <a:avLst/>
            <a:gdLst/>
            <a:ahLst/>
            <a:cxnLst/>
            <a:rect l="l" t="t" r="r" b="b"/>
            <a:pathLst>
              <a:path h="60960">
                <a:moveTo>
                  <a:pt x="0" y="0"/>
                </a:moveTo>
                <a:lnTo>
                  <a:pt x="0" y="608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78866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806573" y="3353434"/>
            <a:ext cx="0" cy="62230"/>
          </a:xfrm>
          <a:custGeom>
            <a:avLst/>
            <a:gdLst/>
            <a:ahLst/>
            <a:cxnLst/>
            <a:rect l="l" t="t" r="r" b="b"/>
            <a:pathLst>
              <a:path h="62229">
                <a:moveTo>
                  <a:pt x="0" y="0"/>
                </a:moveTo>
                <a:lnTo>
                  <a:pt x="0" y="617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80657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2830576" y="3351784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3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83057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2784855" y="3347211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4">
                <a:moveTo>
                  <a:pt x="0" y="0"/>
                </a:moveTo>
                <a:lnTo>
                  <a:pt x="175387" y="0"/>
                </a:lnTo>
              </a:path>
            </a:pathLst>
          </a:custGeom>
          <a:ln w="18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2848610" y="3350133"/>
            <a:ext cx="0" cy="65405"/>
          </a:xfrm>
          <a:custGeom>
            <a:avLst/>
            <a:gdLst/>
            <a:ahLst/>
            <a:cxnLst/>
            <a:rect l="l" t="t" r="r" b="b"/>
            <a:pathLst>
              <a:path h="65404">
                <a:moveTo>
                  <a:pt x="0" y="0"/>
                </a:moveTo>
                <a:lnTo>
                  <a:pt x="0" y="650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284861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2802889" y="3345116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4">
                <a:moveTo>
                  <a:pt x="0" y="0"/>
                </a:moveTo>
                <a:lnTo>
                  <a:pt x="175387" y="0"/>
                </a:lnTo>
              </a:path>
            </a:pathLst>
          </a:custGeom>
          <a:ln w="19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2914523" y="3342640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72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291452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2932557" y="3340100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0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293255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2968498" y="3334511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80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296849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2922777" y="33345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2992373" y="3330321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8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299237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2946654" y="33303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022345" y="3324605"/>
            <a:ext cx="0" cy="90805"/>
          </a:xfrm>
          <a:custGeom>
            <a:avLst/>
            <a:gdLst/>
            <a:ahLst/>
            <a:cxnLst/>
            <a:rect l="l" t="t" r="r" b="b"/>
            <a:pathLst>
              <a:path h="90804">
                <a:moveTo>
                  <a:pt x="0" y="0"/>
                </a:moveTo>
                <a:lnTo>
                  <a:pt x="0" y="905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02234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2976626" y="33246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058414" y="3317240"/>
            <a:ext cx="0" cy="98425"/>
          </a:xfrm>
          <a:custGeom>
            <a:avLst/>
            <a:gdLst/>
            <a:ahLst/>
            <a:cxnLst/>
            <a:rect l="l" t="t" r="r" b="b"/>
            <a:pathLst>
              <a:path h="98425">
                <a:moveTo>
                  <a:pt x="0" y="0"/>
                </a:moveTo>
                <a:lnTo>
                  <a:pt x="0" y="979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05841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012694" y="3317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076320" y="3313303"/>
            <a:ext cx="0" cy="102235"/>
          </a:xfrm>
          <a:custGeom>
            <a:avLst/>
            <a:gdLst/>
            <a:ahLst/>
            <a:cxnLst/>
            <a:rect l="l" t="t" r="r" b="b"/>
            <a:pathLst>
              <a:path h="102235">
                <a:moveTo>
                  <a:pt x="0" y="0"/>
                </a:moveTo>
                <a:lnTo>
                  <a:pt x="0" y="1018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07632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030601" y="33133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124326" y="3302127"/>
            <a:ext cx="0" cy="113030"/>
          </a:xfrm>
          <a:custGeom>
            <a:avLst/>
            <a:gdLst/>
            <a:ahLst/>
            <a:cxnLst/>
            <a:rect l="l" t="t" r="r" b="b"/>
            <a:pathLst>
              <a:path h="113029">
                <a:moveTo>
                  <a:pt x="0" y="0"/>
                </a:moveTo>
                <a:lnTo>
                  <a:pt x="0" y="1130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12432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078607" y="33021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202177" y="3282188"/>
            <a:ext cx="0" cy="133350"/>
          </a:xfrm>
          <a:custGeom>
            <a:avLst/>
            <a:gdLst/>
            <a:ahLst/>
            <a:cxnLst/>
            <a:rect l="l" t="t" r="r" b="b"/>
            <a:pathLst>
              <a:path h="133350">
                <a:moveTo>
                  <a:pt x="0" y="0"/>
                </a:moveTo>
                <a:lnTo>
                  <a:pt x="0" y="132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20217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156457" y="32821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262121" y="3265678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4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26212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216401" y="32656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280155" y="3260597"/>
            <a:ext cx="0" cy="154940"/>
          </a:xfrm>
          <a:custGeom>
            <a:avLst/>
            <a:gdLst/>
            <a:ahLst/>
            <a:cxnLst/>
            <a:rect l="l" t="t" r="r" b="b"/>
            <a:pathLst>
              <a:path h="154939">
                <a:moveTo>
                  <a:pt x="0" y="0"/>
                </a:moveTo>
                <a:lnTo>
                  <a:pt x="0" y="1545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28015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234435" y="32605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358134" y="3237610"/>
            <a:ext cx="0" cy="177800"/>
          </a:xfrm>
          <a:custGeom>
            <a:avLst/>
            <a:gdLst/>
            <a:ahLst/>
            <a:cxnLst/>
            <a:rect l="l" t="t" r="r" b="b"/>
            <a:pathLst>
              <a:path h="177800">
                <a:moveTo>
                  <a:pt x="0" y="0"/>
                </a:moveTo>
                <a:lnTo>
                  <a:pt x="0" y="1775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35813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312414" y="3237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376040" y="3232150"/>
            <a:ext cx="0" cy="183515"/>
          </a:xfrm>
          <a:custGeom>
            <a:avLst/>
            <a:gdLst/>
            <a:ahLst/>
            <a:cxnLst/>
            <a:rect l="l" t="t" r="r" b="b"/>
            <a:pathLst>
              <a:path h="183514">
                <a:moveTo>
                  <a:pt x="0" y="0"/>
                </a:moveTo>
                <a:lnTo>
                  <a:pt x="0" y="1830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37604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330321" y="32321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388105" y="3228467"/>
            <a:ext cx="0" cy="186690"/>
          </a:xfrm>
          <a:custGeom>
            <a:avLst/>
            <a:gdLst/>
            <a:ahLst/>
            <a:cxnLst/>
            <a:rect l="l" t="t" r="r" b="b"/>
            <a:pathLst>
              <a:path h="186689">
                <a:moveTo>
                  <a:pt x="0" y="0"/>
                </a:moveTo>
                <a:lnTo>
                  <a:pt x="0" y="1866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38810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342385" y="32284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418078" y="3219323"/>
            <a:ext cx="0" cy="196215"/>
          </a:xfrm>
          <a:custGeom>
            <a:avLst/>
            <a:gdLst/>
            <a:ahLst/>
            <a:cxnLst/>
            <a:rect l="l" t="t" r="r" b="b"/>
            <a:pathLst>
              <a:path h="196214">
                <a:moveTo>
                  <a:pt x="0" y="0"/>
                </a:moveTo>
                <a:lnTo>
                  <a:pt x="0" y="195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41807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372358" y="3219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459988" y="3206114"/>
            <a:ext cx="0" cy="209550"/>
          </a:xfrm>
          <a:custGeom>
            <a:avLst/>
            <a:gdLst/>
            <a:ahLst/>
            <a:cxnLst/>
            <a:rect l="l" t="t" r="r" b="b"/>
            <a:pathLst>
              <a:path h="209550">
                <a:moveTo>
                  <a:pt x="0" y="0"/>
                </a:moveTo>
                <a:lnTo>
                  <a:pt x="0" y="2090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45998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414267" y="32061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477895" y="3200526"/>
            <a:ext cx="0" cy="214629"/>
          </a:xfrm>
          <a:custGeom>
            <a:avLst/>
            <a:gdLst/>
            <a:ahLst/>
            <a:cxnLst/>
            <a:rect l="l" t="t" r="r" b="b"/>
            <a:pathLst>
              <a:path h="214629">
                <a:moveTo>
                  <a:pt x="0" y="0"/>
                </a:moveTo>
                <a:lnTo>
                  <a:pt x="0" y="2146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47789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432175" y="32005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489959" y="3196717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8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48995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444240" y="3196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633851" y="3150870"/>
            <a:ext cx="0" cy="264795"/>
          </a:xfrm>
          <a:custGeom>
            <a:avLst/>
            <a:gdLst/>
            <a:ahLst/>
            <a:cxnLst/>
            <a:rect l="l" t="t" r="r" b="b"/>
            <a:pathLst>
              <a:path h="264795">
                <a:moveTo>
                  <a:pt x="0" y="0"/>
                </a:moveTo>
                <a:lnTo>
                  <a:pt x="0" y="264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63385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588130" y="31508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645789" y="3147060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4">
                <a:moveTo>
                  <a:pt x="0" y="0"/>
                </a:moveTo>
                <a:lnTo>
                  <a:pt x="0" y="268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64578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600069" y="31470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717671" y="3124326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8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71767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671951" y="3124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729735" y="3120644"/>
            <a:ext cx="0" cy="294640"/>
          </a:xfrm>
          <a:custGeom>
            <a:avLst/>
            <a:gdLst/>
            <a:ahLst/>
            <a:cxnLst/>
            <a:rect l="l" t="t" r="r" b="b"/>
            <a:pathLst>
              <a:path h="294639">
                <a:moveTo>
                  <a:pt x="0" y="0"/>
                </a:moveTo>
                <a:lnTo>
                  <a:pt x="0" y="2945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372973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684015" y="3120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795648" y="3100451"/>
            <a:ext cx="0" cy="314960"/>
          </a:xfrm>
          <a:custGeom>
            <a:avLst/>
            <a:gdLst/>
            <a:ahLst/>
            <a:cxnLst/>
            <a:rect l="l" t="t" r="r" b="b"/>
            <a:pathLst>
              <a:path h="314960">
                <a:moveTo>
                  <a:pt x="0" y="0"/>
                </a:moveTo>
                <a:lnTo>
                  <a:pt x="0" y="3147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79564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749928" y="31004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831590" y="3089782"/>
            <a:ext cx="0" cy="325755"/>
          </a:xfrm>
          <a:custGeom>
            <a:avLst/>
            <a:gdLst/>
            <a:ahLst/>
            <a:cxnLst/>
            <a:rect l="l" t="t" r="r" b="b"/>
            <a:pathLst>
              <a:path h="325754">
                <a:moveTo>
                  <a:pt x="0" y="0"/>
                </a:moveTo>
                <a:lnTo>
                  <a:pt x="0" y="325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83159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785870" y="3089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849623" y="3084576"/>
            <a:ext cx="0" cy="330835"/>
          </a:xfrm>
          <a:custGeom>
            <a:avLst/>
            <a:gdLst/>
            <a:ahLst/>
            <a:cxnLst/>
            <a:rect l="l" t="t" r="r" b="b"/>
            <a:pathLst>
              <a:path h="330835">
                <a:moveTo>
                  <a:pt x="0" y="0"/>
                </a:moveTo>
                <a:lnTo>
                  <a:pt x="0" y="330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84962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803903" y="30845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873627" y="3077717"/>
            <a:ext cx="0" cy="337820"/>
          </a:xfrm>
          <a:custGeom>
            <a:avLst/>
            <a:gdLst/>
            <a:ahLst/>
            <a:cxnLst/>
            <a:rect l="l" t="t" r="r" b="b"/>
            <a:pathLst>
              <a:path h="337820">
                <a:moveTo>
                  <a:pt x="0" y="0"/>
                </a:moveTo>
                <a:lnTo>
                  <a:pt x="0" y="3374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87362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827907" y="3077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939540" y="3059557"/>
            <a:ext cx="0" cy="355600"/>
          </a:xfrm>
          <a:custGeom>
            <a:avLst/>
            <a:gdLst/>
            <a:ahLst/>
            <a:cxnLst/>
            <a:rect l="l" t="t" r="r" b="b"/>
            <a:pathLst>
              <a:path h="355600">
                <a:moveTo>
                  <a:pt x="0" y="0"/>
                </a:moveTo>
                <a:lnTo>
                  <a:pt x="0" y="3555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93954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893820" y="30595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951478" y="3056508"/>
            <a:ext cx="0" cy="358775"/>
          </a:xfrm>
          <a:custGeom>
            <a:avLst/>
            <a:gdLst/>
            <a:ahLst/>
            <a:cxnLst/>
            <a:rect l="l" t="t" r="r" b="b"/>
            <a:pathLst>
              <a:path h="358775">
                <a:moveTo>
                  <a:pt x="0" y="0"/>
                </a:moveTo>
                <a:lnTo>
                  <a:pt x="0" y="3586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95147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3905758" y="3056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011421" y="3041523"/>
            <a:ext cx="0" cy="374015"/>
          </a:xfrm>
          <a:custGeom>
            <a:avLst/>
            <a:gdLst/>
            <a:ahLst/>
            <a:cxnLst/>
            <a:rect l="l" t="t" r="r" b="b"/>
            <a:pathLst>
              <a:path h="374014">
                <a:moveTo>
                  <a:pt x="0" y="0"/>
                </a:moveTo>
                <a:lnTo>
                  <a:pt x="0" y="3736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011421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965702" y="30415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083303" y="3025394"/>
            <a:ext cx="0" cy="389890"/>
          </a:xfrm>
          <a:custGeom>
            <a:avLst/>
            <a:gdLst/>
            <a:ahLst/>
            <a:cxnLst/>
            <a:rect l="l" t="t" r="r" b="b"/>
            <a:pathLst>
              <a:path h="389889">
                <a:moveTo>
                  <a:pt x="0" y="0"/>
                </a:moveTo>
                <a:lnTo>
                  <a:pt x="0" y="3897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08330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037584" y="30253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101338" y="3021710"/>
            <a:ext cx="0" cy="393700"/>
          </a:xfrm>
          <a:custGeom>
            <a:avLst/>
            <a:gdLst/>
            <a:ahLst/>
            <a:cxnLst/>
            <a:rect l="l" t="t" r="r" b="b"/>
            <a:pathLst>
              <a:path h="393700">
                <a:moveTo>
                  <a:pt x="0" y="0"/>
                </a:moveTo>
                <a:lnTo>
                  <a:pt x="0" y="3934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10133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055617" y="30217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137278" y="3014979"/>
            <a:ext cx="0" cy="400685"/>
          </a:xfrm>
          <a:custGeom>
            <a:avLst/>
            <a:gdLst/>
            <a:ahLst/>
            <a:cxnLst/>
            <a:rect l="l" t="t" r="r" b="b"/>
            <a:pathLst>
              <a:path h="400685">
                <a:moveTo>
                  <a:pt x="0" y="0"/>
                </a:moveTo>
                <a:lnTo>
                  <a:pt x="0" y="400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13727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091559" y="3007931"/>
            <a:ext cx="181610" cy="0"/>
          </a:xfrm>
          <a:custGeom>
            <a:avLst/>
            <a:gdLst/>
            <a:ahLst/>
            <a:cxnLst/>
            <a:rect l="l" t="t" r="r" b="b"/>
            <a:pathLst>
              <a:path w="181610">
                <a:moveTo>
                  <a:pt x="0" y="0"/>
                </a:moveTo>
                <a:lnTo>
                  <a:pt x="181355" y="0"/>
                </a:lnTo>
              </a:path>
            </a:pathLst>
          </a:custGeom>
          <a:ln w="2362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209288" y="3003295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0"/>
                </a:moveTo>
                <a:lnTo>
                  <a:pt x="0" y="4118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20928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163567" y="30032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227195" y="3000882"/>
            <a:ext cx="0" cy="414655"/>
          </a:xfrm>
          <a:custGeom>
            <a:avLst/>
            <a:gdLst/>
            <a:ahLst/>
            <a:cxnLst/>
            <a:rect l="l" t="t" r="r" b="b"/>
            <a:pathLst>
              <a:path h="414654">
                <a:moveTo>
                  <a:pt x="0" y="0"/>
                </a:moveTo>
                <a:lnTo>
                  <a:pt x="0" y="4142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22719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245228" y="2998597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5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24522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257166" y="2997200"/>
            <a:ext cx="0" cy="418465"/>
          </a:xfrm>
          <a:custGeom>
            <a:avLst/>
            <a:gdLst/>
            <a:ahLst/>
            <a:cxnLst/>
            <a:rect l="l" t="t" r="r" b="b"/>
            <a:pathLst>
              <a:path h="418464">
                <a:moveTo>
                  <a:pt x="0" y="0"/>
                </a:moveTo>
                <a:lnTo>
                  <a:pt x="0" y="4179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257166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299203" y="2993008"/>
            <a:ext cx="0" cy="422275"/>
          </a:xfrm>
          <a:custGeom>
            <a:avLst/>
            <a:gdLst/>
            <a:ahLst/>
            <a:cxnLst/>
            <a:rect l="l" t="t" r="r" b="b"/>
            <a:pathLst>
              <a:path h="422275">
                <a:moveTo>
                  <a:pt x="0" y="0"/>
                </a:moveTo>
                <a:lnTo>
                  <a:pt x="0" y="422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299203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199509" y="2993008"/>
            <a:ext cx="199390" cy="0"/>
          </a:xfrm>
          <a:custGeom>
            <a:avLst/>
            <a:gdLst/>
            <a:ahLst/>
            <a:cxnLst/>
            <a:rect l="l" t="t" r="r" b="b"/>
            <a:pathLst>
              <a:path w="199389">
                <a:moveTo>
                  <a:pt x="0" y="0"/>
                </a:moveTo>
                <a:lnTo>
                  <a:pt x="19926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323079" y="2990976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41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32307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4277359" y="2988373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>
                <a:moveTo>
                  <a:pt x="0" y="0"/>
                </a:moveTo>
                <a:lnTo>
                  <a:pt x="175387" y="0"/>
                </a:lnTo>
              </a:path>
            </a:pathLst>
          </a:custGeom>
          <a:ln w="147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4341114" y="2989579"/>
            <a:ext cx="0" cy="426084"/>
          </a:xfrm>
          <a:custGeom>
            <a:avLst/>
            <a:gdLst/>
            <a:ahLst/>
            <a:cxnLst/>
            <a:rect l="l" t="t" r="r" b="b"/>
            <a:pathLst>
              <a:path h="426085">
                <a:moveTo>
                  <a:pt x="0" y="0"/>
                </a:moveTo>
                <a:lnTo>
                  <a:pt x="0" y="425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34111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4353052" y="2988817"/>
            <a:ext cx="0" cy="426720"/>
          </a:xfrm>
          <a:custGeom>
            <a:avLst/>
            <a:gdLst/>
            <a:ahLst/>
            <a:cxnLst/>
            <a:rect l="l" t="t" r="r" b="b"/>
            <a:pathLst>
              <a:path h="426720">
                <a:moveTo>
                  <a:pt x="0" y="0"/>
                </a:moveTo>
                <a:lnTo>
                  <a:pt x="0" y="4263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35305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4395089" y="2986404"/>
            <a:ext cx="0" cy="429259"/>
          </a:xfrm>
          <a:custGeom>
            <a:avLst/>
            <a:gdLst/>
            <a:ahLst/>
            <a:cxnLst/>
            <a:rect l="l" t="t" r="r" b="b"/>
            <a:pathLst>
              <a:path h="429260">
                <a:moveTo>
                  <a:pt x="0" y="0"/>
                </a:moveTo>
                <a:lnTo>
                  <a:pt x="0" y="428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439508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349369" y="29864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4407027" y="2985770"/>
            <a:ext cx="0" cy="429895"/>
          </a:xfrm>
          <a:custGeom>
            <a:avLst/>
            <a:gdLst/>
            <a:ahLst/>
            <a:cxnLst/>
            <a:rect l="l" t="t" r="r" b="b"/>
            <a:pathLst>
              <a:path h="429895">
                <a:moveTo>
                  <a:pt x="0" y="0"/>
                </a:moveTo>
                <a:lnTo>
                  <a:pt x="0" y="4293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40702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4425060" y="2985007"/>
            <a:ext cx="0" cy="430530"/>
          </a:xfrm>
          <a:custGeom>
            <a:avLst/>
            <a:gdLst/>
            <a:ahLst/>
            <a:cxnLst/>
            <a:rect l="l" t="t" r="r" b="b"/>
            <a:pathLst>
              <a:path h="430529">
                <a:moveTo>
                  <a:pt x="0" y="0"/>
                </a:moveTo>
                <a:lnTo>
                  <a:pt x="0" y="4301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442506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379340" y="2983864"/>
            <a:ext cx="181610" cy="0"/>
          </a:xfrm>
          <a:custGeom>
            <a:avLst/>
            <a:gdLst/>
            <a:ahLst/>
            <a:cxnLst/>
            <a:rect l="l" t="t" r="r" b="b"/>
            <a:pathLst>
              <a:path w="181610">
                <a:moveTo>
                  <a:pt x="0" y="0"/>
                </a:moveTo>
                <a:lnTo>
                  <a:pt x="181356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4514977" y="2982722"/>
            <a:ext cx="0" cy="432434"/>
          </a:xfrm>
          <a:custGeom>
            <a:avLst/>
            <a:gdLst/>
            <a:ahLst/>
            <a:cxnLst/>
            <a:rect l="l" t="t" r="r" b="b"/>
            <a:pathLst>
              <a:path h="432435">
                <a:moveTo>
                  <a:pt x="0" y="0"/>
                </a:moveTo>
                <a:lnTo>
                  <a:pt x="0" y="4324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51497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4550917" y="2982214"/>
            <a:ext cx="0" cy="433070"/>
          </a:xfrm>
          <a:custGeom>
            <a:avLst/>
            <a:gdLst/>
            <a:ahLst/>
            <a:cxnLst/>
            <a:rect l="l" t="t" r="r" b="b"/>
            <a:pathLst>
              <a:path h="433070">
                <a:moveTo>
                  <a:pt x="0" y="0"/>
                </a:moveTo>
                <a:lnTo>
                  <a:pt x="0" y="4329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455091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505197" y="2981198"/>
            <a:ext cx="391160" cy="0"/>
          </a:xfrm>
          <a:custGeom>
            <a:avLst/>
            <a:gdLst/>
            <a:ahLst/>
            <a:cxnLst/>
            <a:rect l="l" t="t" r="r" b="b"/>
            <a:pathLst>
              <a:path w="391160">
                <a:moveTo>
                  <a:pt x="0" y="0"/>
                </a:moveTo>
                <a:lnTo>
                  <a:pt x="391160" y="0"/>
                </a:lnTo>
              </a:path>
            </a:pathLst>
          </a:custGeom>
          <a:ln w="115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4640834" y="2981832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3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64083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4658740" y="2981705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658740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4676775" y="2981705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676775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694809" y="2981705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4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69480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772659" y="2981325"/>
            <a:ext cx="0" cy="434340"/>
          </a:xfrm>
          <a:custGeom>
            <a:avLst/>
            <a:gdLst/>
            <a:ahLst/>
            <a:cxnLst/>
            <a:rect l="l" t="t" r="r" b="b"/>
            <a:pathLst>
              <a:path h="434339">
                <a:moveTo>
                  <a:pt x="0" y="0"/>
                </a:moveTo>
                <a:lnTo>
                  <a:pt x="0" y="433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4772659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802632" y="2981070"/>
            <a:ext cx="0" cy="434340"/>
          </a:xfrm>
          <a:custGeom>
            <a:avLst/>
            <a:gdLst/>
            <a:ahLst/>
            <a:cxnLst/>
            <a:rect l="l" t="t" r="r" b="b"/>
            <a:pathLst>
              <a:path h="434339">
                <a:moveTo>
                  <a:pt x="0" y="0"/>
                </a:moveTo>
                <a:lnTo>
                  <a:pt x="0" y="4340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80263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826634" y="2980689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826634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4838572" y="2980435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7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838572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850638" y="2980182"/>
            <a:ext cx="0" cy="434975"/>
          </a:xfrm>
          <a:custGeom>
            <a:avLst/>
            <a:gdLst/>
            <a:ahLst/>
            <a:cxnLst/>
            <a:rect l="l" t="t" r="r" b="b"/>
            <a:pathLst>
              <a:path h="434975">
                <a:moveTo>
                  <a:pt x="0" y="0"/>
                </a:moveTo>
                <a:lnTo>
                  <a:pt x="0" y="4349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850638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892547" y="2979039"/>
            <a:ext cx="0" cy="436245"/>
          </a:xfrm>
          <a:custGeom>
            <a:avLst/>
            <a:gdLst/>
            <a:ahLst/>
            <a:cxnLst/>
            <a:rect l="l" t="t" r="r" b="b"/>
            <a:pathLst>
              <a:path h="436245">
                <a:moveTo>
                  <a:pt x="0" y="0"/>
                </a:moveTo>
                <a:lnTo>
                  <a:pt x="0" y="4361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4892547" y="3571747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846828" y="29790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024373" y="2971926"/>
            <a:ext cx="0" cy="130175"/>
          </a:xfrm>
          <a:custGeom>
            <a:avLst/>
            <a:gdLst/>
            <a:ahLst/>
            <a:cxnLst/>
            <a:rect l="l" t="t" r="r" b="b"/>
            <a:pathLst>
              <a:path h="130175">
                <a:moveTo>
                  <a:pt x="0" y="0"/>
                </a:moveTo>
                <a:lnTo>
                  <a:pt x="0" y="130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024373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024373" y="3571747"/>
            <a:ext cx="0" cy="1407795"/>
          </a:xfrm>
          <a:custGeom>
            <a:avLst/>
            <a:gdLst/>
            <a:ahLst/>
            <a:cxnLst/>
            <a:rect l="l" t="t" r="r" b="b"/>
            <a:pathLst>
              <a:path h="1407795">
                <a:moveTo>
                  <a:pt x="0" y="0"/>
                </a:moveTo>
                <a:lnTo>
                  <a:pt x="0" y="14076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978653" y="4979098"/>
            <a:ext cx="103505" cy="0"/>
          </a:xfrm>
          <a:custGeom>
            <a:avLst/>
            <a:gdLst/>
            <a:ahLst/>
            <a:cxnLst/>
            <a:rect l="l" t="t" r="r" b="b"/>
            <a:pathLst>
              <a:path w="103504">
                <a:moveTo>
                  <a:pt x="0" y="0"/>
                </a:moveTo>
                <a:lnTo>
                  <a:pt x="103505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978653" y="2971482"/>
            <a:ext cx="103505" cy="0"/>
          </a:xfrm>
          <a:custGeom>
            <a:avLst/>
            <a:gdLst/>
            <a:ahLst/>
            <a:cxnLst/>
            <a:rect l="l" t="t" r="r" b="b"/>
            <a:pathLst>
              <a:path w="103504">
                <a:moveTo>
                  <a:pt x="0" y="0"/>
                </a:moveTo>
                <a:lnTo>
                  <a:pt x="103505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036439" y="2971038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4">
                <a:moveTo>
                  <a:pt x="0" y="0"/>
                </a:moveTo>
                <a:lnTo>
                  <a:pt x="0" y="131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5036439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036439" y="3571747"/>
            <a:ext cx="0" cy="1407160"/>
          </a:xfrm>
          <a:custGeom>
            <a:avLst/>
            <a:gdLst/>
            <a:ahLst/>
            <a:cxnLst/>
            <a:rect l="l" t="t" r="r" b="b"/>
            <a:pathLst>
              <a:path h="1407160">
                <a:moveTo>
                  <a:pt x="0" y="0"/>
                </a:moveTo>
                <a:lnTo>
                  <a:pt x="0" y="14070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054346" y="2969514"/>
            <a:ext cx="0" cy="132715"/>
          </a:xfrm>
          <a:custGeom>
            <a:avLst/>
            <a:gdLst/>
            <a:ahLst/>
            <a:cxnLst/>
            <a:rect l="l" t="t" r="r" b="b"/>
            <a:pathLst>
              <a:path h="132714">
                <a:moveTo>
                  <a:pt x="0" y="0"/>
                </a:moveTo>
                <a:lnTo>
                  <a:pt x="0" y="132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5054346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5054346" y="3571747"/>
            <a:ext cx="0" cy="1406525"/>
          </a:xfrm>
          <a:custGeom>
            <a:avLst/>
            <a:gdLst/>
            <a:ahLst/>
            <a:cxnLst/>
            <a:rect l="l" t="t" r="r" b="b"/>
            <a:pathLst>
              <a:path h="1406525">
                <a:moveTo>
                  <a:pt x="0" y="0"/>
                </a:moveTo>
                <a:lnTo>
                  <a:pt x="0" y="14060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5008626" y="4974335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>
                <a:moveTo>
                  <a:pt x="0" y="0"/>
                </a:moveTo>
                <a:lnTo>
                  <a:pt x="175387" y="0"/>
                </a:lnTo>
              </a:path>
            </a:pathLst>
          </a:custGeom>
          <a:ln w="1638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5008626" y="2969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5072379" y="2967735"/>
            <a:ext cx="0" cy="134620"/>
          </a:xfrm>
          <a:custGeom>
            <a:avLst/>
            <a:gdLst/>
            <a:ahLst/>
            <a:cxnLst/>
            <a:rect l="l" t="t" r="r" b="b"/>
            <a:pathLst>
              <a:path h="134619">
                <a:moveTo>
                  <a:pt x="0" y="0"/>
                </a:moveTo>
                <a:lnTo>
                  <a:pt x="0" y="1343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072379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072379" y="3571747"/>
            <a:ext cx="0" cy="1405255"/>
          </a:xfrm>
          <a:custGeom>
            <a:avLst/>
            <a:gdLst/>
            <a:ahLst/>
            <a:cxnLst/>
            <a:rect l="l" t="t" r="r" b="b"/>
            <a:pathLst>
              <a:path h="1405254">
                <a:moveTo>
                  <a:pt x="0" y="0"/>
                </a:moveTo>
                <a:lnTo>
                  <a:pt x="0" y="14047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026659" y="4976050"/>
            <a:ext cx="103505" cy="0"/>
          </a:xfrm>
          <a:custGeom>
            <a:avLst/>
            <a:gdLst/>
            <a:ahLst/>
            <a:cxnLst/>
            <a:rect l="l" t="t" r="r" b="b"/>
            <a:pathLst>
              <a:path w="103504">
                <a:moveTo>
                  <a:pt x="0" y="0"/>
                </a:moveTo>
                <a:lnTo>
                  <a:pt x="103377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026659" y="2967164"/>
            <a:ext cx="103505" cy="0"/>
          </a:xfrm>
          <a:custGeom>
            <a:avLst/>
            <a:gdLst/>
            <a:ahLst/>
            <a:cxnLst/>
            <a:rect l="l" t="t" r="r" b="b"/>
            <a:pathLst>
              <a:path w="103504">
                <a:moveTo>
                  <a:pt x="0" y="0"/>
                </a:moveTo>
                <a:lnTo>
                  <a:pt x="103377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5084317" y="2966592"/>
            <a:ext cx="0" cy="135890"/>
          </a:xfrm>
          <a:custGeom>
            <a:avLst/>
            <a:gdLst/>
            <a:ahLst/>
            <a:cxnLst/>
            <a:rect l="l" t="t" r="r" b="b"/>
            <a:pathLst>
              <a:path h="135889">
                <a:moveTo>
                  <a:pt x="0" y="0"/>
                </a:moveTo>
                <a:lnTo>
                  <a:pt x="0" y="1355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5084317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084317" y="3571747"/>
            <a:ext cx="0" cy="1403985"/>
          </a:xfrm>
          <a:custGeom>
            <a:avLst/>
            <a:gdLst/>
            <a:ahLst/>
            <a:cxnLst/>
            <a:rect l="l" t="t" r="r" b="b"/>
            <a:pathLst>
              <a:path h="1403985">
                <a:moveTo>
                  <a:pt x="0" y="0"/>
                </a:moveTo>
                <a:lnTo>
                  <a:pt x="0" y="14038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138292" y="2960497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5">
                <a:moveTo>
                  <a:pt x="0" y="0"/>
                </a:moveTo>
                <a:lnTo>
                  <a:pt x="0" y="1416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5138292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5138292" y="3571747"/>
            <a:ext cx="0" cy="1399540"/>
          </a:xfrm>
          <a:custGeom>
            <a:avLst/>
            <a:gdLst/>
            <a:ahLst/>
            <a:cxnLst/>
            <a:rect l="l" t="t" r="r" b="b"/>
            <a:pathLst>
              <a:path h="1399539">
                <a:moveTo>
                  <a:pt x="0" y="0"/>
                </a:moveTo>
                <a:lnTo>
                  <a:pt x="0" y="13991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092572" y="29604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156327" y="2958210"/>
            <a:ext cx="0" cy="144145"/>
          </a:xfrm>
          <a:custGeom>
            <a:avLst/>
            <a:gdLst/>
            <a:ahLst/>
            <a:cxnLst/>
            <a:rect l="l" t="t" r="r" b="b"/>
            <a:pathLst>
              <a:path h="144144">
                <a:moveTo>
                  <a:pt x="0" y="0"/>
                </a:moveTo>
                <a:lnTo>
                  <a:pt x="0" y="143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156327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156327" y="3571747"/>
            <a:ext cx="0" cy="1397635"/>
          </a:xfrm>
          <a:custGeom>
            <a:avLst/>
            <a:gdLst/>
            <a:ahLst/>
            <a:cxnLst/>
            <a:rect l="l" t="t" r="r" b="b"/>
            <a:pathLst>
              <a:path h="1397635">
                <a:moveTo>
                  <a:pt x="0" y="0"/>
                </a:moveTo>
                <a:lnTo>
                  <a:pt x="0" y="1397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110607" y="4963731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>
                <a:moveTo>
                  <a:pt x="0" y="0"/>
                </a:moveTo>
                <a:lnTo>
                  <a:pt x="175387" y="0"/>
                </a:lnTo>
              </a:path>
            </a:pathLst>
          </a:custGeom>
          <a:ln w="2006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5204205" y="2951479"/>
            <a:ext cx="0" cy="151130"/>
          </a:xfrm>
          <a:custGeom>
            <a:avLst/>
            <a:gdLst/>
            <a:ahLst/>
            <a:cxnLst/>
            <a:rect l="l" t="t" r="r" b="b"/>
            <a:pathLst>
              <a:path h="151130">
                <a:moveTo>
                  <a:pt x="0" y="0"/>
                </a:moveTo>
                <a:lnTo>
                  <a:pt x="0" y="150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5204205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5204205" y="3571747"/>
            <a:ext cx="0" cy="1391920"/>
          </a:xfrm>
          <a:custGeom>
            <a:avLst/>
            <a:gdLst/>
            <a:ahLst/>
            <a:cxnLst/>
            <a:rect l="l" t="t" r="r" b="b"/>
            <a:pathLst>
              <a:path h="1391920">
                <a:moveTo>
                  <a:pt x="0" y="0"/>
                </a:moveTo>
                <a:lnTo>
                  <a:pt x="0" y="13916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158485" y="4956238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>
                <a:moveTo>
                  <a:pt x="0" y="0"/>
                </a:moveTo>
                <a:lnTo>
                  <a:pt x="187451" y="0"/>
                </a:lnTo>
              </a:path>
            </a:pathLst>
          </a:custGeom>
          <a:ln w="238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110607" y="2951479"/>
            <a:ext cx="175895" cy="0"/>
          </a:xfrm>
          <a:custGeom>
            <a:avLst/>
            <a:gdLst/>
            <a:ahLst/>
            <a:cxnLst/>
            <a:rect l="l" t="t" r="r" b="b"/>
            <a:pathLst>
              <a:path w="175895">
                <a:moveTo>
                  <a:pt x="0" y="0"/>
                </a:moveTo>
                <a:lnTo>
                  <a:pt x="17538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240273" y="2945764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4">
                <a:moveTo>
                  <a:pt x="0" y="0"/>
                </a:moveTo>
                <a:lnTo>
                  <a:pt x="0" y="1563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240273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240273" y="3571747"/>
            <a:ext cx="0" cy="1386840"/>
          </a:xfrm>
          <a:custGeom>
            <a:avLst/>
            <a:gdLst/>
            <a:ahLst/>
            <a:cxnLst/>
            <a:rect l="l" t="t" r="r" b="b"/>
            <a:pathLst>
              <a:path h="1386839">
                <a:moveTo>
                  <a:pt x="0" y="0"/>
                </a:moveTo>
                <a:lnTo>
                  <a:pt x="0" y="13867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300217" y="2935351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5">
                <a:moveTo>
                  <a:pt x="0" y="0"/>
                </a:moveTo>
                <a:lnTo>
                  <a:pt x="0" y="166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300217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300217" y="3571747"/>
            <a:ext cx="0" cy="1377315"/>
          </a:xfrm>
          <a:custGeom>
            <a:avLst/>
            <a:gdLst/>
            <a:ahLst/>
            <a:cxnLst/>
            <a:rect l="l" t="t" r="r" b="b"/>
            <a:pathLst>
              <a:path h="1377314">
                <a:moveTo>
                  <a:pt x="0" y="0"/>
                </a:moveTo>
                <a:lnTo>
                  <a:pt x="0" y="13773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254497" y="2935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390134" y="2917189"/>
            <a:ext cx="0" cy="185420"/>
          </a:xfrm>
          <a:custGeom>
            <a:avLst/>
            <a:gdLst/>
            <a:ahLst/>
            <a:cxnLst/>
            <a:rect l="l" t="t" r="r" b="b"/>
            <a:pathLst>
              <a:path h="185419">
                <a:moveTo>
                  <a:pt x="0" y="0"/>
                </a:moveTo>
                <a:lnTo>
                  <a:pt x="0" y="184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390134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390134" y="3571747"/>
            <a:ext cx="0" cy="1360805"/>
          </a:xfrm>
          <a:custGeom>
            <a:avLst/>
            <a:gdLst/>
            <a:ahLst/>
            <a:cxnLst/>
            <a:rect l="l" t="t" r="r" b="b"/>
            <a:pathLst>
              <a:path h="1360804">
                <a:moveTo>
                  <a:pt x="0" y="0"/>
                </a:moveTo>
                <a:lnTo>
                  <a:pt x="0" y="13604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344414" y="49321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344414" y="29171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420105" y="2910585"/>
            <a:ext cx="0" cy="191770"/>
          </a:xfrm>
          <a:custGeom>
            <a:avLst/>
            <a:gdLst/>
            <a:ahLst/>
            <a:cxnLst/>
            <a:rect l="l" t="t" r="r" b="b"/>
            <a:pathLst>
              <a:path h="191769">
                <a:moveTo>
                  <a:pt x="0" y="0"/>
                </a:moveTo>
                <a:lnTo>
                  <a:pt x="0" y="191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420105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420105" y="3571747"/>
            <a:ext cx="0" cy="1354455"/>
          </a:xfrm>
          <a:custGeom>
            <a:avLst/>
            <a:gdLst/>
            <a:ahLst/>
            <a:cxnLst/>
            <a:rect l="l" t="t" r="r" b="b"/>
            <a:pathLst>
              <a:path h="1354454">
                <a:moveTo>
                  <a:pt x="0" y="0"/>
                </a:moveTo>
                <a:lnTo>
                  <a:pt x="0" y="13540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374385" y="49258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374385" y="2910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479922" y="2896361"/>
            <a:ext cx="0" cy="205740"/>
          </a:xfrm>
          <a:custGeom>
            <a:avLst/>
            <a:gdLst/>
            <a:ahLst/>
            <a:cxnLst/>
            <a:rect l="l" t="t" r="r" b="b"/>
            <a:pathLst>
              <a:path h="205739">
                <a:moveTo>
                  <a:pt x="0" y="0"/>
                </a:moveTo>
                <a:lnTo>
                  <a:pt x="0" y="2057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479922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479922" y="3571747"/>
            <a:ext cx="0" cy="1340485"/>
          </a:xfrm>
          <a:custGeom>
            <a:avLst/>
            <a:gdLst/>
            <a:ahLst/>
            <a:cxnLst/>
            <a:rect l="l" t="t" r="r" b="b"/>
            <a:pathLst>
              <a:path h="1340485">
                <a:moveTo>
                  <a:pt x="0" y="0"/>
                </a:moveTo>
                <a:lnTo>
                  <a:pt x="0" y="13403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434203" y="49121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434203" y="28963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533897" y="2882519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5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533897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5533897" y="3571747"/>
            <a:ext cx="0" cy="1327150"/>
          </a:xfrm>
          <a:custGeom>
            <a:avLst/>
            <a:gdLst/>
            <a:ahLst/>
            <a:cxnLst/>
            <a:rect l="l" t="t" r="r" b="b"/>
            <a:pathLst>
              <a:path h="1327150">
                <a:moveTo>
                  <a:pt x="0" y="0"/>
                </a:moveTo>
                <a:lnTo>
                  <a:pt x="0" y="13267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5488178" y="48985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5488178" y="28825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5641847" y="2852166"/>
            <a:ext cx="0" cy="250190"/>
          </a:xfrm>
          <a:custGeom>
            <a:avLst/>
            <a:gdLst/>
            <a:ahLst/>
            <a:cxnLst/>
            <a:rect l="l" t="t" r="r" b="b"/>
            <a:pathLst>
              <a:path h="250189">
                <a:moveTo>
                  <a:pt x="0" y="0"/>
                </a:moveTo>
                <a:lnTo>
                  <a:pt x="0" y="2499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641847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641847" y="3571747"/>
            <a:ext cx="0" cy="1296670"/>
          </a:xfrm>
          <a:custGeom>
            <a:avLst/>
            <a:gdLst/>
            <a:ahLst/>
            <a:cxnLst/>
            <a:rect l="l" t="t" r="r" b="b"/>
            <a:pathLst>
              <a:path h="1296670">
                <a:moveTo>
                  <a:pt x="0" y="0"/>
                </a:moveTo>
                <a:lnTo>
                  <a:pt x="0" y="1296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596128" y="48684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596128" y="28521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701791" y="2833751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5">
                <a:moveTo>
                  <a:pt x="0" y="0"/>
                </a:moveTo>
                <a:lnTo>
                  <a:pt x="0" y="2683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701791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701791" y="3571747"/>
            <a:ext cx="0" cy="1278255"/>
          </a:xfrm>
          <a:custGeom>
            <a:avLst/>
            <a:gdLst/>
            <a:ahLst/>
            <a:cxnLst/>
            <a:rect l="l" t="t" r="r" b="b"/>
            <a:pathLst>
              <a:path h="1278254">
                <a:moveTo>
                  <a:pt x="0" y="0"/>
                </a:moveTo>
                <a:lnTo>
                  <a:pt x="0" y="12781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656071" y="4849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656071" y="2833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779642" y="2808351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5">
                <a:moveTo>
                  <a:pt x="0" y="0"/>
                </a:moveTo>
                <a:lnTo>
                  <a:pt x="0" y="293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779642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779642" y="3571747"/>
            <a:ext cx="0" cy="1252855"/>
          </a:xfrm>
          <a:custGeom>
            <a:avLst/>
            <a:gdLst/>
            <a:ahLst/>
            <a:cxnLst/>
            <a:rect l="l" t="t" r="r" b="b"/>
            <a:pathLst>
              <a:path h="1252854">
                <a:moveTo>
                  <a:pt x="0" y="0"/>
                </a:moveTo>
                <a:lnTo>
                  <a:pt x="0" y="12523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733922" y="48240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733922" y="2808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211315" y="2637027"/>
            <a:ext cx="0" cy="465455"/>
          </a:xfrm>
          <a:custGeom>
            <a:avLst/>
            <a:gdLst/>
            <a:ahLst/>
            <a:cxnLst/>
            <a:rect l="l" t="t" r="r" b="b"/>
            <a:pathLst>
              <a:path h="465455">
                <a:moveTo>
                  <a:pt x="0" y="0"/>
                </a:moveTo>
                <a:lnTo>
                  <a:pt x="0" y="4650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211315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211315" y="3571747"/>
            <a:ext cx="0" cy="1080770"/>
          </a:xfrm>
          <a:custGeom>
            <a:avLst/>
            <a:gdLst/>
            <a:ahLst/>
            <a:cxnLst/>
            <a:rect l="l" t="t" r="r" b="b"/>
            <a:pathLst>
              <a:path h="1080770">
                <a:moveTo>
                  <a:pt x="0" y="0"/>
                </a:moveTo>
                <a:lnTo>
                  <a:pt x="0" y="1080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165596" y="46522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165596" y="26370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361176" y="2566416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0"/>
                </a:moveTo>
                <a:lnTo>
                  <a:pt x="0" y="535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361176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361176" y="3571747"/>
            <a:ext cx="0" cy="1012825"/>
          </a:xfrm>
          <a:custGeom>
            <a:avLst/>
            <a:gdLst/>
            <a:ahLst/>
            <a:cxnLst/>
            <a:rect l="l" t="t" r="r" b="b"/>
            <a:pathLst>
              <a:path h="1012825">
                <a:moveTo>
                  <a:pt x="0" y="0"/>
                </a:moveTo>
                <a:lnTo>
                  <a:pt x="0" y="1012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315455" y="45840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315455" y="25664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444996" y="2524632"/>
            <a:ext cx="0" cy="577850"/>
          </a:xfrm>
          <a:custGeom>
            <a:avLst/>
            <a:gdLst/>
            <a:ahLst/>
            <a:cxnLst/>
            <a:rect l="l" t="t" r="r" b="b"/>
            <a:pathLst>
              <a:path h="577850">
                <a:moveTo>
                  <a:pt x="0" y="0"/>
                </a:moveTo>
                <a:lnTo>
                  <a:pt x="0" y="5774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444996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444996" y="3571747"/>
            <a:ext cx="0" cy="973455"/>
          </a:xfrm>
          <a:custGeom>
            <a:avLst/>
            <a:gdLst/>
            <a:ahLst/>
            <a:cxnLst/>
            <a:rect l="l" t="t" r="r" b="b"/>
            <a:pathLst>
              <a:path h="973454">
                <a:moveTo>
                  <a:pt x="0" y="0"/>
                </a:moveTo>
                <a:lnTo>
                  <a:pt x="0" y="9729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399276" y="45446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399276" y="25246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624828" y="2429764"/>
            <a:ext cx="0" cy="672465"/>
          </a:xfrm>
          <a:custGeom>
            <a:avLst/>
            <a:gdLst/>
            <a:ahLst/>
            <a:cxnLst/>
            <a:rect l="l" t="t" r="r" b="b"/>
            <a:pathLst>
              <a:path h="672464">
                <a:moveTo>
                  <a:pt x="0" y="0"/>
                </a:moveTo>
                <a:lnTo>
                  <a:pt x="0" y="6723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624828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624828" y="3571747"/>
            <a:ext cx="0" cy="886460"/>
          </a:xfrm>
          <a:custGeom>
            <a:avLst/>
            <a:gdLst/>
            <a:ahLst/>
            <a:cxnLst/>
            <a:rect l="l" t="t" r="r" b="b"/>
            <a:pathLst>
              <a:path h="886460">
                <a:moveTo>
                  <a:pt x="0" y="0"/>
                </a:moveTo>
                <a:lnTo>
                  <a:pt x="0" y="8863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579107" y="44580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579107" y="24297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636893" y="2423160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8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636893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636893" y="3571747"/>
            <a:ext cx="0" cy="880744"/>
          </a:xfrm>
          <a:custGeom>
            <a:avLst/>
            <a:gdLst/>
            <a:ahLst/>
            <a:cxnLst/>
            <a:rect l="l" t="t" r="r" b="b"/>
            <a:pathLst>
              <a:path h="880745">
                <a:moveTo>
                  <a:pt x="0" y="0"/>
                </a:moveTo>
                <a:lnTo>
                  <a:pt x="0" y="880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591172" y="44522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591172" y="24231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678803" y="2400045"/>
            <a:ext cx="0" cy="702310"/>
          </a:xfrm>
          <a:custGeom>
            <a:avLst/>
            <a:gdLst/>
            <a:ahLst/>
            <a:cxnLst/>
            <a:rect l="l" t="t" r="r" b="b"/>
            <a:pathLst>
              <a:path h="702310">
                <a:moveTo>
                  <a:pt x="0" y="0"/>
                </a:moveTo>
                <a:lnTo>
                  <a:pt x="0" y="7020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678803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6678803" y="3571747"/>
            <a:ext cx="0" cy="860425"/>
          </a:xfrm>
          <a:custGeom>
            <a:avLst/>
            <a:gdLst/>
            <a:ahLst/>
            <a:cxnLst/>
            <a:rect l="l" t="t" r="r" b="b"/>
            <a:pathLst>
              <a:path h="860425">
                <a:moveTo>
                  <a:pt x="0" y="0"/>
                </a:moveTo>
                <a:lnTo>
                  <a:pt x="0" y="8599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6633082" y="44316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6633082" y="24000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6798691" y="2331847"/>
            <a:ext cx="0" cy="770255"/>
          </a:xfrm>
          <a:custGeom>
            <a:avLst/>
            <a:gdLst/>
            <a:ahLst/>
            <a:cxnLst/>
            <a:rect l="l" t="t" r="r" b="b"/>
            <a:pathLst>
              <a:path h="770255">
                <a:moveTo>
                  <a:pt x="0" y="0"/>
                </a:moveTo>
                <a:lnTo>
                  <a:pt x="0" y="770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6798691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6798691" y="3571747"/>
            <a:ext cx="0" cy="801370"/>
          </a:xfrm>
          <a:custGeom>
            <a:avLst/>
            <a:gdLst/>
            <a:ahLst/>
            <a:cxnLst/>
            <a:rect l="l" t="t" r="r" b="b"/>
            <a:pathLst>
              <a:path h="801370">
                <a:moveTo>
                  <a:pt x="0" y="0"/>
                </a:moveTo>
                <a:lnTo>
                  <a:pt x="0" y="8011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6752970" y="4372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6752970" y="2331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6864604" y="2293239"/>
            <a:ext cx="0" cy="808990"/>
          </a:xfrm>
          <a:custGeom>
            <a:avLst/>
            <a:gdLst/>
            <a:ahLst/>
            <a:cxnLst/>
            <a:rect l="l" t="t" r="r" b="b"/>
            <a:pathLst>
              <a:path h="808989">
                <a:moveTo>
                  <a:pt x="0" y="0"/>
                </a:moveTo>
                <a:lnTo>
                  <a:pt x="0" y="808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6864604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6864604" y="3571747"/>
            <a:ext cx="0" cy="768985"/>
          </a:xfrm>
          <a:custGeom>
            <a:avLst/>
            <a:gdLst/>
            <a:ahLst/>
            <a:cxnLst/>
            <a:rect l="l" t="t" r="r" b="b"/>
            <a:pathLst>
              <a:path h="768985">
                <a:moveTo>
                  <a:pt x="0" y="0"/>
                </a:moveTo>
                <a:lnTo>
                  <a:pt x="0" y="7687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6818883" y="43404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6818883" y="22932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7050405" y="2180844"/>
            <a:ext cx="0" cy="921385"/>
          </a:xfrm>
          <a:custGeom>
            <a:avLst/>
            <a:gdLst/>
            <a:ahLst/>
            <a:cxnLst/>
            <a:rect l="l" t="t" r="r" b="b"/>
            <a:pathLst>
              <a:path h="921385">
                <a:moveTo>
                  <a:pt x="0" y="0"/>
                </a:moveTo>
                <a:lnTo>
                  <a:pt x="0" y="921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7050405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7050405" y="3571747"/>
            <a:ext cx="0" cy="678180"/>
          </a:xfrm>
          <a:custGeom>
            <a:avLst/>
            <a:gdLst/>
            <a:ahLst/>
            <a:cxnLst/>
            <a:rect l="l" t="t" r="r" b="b"/>
            <a:pathLst>
              <a:path h="678179">
                <a:moveTo>
                  <a:pt x="0" y="0"/>
                </a:moveTo>
                <a:lnTo>
                  <a:pt x="0" y="677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7004684" y="42495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7004684" y="21808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7254240" y="2052320"/>
            <a:ext cx="0" cy="1050290"/>
          </a:xfrm>
          <a:custGeom>
            <a:avLst/>
            <a:gdLst/>
            <a:ahLst/>
            <a:cxnLst/>
            <a:rect l="l" t="t" r="r" b="b"/>
            <a:pathLst>
              <a:path h="1050289">
                <a:moveTo>
                  <a:pt x="0" y="0"/>
                </a:moveTo>
                <a:lnTo>
                  <a:pt x="0" y="10497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7254240" y="3258692"/>
            <a:ext cx="0" cy="156845"/>
          </a:xfrm>
          <a:custGeom>
            <a:avLst/>
            <a:gdLst/>
            <a:ahLst/>
            <a:cxnLst/>
            <a:rect l="l" t="t" r="r" b="b"/>
            <a:pathLst>
              <a:path h="156845">
                <a:moveTo>
                  <a:pt x="0" y="0"/>
                </a:moveTo>
                <a:lnTo>
                  <a:pt x="0" y="1564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7254240" y="3571747"/>
            <a:ext cx="0" cy="580390"/>
          </a:xfrm>
          <a:custGeom>
            <a:avLst/>
            <a:gdLst/>
            <a:ahLst/>
            <a:cxnLst/>
            <a:rect l="l" t="t" r="r" b="b"/>
            <a:pathLst>
              <a:path h="580389">
                <a:moveTo>
                  <a:pt x="0" y="0"/>
                </a:moveTo>
                <a:lnTo>
                  <a:pt x="0" y="580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7208519" y="41518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7498080" y="3180460"/>
            <a:ext cx="0" cy="1096010"/>
          </a:xfrm>
          <a:custGeom>
            <a:avLst/>
            <a:gdLst/>
            <a:ahLst/>
            <a:cxnLst/>
            <a:rect l="l" t="t" r="r" b="b"/>
            <a:pathLst>
              <a:path h="1096010">
                <a:moveTo>
                  <a:pt x="0" y="109588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7498080" y="42763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7498080" y="4119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7498080" y="39631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7498080" y="38066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7498080" y="36501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7498080" y="34935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7498080" y="33369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7498080" y="31804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 txBox="1"/>
          <p:nvPr/>
        </p:nvSpPr>
        <p:spPr>
          <a:xfrm>
            <a:off x="7668259" y="3120768"/>
            <a:ext cx="1165860" cy="12357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ts val="1230"/>
              </a:lnSpc>
              <a:spcBef>
                <a:spcPts val="65"/>
              </a:spcBef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ts val="123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744" name="object 744"/>
          <p:cNvSpPr/>
          <p:nvPr/>
        </p:nvSpPr>
        <p:spPr>
          <a:xfrm>
            <a:off x="1143380" y="31506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1143380" y="31506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1167383" y="3179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1167383" y="3179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1389125" y="3447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1389125" y="3447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1425066" y="34903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1425066" y="34903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1443100" y="3511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1443100" y="3511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1490980" y="35669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1490980" y="35669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1568958" y="36551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1568958" y="36551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1580896" y="36685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1580896" y="36685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1634870" y="37274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1634870" y="37274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1652904" y="3746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1652904" y="3746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1694814" y="3791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1694814" y="3791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1718817" y="3815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1718817" y="38158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1730755" y="38280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1730755" y="38280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1772792" y="3870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1772792" y="3870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1802764" y="38992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1802764" y="38992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1850644" y="39446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1850644" y="39446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1874647" y="3966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1874647" y="39664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1892680" y="39825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1892680" y="39825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5009515" y="39608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009515" y="39608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021579" y="39599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021579" y="39599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039486" y="3958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039486" y="39587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057521" y="39573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057521" y="39573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069459" y="39563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069459" y="39563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123434" y="39508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123434" y="39508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141467" y="39488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141467" y="39488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5189346" y="39425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5189346" y="39425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5225415" y="39372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5225415" y="39372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5285359" y="3927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5285359" y="3927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5375275" y="3909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5375275" y="3909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5405246" y="3903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5405246" y="3903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5465064" y="3889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5465064" y="3889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5519039" y="38756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5519039" y="38756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5626989" y="38454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5626989" y="38454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5686933" y="38270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5686933" y="38270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5764784" y="38013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5764784" y="38013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196457" y="36297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196457" y="36297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346316" y="35604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346316" y="35604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430136" y="35198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430136" y="35198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609968" y="34290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609968" y="34290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622033" y="34229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622033" y="34229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663943" y="34010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663943" y="34010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783831" y="33375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783831" y="33375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849744" y="33020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849744" y="33020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7035545" y="32002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7035545" y="32002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7239381" y="30872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7239381" y="30872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 txBox="1"/>
          <p:nvPr/>
        </p:nvSpPr>
        <p:spPr>
          <a:xfrm>
            <a:off x="109093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3732200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5" name="object 835"/>
          <p:cNvSpPr txBox="1"/>
          <p:nvPr/>
        </p:nvSpPr>
        <p:spPr>
          <a:xfrm>
            <a:off x="228981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3732400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6" name="object 836"/>
          <p:cNvSpPr txBox="1"/>
          <p:nvPr/>
        </p:nvSpPr>
        <p:spPr>
          <a:xfrm>
            <a:off x="3488563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3732600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7" name="object 837"/>
          <p:cNvSpPr txBox="1"/>
          <p:nvPr/>
        </p:nvSpPr>
        <p:spPr>
          <a:xfrm>
            <a:off x="4687442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3732800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8" name="object 838"/>
          <p:cNvSpPr txBox="1"/>
          <p:nvPr/>
        </p:nvSpPr>
        <p:spPr>
          <a:xfrm>
            <a:off x="5886196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3733000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9" name="object 839"/>
          <p:cNvSpPr txBox="1"/>
          <p:nvPr/>
        </p:nvSpPr>
        <p:spPr>
          <a:xfrm>
            <a:off x="7085076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3733200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0" name="object 840"/>
          <p:cNvSpPr txBox="1"/>
          <p:nvPr/>
        </p:nvSpPr>
        <p:spPr>
          <a:xfrm>
            <a:off x="594230" y="523370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1" name="object 841"/>
          <p:cNvSpPr txBox="1"/>
          <p:nvPr/>
        </p:nvSpPr>
        <p:spPr>
          <a:xfrm>
            <a:off x="594230" y="421872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42" name="object 842"/>
          <p:cNvSpPr txBox="1"/>
          <p:nvPr/>
        </p:nvSpPr>
        <p:spPr>
          <a:xfrm>
            <a:off x="594230" y="320373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3" name="object 843"/>
          <p:cNvSpPr txBox="1"/>
          <p:nvPr/>
        </p:nvSpPr>
        <p:spPr>
          <a:xfrm>
            <a:off x="594230" y="218875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44" name="object 84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HS</a:t>
            </a:r>
            <a:r>
              <a:rPr sz="1200" b="1" spc="-130" dirty="0">
                <a:latin typeface="Arial"/>
                <a:cs typeface="Arial"/>
              </a:rPr>
              <a:t>P</a:t>
            </a:r>
            <a:r>
              <a:rPr sz="1200" b="1" spc="-5" dirty="0">
                <a:latin typeface="Arial"/>
                <a:cs typeface="Arial"/>
              </a:rPr>
              <a:t>A12B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20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122</a:t>
            </a:r>
            <a:endParaRPr sz="1200">
              <a:latin typeface="Arial"/>
              <a:cs typeface="Arial"/>
            </a:endParaRPr>
          </a:p>
          <a:p>
            <a:pPr marL="117475" marR="10985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0.0021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0.013</a:t>
            </a:r>
            <a:endParaRPr sz="1200">
              <a:latin typeface="Arial"/>
              <a:cs typeface="Arial"/>
            </a:endParaRPr>
          </a:p>
        </p:txBody>
      </p:sp>
      <p:sp>
        <p:nvSpPr>
          <p:cNvPr id="846" name="object 84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47" name="object 847"/>
          <p:cNvSpPr/>
          <p:nvPr/>
        </p:nvSpPr>
        <p:spPr>
          <a:xfrm>
            <a:off x="1074292" y="3884929"/>
            <a:ext cx="3926204" cy="156845"/>
          </a:xfrm>
          <a:custGeom>
            <a:avLst/>
            <a:gdLst/>
            <a:ahLst/>
            <a:cxnLst/>
            <a:rect l="l" t="t" r="r" b="b"/>
            <a:pathLst>
              <a:path w="3926204" h="156845">
                <a:moveTo>
                  <a:pt x="0" y="156591"/>
                </a:moveTo>
                <a:lnTo>
                  <a:pt x="3926078" y="156591"/>
                </a:lnTo>
                <a:lnTo>
                  <a:pt x="3926078" y="0"/>
                </a:lnTo>
                <a:lnTo>
                  <a:pt x="0" y="0"/>
                </a:lnTo>
                <a:lnTo>
                  <a:pt x="0" y="1565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 txBox="1"/>
          <p:nvPr/>
        </p:nvSpPr>
        <p:spPr>
          <a:xfrm>
            <a:off x="2785364" y="3910836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49" name="object 849"/>
          <p:cNvSpPr/>
          <p:nvPr/>
        </p:nvSpPr>
        <p:spPr>
          <a:xfrm>
            <a:off x="3388105" y="4835016"/>
            <a:ext cx="95885" cy="0"/>
          </a:xfrm>
          <a:custGeom>
            <a:avLst/>
            <a:gdLst/>
            <a:ahLst/>
            <a:cxnLst/>
            <a:rect l="l" t="t" r="r" b="b"/>
            <a:pathLst>
              <a:path w="95885">
                <a:moveTo>
                  <a:pt x="0" y="0"/>
                </a:moveTo>
                <a:lnTo>
                  <a:pt x="95885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3383343" y="4835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7591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3479228" y="4835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7591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1074292" y="3415157"/>
            <a:ext cx="6424295" cy="156845"/>
          </a:xfrm>
          <a:custGeom>
            <a:avLst/>
            <a:gdLst/>
            <a:ahLst/>
            <a:cxnLst/>
            <a:rect l="l" t="t" r="r" b="b"/>
            <a:pathLst>
              <a:path w="6424295" h="156845">
                <a:moveTo>
                  <a:pt x="0" y="156591"/>
                </a:moveTo>
                <a:lnTo>
                  <a:pt x="6423787" y="156591"/>
                </a:lnTo>
                <a:lnTo>
                  <a:pt x="6423786" y="0"/>
                </a:lnTo>
                <a:lnTo>
                  <a:pt x="0" y="0"/>
                </a:lnTo>
                <a:lnTo>
                  <a:pt x="0" y="1565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 txBox="1"/>
          <p:nvPr/>
        </p:nvSpPr>
        <p:spPr>
          <a:xfrm>
            <a:off x="5775452" y="3442079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57" name="object 857"/>
          <p:cNvSpPr/>
          <p:nvPr/>
        </p:nvSpPr>
        <p:spPr>
          <a:xfrm>
            <a:off x="3383343" y="4835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7591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3479228" y="4835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7591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0" name="object 860"/>
          <p:cNvSpPr/>
          <p:nvPr/>
        </p:nvSpPr>
        <p:spPr>
          <a:xfrm>
            <a:off x="5006466" y="3102101"/>
            <a:ext cx="2491740" cy="156845"/>
          </a:xfrm>
          <a:custGeom>
            <a:avLst/>
            <a:gdLst/>
            <a:ahLst/>
            <a:cxnLst/>
            <a:rect l="l" t="t" r="r" b="b"/>
            <a:pathLst>
              <a:path w="2491740" h="156845">
                <a:moveTo>
                  <a:pt x="0" y="156591"/>
                </a:moveTo>
                <a:lnTo>
                  <a:pt x="2491613" y="156591"/>
                </a:lnTo>
                <a:lnTo>
                  <a:pt x="2491613" y="0"/>
                </a:lnTo>
                <a:lnTo>
                  <a:pt x="0" y="0"/>
                </a:lnTo>
                <a:lnTo>
                  <a:pt x="0" y="15659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 txBox="1"/>
          <p:nvPr/>
        </p:nvSpPr>
        <p:spPr>
          <a:xfrm>
            <a:off x="7133590" y="3135628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862" name="object 862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3383343" y="4835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7591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3479228" y="4835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7591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 txBox="1"/>
          <p:nvPr/>
        </p:nvSpPr>
        <p:spPr>
          <a:xfrm>
            <a:off x="2946145" y="4595874"/>
            <a:ext cx="883919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920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0.242)</a:t>
            </a:r>
            <a:endParaRPr sz="800">
              <a:latin typeface="Arial"/>
              <a:cs typeface="Arial"/>
            </a:endParaRPr>
          </a:p>
        </p:txBody>
      </p:sp>
      <p:sp>
        <p:nvSpPr>
          <p:cNvPr id="866" name="object 86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868" name="object 868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27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27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84021" y="4591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84021" y="4591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51077" y="4525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1077" y="4525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56030" y="452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56030" y="45206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85061" y="4394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85061" y="43944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27225" y="4353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27225" y="4353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86916" y="4295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86916" y="4295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51432" y="4233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51432" y="42332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73783" y="4211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73783" y="42118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633347" y="4154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33347" y="4154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70557" y="4119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70557" y="41192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92910" y="4098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2910" y="4098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379" y="4032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762379" y="40325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772285" y="4023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772285" y="4023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834388" y="3965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834388" y="39651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030476" y="3786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030476" y="3786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042795" y="3775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042795" y="3775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107438" y="3718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107438" y="37180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291079" y="3560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291079" y="35603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370454" y="3494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370454" y="3494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492120" y="3397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492120" y="3397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717926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717926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65170" y="3195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65170" y="31957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861945" y="3130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861945" y="3130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015869" y="3033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015869" y="30339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085338" y="2993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085338" y="2993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112642" y="2978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112642" y="2978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164713" y="2949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164713" y="29495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184651" y="2939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184651" y="29390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211957" y="2924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211957" y="2924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50895" y="2856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50895" y="28568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365753" y="2850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365753" y="28500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375659" y="2845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375659" y="2845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420364" y="2825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420364" y="28257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601592" y="2752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601592" y="2752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095496" y="2611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095496" y="2611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194809" y="2591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194809" y="2591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336288" y="2569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336288" y="25690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346194" y="2567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346194" y="2567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363592" y="2565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363592" y="2565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390897" y="2561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390897" y="25618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415663" y="2558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415663" y="25587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440554" y="2555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440554" y="2555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470272" y="2552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470272" y="2552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624196" y="2538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24196" y="25389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39055" y="2537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39055" y="25379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88713" y="2535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88713" y="25350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735957" y="2532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735957" y="2532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785486" y="2530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785486" y="2530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795520" y="2530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795520" y="2530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827778" y="2529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827778" y="25295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852542" y="2529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852542" y="25290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882388" y="2528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882388" y="2528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934458" y="2528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934458" y="2528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949316" y="2528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949316" y="2528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090795" y="2533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090795" y="2533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82742" y="2540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182742" y="25408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02554" y="2542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02554" y="2542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20995" y="2580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420995" y="25801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12815" y="2604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512815" y="26043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584825" y="2627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584825" y="26276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649340" y="2651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649340" y="2651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656707" y="2654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656707" y="26545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66740" y="2658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666740" y="2658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674105" y="2661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674105" y="26616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84011" y="2665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684011" y="2665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718809" y="2681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718809" y="2681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738621" y="2690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738621" y="2690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760973" y="2701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760973" y="2701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773420" y="2707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773420" y="2707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815584" y="2729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815584" y="2729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837935" y="2741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837935" y="2741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880100" y="2765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880100" y="2765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954648" y="2813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954648" y="28130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001765" y="2845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001765" y="2845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061328" y="2890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061328" y="28902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086221" y="2909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086221" y="2909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158103" y="2969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158103" y="2969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259957" y="3061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259957" y="30619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304534" y="3105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304534" y="3105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391402" y="3193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391402" y="3193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473316" y="3280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473316" y="32809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498209" y="3308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498209" y="33083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503161" y="3313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503161" y="33139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634733" y="3465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634733" y="34655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671944" y="3510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671944" y="35101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716648" y="3564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716648" y="3564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771258" y="3631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771258" y="36318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6791070" y="365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6791070" y="36567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6823329" y="3697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823329" y="3697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6833234" y="3709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6833234" y="37099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6848220" y="3728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6848220" y="3728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6935089" y="3840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6935089" y="38404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6949947" y="3859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6949947" y="38599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7006970" y="3934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7006970" y="3934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7066533" y="4013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7066533" y="4013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7074027" y="4022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7074027" y="40228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7111238" y="4072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7111238" y="4072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7242809" y="4247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7242809" y="42476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284858" y="5486400"/>
            <a:ext cx="6205220" cy="0"/>
          </a:xfrm>
          <a:custGeom>
            <a:avLst/>
            <a:gdLst/>
            <a:ahLst/>
            <a:cxnLst/>
            <a:rect l="l" t="t" r="r" b="b"/>
            <a:pathLst>
              <a:path w="6205220">
                <a:moveTo>
                  <a:pt x="0" y="0"/>
                </a:moveTo>
                <a:lnTo>
                  <a:pt x="62052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2848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52590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76694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00799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24903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749007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914400" y="2246376"/>
            <a:ext cx="0" cy="2828925"/>
          </a:xfrm>
          <a:custGeom>
            <a:avLst/>
            <a:gdLst/>
            <a:ahLst/>
            <a:cxnLst/>
            <a:rect l="l" t="t" r="r" b="b"/>
            <a:pathLst>
              <a:path h="2828925">
                <a:moveTo>
                  <a:pt x="0" y="0"/>
                </a:moveTo>
                <a:lnTo>
                  <a:pt x="0" y="282867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822960" y="5075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822960" y="46034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822960" y="41320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822960" y="3660647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822960" y="31892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822960" y="27178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822960" y="2246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1149730" y="46305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1149730" y="46391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1153477" y="46391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1186941" y="45940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1186941" y="4602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1190688" y="460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1253871" y="45283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1253871" y="45369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1257744" y="45368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1258824" y="45234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1258824" y="45321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1262697" y="45320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1387983" y="43973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1387983" y="44058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1391729" y="44059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1430147" y="43562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1430147" y="43648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1433893" y="43647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1489710" y="42984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489710" y="43070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493583" y="43070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554225" y="42362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554225" y="42447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558099" y="42447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576577" y="4214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576577" y="42232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580451" y="4223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636141" y="4157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636141" y="41662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640014" y="41661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673351" y="41221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673351" y="41306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677225" y="4130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695704" y="41009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695704" y="41094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699577" y="41095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765173" y="40352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765173" y="40439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769046" y="40438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775205" y="40260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775205" y="40345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778952" y="40345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837182" y="39681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837182" y="39766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841055" y="39766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2033270" y="3789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2033270" y="3792156"/>
            <a:ext cx="29845" cy="0"/>
          </a:xfrm>
          <a:custGeom>
            <a:avLst/>
            <a:gdLst/>
            <a:ahLst/>
            <a:cxnLst/>
            <a:rect l="l" t="t" r="r" b="b"/>
            <a:pathLst>
              <a:path w="29844">
                <a:moveTo>
                  <a:pt x="0" y="0"/>
                </a:moveTo>
                <a:lnTo>
                  <a:pt x="29591" y="0"/>
                </a:lnTo>
              </a:path>
            </a:pathLst>
          </a:custGeom>
          <a:ln w="2057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2037143" y="3797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2045716" y="3777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2049462" y="3786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2110232" y="3720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2110232" y="37294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2114105" y="37294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2293873" y="3563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2293873" y="35717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2297747" y="3571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2373376" y="34974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2373376" y="35060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2377122" y="35060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2494914" y="34002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2494914" y="34088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2498788" y="34088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2720848" y="32316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2720848" y="32402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2724594" y="32402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2767964" y="31986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2767964" y="32071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2771838" y="32071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864739" y="31332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864739" y="31418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868612" y="31417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018663" y="3036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022536" y="30452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088132" y="29961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092005" y="30047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115436" y="29809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3119310" y="29895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3167633" y="29524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3171380" y="29610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3187445" y="2941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3191319" y="29505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3214751" y="2927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3218624" y="29361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3353815" y="28597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3357562" y="28683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3368675" y="28529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3372421" y="28615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3378580" y="28483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3382327" y="28569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3423284" y="28285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3427031" y="28371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3604386" y="2755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3604386" y="27642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3608260" y="27642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098416" y="26140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098416" y="26226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102163" y="26226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4197603" y="25947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4197603" y="2603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4201477" y="26033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4339209" y="25720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4339209" y="25805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4342955" y="25805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4349115" y="25706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4349115" y="2577973"/>
            <a:ext cx="34925" cy="0"/>
          </a:xfrm>
          <a:custGeom>
            <a:avLst/>
            <a:gdLst/>
            <a:ahLst/>
            <a:cxnLst/>
            <a:rect l="l" t="t" r="r" b="b"/>
            <a:pathLst>
              <a:path w="34925">
                <a:moveTo>
                  <a:pt x="0" y="0"/>
                </a:moveTo>
                <a:lnTo>
                  <a:pt x="34417" y="0"/>
                </a:lnTo>
              </a:path>
            </a:pathLst>
          </a:custGeom>
          <a:ln w="1181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4352861" y="25791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4366386" y="2568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4370260" y="2576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4393691" y="25646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4393691" y="25732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4397565" y="25732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4418584" y="25615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4418584" y="2570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4422330" y="2570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4443348" y="25586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4443348" y="2567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4447222" y="25672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4473194" y="25553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4473194" y="25640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4476940" y="25639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4627117" y="25419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4627117" y="2549905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4" y="0"/>
                </a:lnTo>
              </a:path>
            </a:pathLst>
          </a:custGeom>
          <a:ln w="105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4630864" y="25504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4641977" y="25408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4645723" y="25494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4691634" y="25378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4691634" y="25464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4695380" y="25464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4738751" y="2535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4738751" y="25441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4742624" y="2544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4788408" y="2533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4788408" y="2542032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7050" y="0"/>
                </a:lnTo>
              </a:path>
            </a:pathLst>
          </a:custGeom>
          <a:ln w="977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4792154" y="2542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4798314" y="25332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802187" y="25418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830571" y="25323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4830571" y="25410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4834445" y="25409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855464" y="25318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855464" y="25405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859210" y="25404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885182" y="2531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885182" y="254000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889055" y="25400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937378" y="25313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937378" y="2539936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4" y="0"/>
                </a:lnTo>
              </a:path>
            </a:pathLst>
          </a:custGeom>
          <a:ln w="96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941125" y="25399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952238" y="2531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955984" y="25400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5093715" y="25363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5093715" y="25448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5097462" y="2544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5185536" y="2543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5185536" y="25523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5189410" y="25522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5205348" y="2545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5205348" y="25543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5209222" y="2554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5381942" y="2216213"/>
            <a:ext cx="1791208" cy="254228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7245731" y="42505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7245731" y="42590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7249477" y="42591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158239" y="3923919"/>
            <a:ext cx="0" cy="1430655"/>
          </a:xfrm>
          <a:custGeom>
            <a:avLst/>
            <a:gdLst/>
            <a:ahLst/>
            <a:cxnLst/>
            <a:rect l="l" t="t" r="r" b="b"/>
            <a:pathLst>
              <a:path h="1430654">
                <a:moveTo>
                  <a:pt x="0" y="14304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112519" y="39239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195450" y="3906011"/>
            <a:ext cx="0" cy="1393190"/>
          </a:xfrm>
          <a:custGeom>
            <a:avLst/>
            <a:gdLst/>
            <a:ahLst/>
            <a:cxnLst/>
            <a:rect l="l" t="t" r="r" b="b"/>
            <a:pathLst>
              <a:path h="1393189">
                <a:moveTo>
                  <a:pt x="0" y="13931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149730" y="52992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149730" y="39060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262507" y="3872991"/>
            <a:ext cx="0" cy="1328420"/>
          </a:xfrm>
          <a:custGeom>
            <a:avLst/>
            <a:gdLst/>
            <a:ahLst/>
            <a:cxnLst/>
            <a:rect l="l" t="t" r="r" b="b"/>
            <a:pathLst>
              <a:path h="1328420">
                <a:moveTo>
                  <a:pt x="0" y="132791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216786" y="5197221"/>
            <a:ext cx="96520" cy="0"/>
          </a:xfrm>
          <a:custGeom>
            <a:avLst/>
            <a:gdLst/>
            <a:ahLst/>
            <a:cxnLst/>
            <a:rect l="l" t="t" r="r" b="b"/>
            <a:pathLst>
              <a:path w="96519">
                <a:moveTo>
                  <a:pt x="0" y="0"/>
                </a:moveTo>
                <a:lnTo>
                  <a:pt x="96393" y="0"/>
                </a:lnTo>
              </a:path>
            </a:pathLst>
          </a:custGeom>
          <a:ln w="1689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216786" y="3871785"/>
            <a:ext cx="96520" cy="0"/>
          </a:xfrm>
          <a:custGeom>
            <a:avLst/>
            <a:gdLst/>
            <a:ahLst/>
            <a:cxnLst/>
            <a:rect l="l" t="t" r="r" b="b"/>
            <a:pathLst>
              <a:path w="96519">
                <a:moveTo>
                  <a:pt x="0" y="0"/>
                </a:moveTo>
                <a:lnTo>
                  <a:pt x="96393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267460" y="3870578"/>
            <a:ext cx="0" cy="1323340"/>
          </a:xfrm>
          <a:custGeom>
            <a:avLst/>
            <a:gdLst/>
            <a:ahLst/>
            <a:cxnLst/>
            <a:rect l="l" t="t" r="r" b="b"/>
            <a:pathLst>
              <a:path h="1323339">
                <a:moveTo>
                  <a:pt x="0" y="132295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1396491" y="3804158"/>
            <a:ext cx="0" cy="1203960"/>
          </a:xfrm>
          <a:custGeom>
            <a:avLst/>
            <a:gdLst/>
            <a:ahLst/>
            <a:cxnLst/>
            <a:rect l="l" t="t" r="r" b="b"/>
            <a:pathLst>
              <a:path h="1203960">
                <a:moveTo>
                  <a:pt x="0" y="12034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1350772" y="5007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350772" y="38041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1438655" y="3781552"/>
            <a:ext cx="0" cy="1166495"/>
          </a:xfrm>
          <a:custGeom>
            <a:avLst/>
            <a:gdLst/>
            <a:ahLst/>
            <a:cxnLst/>
            <a:rect l="l" t="t" r="r" b="b"/>
            <a:pathLst>
              <a:path h="1166495">
                <a:moveTo>
                  <a:pt x="0" y="11664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1392936" y="4948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392936" y="37815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1498346" y="3748785"/>
            <a:ext cx="0" cy="1116965"/>
          </a:xfrm>
          <a:custGeom>
            <a:avLst/>
            <a:gdLst/>
            <a:ahLst/>
            <a:cxnLst/>
            <a:rect l="l" t="t" r="r" b="b"/>
            <a:pathLst>
              <a:path h="1116964">
                <a:moveTo>
                  <a:pt x="0" y="11164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452625" y="4865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1452625" y="37487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562861" y="3712083"/>
            <a:ext cx="0" cy="1065530"/>
          </a:xfrm>
          <a:custGeom>
            <a:avLst/>
            <a:gdLst/>
            <a:ahLst/>
            <a:cxnLst/>
            <a:rect l="l" t="t" r="r" b="b"/>
            <a:pathLst>
              <a:path h="1065529">
                <a:moveTo>
                  <a:pt x="0" y="10652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1517141" y="47773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1517141" y="37120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585213" y="3699128"/>
            <a:ext cx="0" cy="1048385"/>
          </a:xfrm>
          <a:custGeom>
            <a:avLst/>
            <a:gdLst/>
            <a:ahLst/>
            <a:cxnLst/>
            <a:rect l="l" t="t" r="r" b="b"/>
            <a:pathLst>
              <a:path h="1048385">
                <a:moveTo>
                  <a:pt x="0" y="10482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1539494" y="47473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539494" y="36991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1644776" y="3663569"/>
            <a:ext cx="0" cy="1005840"/>
          </a:xfrm>
          <a:custGeom>
            <a:avLst/>
            <a:gdLst/>
            <a:ahLst/>
            <a:cxnLst/>
            <a:rect l="l" t="t" r="r" b="b"/>
            <a:pathLst>
              <a:path h="1005839">
                <a:moveTo>
                  <a:pt x="0" y="100533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1599057" y="46689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599057" y="36635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1681988" y="3640582"/>
            <a:ext cx="0" cy="980440"/>
          </a:xfrm>
          <a:custGeom>
            <a:avLst/>
            <a:gdLst/>
            <a:ahLst/>
            <a:cxnLst/>
            <a:rect l="l" t="t" r="r" b="b"/>
            <a:pathLst>
              <a:path h="980439">
                <a:moveTo>
                  <a:pt x="0" y="9801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636267" y="4620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1636267" y="3640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1704339" y="3626611"/>
            <a:ext cx="0" cy="965835"/>
          </a:xfrm>
          <a:custGeom>
            <a:avLst/>
            <a:gdLst/>
            <a:ahLst/>
            <a:cxnLst/>
            <a:rect l="l" t="t" r="r" b="b"/>
            <a:pathLst>
              <a:path h="965835">
                <a:moveTo>
                  <a:pt x="0" y="9658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1658620" y="45924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1658620" y="36266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1773808" y="3581780"/>
            <a:ext cx="0" cy="924560"/>
          </a:xfrm>
          <a:custGeom>
            <a:avLst/>
            <a:gdLst/>
            <a:ahLst/>
            <a:cxnLst/>
            <a:rect l="l" t="t" r="r" b="b"/>
            <a:pathLst>
              <a:path h="924560">
                <a:moveTo>
                  <a:pt x="0" y="9243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1728089" y="45060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1728089" y="35817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1783714" y="3575177"/>
            <a:ext cx="0" cy="918844"/>
          </a:xfrm>
          <a:custGeom>
            <a:avLst/>
            <a:gdLst/>
            <a:ahLst/>
            <a:cxnLst/>
            <a:rect l="l" t="t" r="r" b="b"/>
            <a:pathLst>
              <a:path h="918845">
                <a:moveTo>
                  <a:pt x="0" y="9188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1737995" y="44940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1737995" y="35751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845817" y="3533140"/>
            <a:ext cx="0" cy="887094"/>
          </a:xfrm>
          <a:custGeom>
            <a:avLst/>
            <a:gdLst/>
            <a:ahLst/>
            <a:cxnLst/>
            <a:rect l="l" t="t" r="r" b="b"/>
            <a:pathLst>
              <a:path h="887095">
                <a:moveTo>
                  <a:pt x="0" y="88709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800098" y="44202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800098" y="35331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041905" y="3389248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5">
                <a:moveTo>
                  <a:pt x="0" y="8169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996185" y="4206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996185" y="33892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2054225" y="3379596"/>
            <a:ext cx="0" cy="814069"/>
          </a:xfrm>
          <a:custGeom>
            <a:avLst/>
            <a:gdLst/>
            <a:ahLst/>
            <a:cxnLst/>
            <a:rect l="l" t="t" r="r" b="b"/>
            <a:pathLst>
              <a:path h="814070">
                <a:moveTo>
                  <a:pt x="0" y="8140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2008504" y="41936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2008504" y="33795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2118867" y="3328415"/>
            <a:ext cx="0" cy="802005"/>
          </a:xfrm>
          <a:custGeom>
            <a:avLst/>
            <a:gdLst/>
            <a:ahLst/>
            <a:cxnLst/>
            <a:rect l="l" t="t" r="r" b="b"/>
            <a:pathLst>
              <a:path h="802004">
                <a:moveTo>
                  <a:pt x="0" y="8020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2073148" y="41304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073148" y="33284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2302510" y="3175889"/>
            <a:ext cx="0" cy="791845"/>
          </a:xfrm>
          <a:custGeom>
            <a:avLst/>
            <a:gdLst/>
            <a:ahLst/>
            <a:cxnLst/>
            <a:rect l="l" t="t" r="r" b="b"/>
            <a:pathLst>
              <a:path h="791845">
                <a:moveTo>
                  <a:pt x="0" y="7917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256789" y="39676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256789" y="3175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381885" y="3107944"/>
            <a:ext cx="0" cy="796290"/>
          </a:xfrm>
          <a:custGeom>
            <a:avLst/>
            <a:gdLst/>
            <a:ahLst/>
            <a:cxnLst/>
            <a:rect l="l" t="t" r="r" b="b"/>
            <a:pathLst>
              <a:path h="796289">
                <a:moveTo>
                  <a:pt x="0" y="7962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336164" y="39042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336164" y="31079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503551" y="3064764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5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457830" y="3814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729357" y="3064764"/>
            <a:ext cx="0" cy="601345"/>
          </a:xfrm>
          <a:custGeom>
            <a:avLst/>
            <a:gdLst/>
            <a:ahLst/>
            <a:cxnLst/>
            <a:rect l="l" t="t" r="r" b="b"/>
            <a:pathLst>
              <a:path h="601345">
                <a:moveTo>
                  <a:pt x="0" y="0"/>
                </a:moveTo>
                <a:lnTo>
                  <a:pt x="0" y="6008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683636" y="36656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683636" y="2814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776601" y="2777489"/>
            <a:ext cx="0" cy="25400"/>
          </a:xfrm>
          <a:custGeom>
            <a:avLst/>
            <a:gdLst/>
            <a:ahLst/>
            <a:cxnLst/>
            <a:rect l="l" t="t" r="r" b="b"/>
            <a:pathLst>
              <a:path h="25400">
                <a:moveTo>
                  <a:pt x="0" y="0"/>
                </a:moveTo>
                <a:lnTo>
                  <a:pt x="0" y="248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776601" y="3064764"/>
            <a:ext cx="0" cy="572135"/>
          </a:xfrm>
          <a:custGeom>
            <a:avLst/>
            <a:gdLst/>
            <a:ahLst/>
            <a:cxnLst/>
            <a:rect l="l" t="t" r="r" b="b"/>
            <a:pathLst>
              <a:path h="572135">
                <a:moveTo>
                  <a:pt x="0" y="0"/>
                </a:moveTo>
                <a:lnTo>
                  <a:pt x="0" y="572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730880" y="3636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730880" y="27774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873375" y="2703576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873375" y="3064764"/>
            <a:ext cx="0" cy="515620"/>
          </a:xfrm>
          <a:custGeom>
            <a:avLst/>
            <a:gdLst/>
            <a:ahLst/>
            <a:cxnLst/>
            <a:rect l="l" t="t" r="r" b="b"/>
            <a:pathLst>
              <a:path h="515620">
                <a:moveTo>
                  <a:pt x="0" y="0"/>
                </a:moveTo>
                <a:lnTo>
                  <a:pt x="0" y="5153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827654" y="3580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827654" y="27035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027298" y="2595245"/>
            <a:ext cx="0" cy="207645"/>
          </a:xfrm>
          <a:custGeom>
            <a:avLst/>
            <a:gdLst/>
            <a:ahLst/>
            <a:cxnLst/>
            <a:rect l="l" t="t" r="r" b="b"/>
            <a:pathLst>
              <a:path h="207644">
                <a:moveTo>
                  <a:pt x="0" y="0"/>
                </a:moveTo>
                <a:lnTo>
                  <a:pt x="0" y="2071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027298" y="3064764"/>
            <a:ext cx="0" cy="430530"/>
          </a:xfrm>
          <a:custGeom>
            <a:avLst/>
            <a:gdLst/>
            <a:ahLst/>
            <a:cxnLst/>
            <a:rect l="l" t="t" r="r" b="b"/>
            <a:pathLst>
              <a:path h="430529">
                <a:moveTo>
                  <a:pt x="0" y="0"/>
                </a:moveTo>
                <a:lnTo>
                  <a:pt x="0" y="4305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981579" y="34952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981579" y="25952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096767" y="2550414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4">
                <a:moveTo>
                  <a:pt x="0" y="0"/>
                </a:moveTo>
                <a:lnTo>
                  <a:pt x="0" y="2519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096767" y="3064764"/>
            <a:ext cx="0" cy="394970"/>
          </a:xfrm>
          <a:custGeom>
            <a:avLst/>
            <a:gdLst/>
            <a:ahLst/>
            <a:cxnLst/>
            <a:rect l="l" t="t" r="r" b="b"/>
            <a:pathLst>
              <a:path h="394970">
                <a:moveTo>
                  <a:pt x="0" y="0"/>
                </a:moveTo>
                <a:lnTo>
                  <a:pt x="0" y="394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051048" y="34592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051048" y="25504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124073" y="2533650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87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124073" y="3064764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06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078352" y="34453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078352" y="25336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176142" y="2502535"/>
            <a:ext cx="0" cy="300355"/>
          </a:xfrm>
          <a:custGeom>
            <a:avLst/>
            <a:gdLst/>
            <a:ahLst/>
            <a:cxnLst/>
            <a:rect l="l" t="t" r="r" b="b"/>
            <a:pathLst>
              <a:path h="300355">
                <a:moveTo>
                  <a:pt x="0" y="0"/>
                </a:moveTo>
                <a:lnTo>
                  <a:pt x="0" y="2998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176142" y="3064764"/>
            <a:ext cx="0" cy="354965"/>
          </a:xfrm>
          <a:custGeom>
            <a:avLst/>
            <a:gdLst/>
            <a:ahLst/>
            <a:cxnLst/>
            <a:rect l="l" t="t" r="r" b="b"/>
            <a:pathLst>
              <a:path h="354964">
                <a:moveTo>
                  <a:pt x="0" y="0"/>
                </a:moveTo>
                <a:lnTo>
                  <a:pt x="0" y="3547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130423" y="34194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130423" y="2502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196082" y="2491104"/>
            <a:ext cx="0" cy="311785"/>
          </a:xfrm>
          <a:custGeom>
            <a:avLst/>
            <a:gdLst/>
            <a:ahLst/>
            <a:cxnLst/>
            <a:rect l="l" t="t" r="r" b="b"/>
            <a:pathLst>
              <a:path h="311785">
                <a:moveTo>
                  <a:pt x="0" y="0"/>
                </a:moveTo>
                <a:lnTo>
                  <a:pt x="0" y="3112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196082" y="3064764"/>
            <a:ext cx="0" cy="345440"/>
          </a:xfrm>
          <a:custGeom>
            <a:avLst/>
            <a:gdLst/>
            <a:ahLst/>
            <a:cxnLst/>
            <a:rect l="l" t="t" r="r" b="b"/>
            <a:pathLst>
              <a:path h="345439">
                <a:moveTo>
                  <a:pt x="0" y="0"/>
                </a:moveTo>
                <a:lnTo>
                  <a:pt x="0" y="3451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150361" y="3409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150361" y="24911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223386" y="2475610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7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223386" y="3064764"/>
            <a:ext cx="0" cy="332105"/>
          </a:xfrm>
          <a:custGeom>
            <a:avLst/>
            <a:gdLst/>
            <a:ahLst/>
            <a:cxnLst/>
            <a:rect l="l" t="t" r="r" b="b"/>
            <a:pathLst>
              <a:path h="332104">
                <a:moveTo>
                  <a:pt x="0" y="0"/>
                </a:moveTo>
                <a:lnTo>
                  <a:pt x="0" y="3321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177667" y="33968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177667" y="2475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362325" y="2402332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4000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362325" y="3064764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4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316604" y="3334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316604" y="24023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377184" y="2394966"/>
            <a:ext cx="0" cy="407670"/>
          </a:xfrm>
          <a:custGeom>
            <a:avLst/>
            <a:gdLst/>
            <a:ahLst/>
            <a:cxnLst/>
            <a:rect l="l" t="t" r="r" b="b"/>
            <a:pathLst>
              <a:path h="407669">
                <a:moveTo>
                  <a:pt x="0" y="0"/>
                </a:moveTo>
                <a:lnTo>
                  <a:pt x="0" y="4074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377184" y="3064764"/>
            <a:ext cx="0" cy="263525"/>
          </a:xfrm>
          <a:custGeom>
            <a:avLst/>
            <a:gdLst/>
            <a:ahLst/>
            <a:cxnLst/>
            <a:rect l="l" t="t" r="r" b="b"/>
            <a:pathLst>
              <a:path h="263525">
                <a:moveTo>
                  <a:pt x="0" y="0"/>
                </a:moveTo>
                <a:lnTo>
                  <a:pt x="0" y="2631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331464" y="33279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331464" y="23949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387090" y="2390139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2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387090" y="3064764"/>
            <a:ext cx="0" cy="259079"/>
          </a:xfrm>
          <a:custGeom>
            <a:avLst/>
            <a:gdLst/>
            <a:ahLst/>
            <a:cxnLst/>
            <a:rect l="l" t="t" r="r" b="b"/>
            <a:pathLst>
              <a:path h="259079">
                <a:moveTo>
                  <a:pt x="0" y="0"/>
                </a:moveTo>
                <a:lnTo>
                  <a:pt x="0" y="2589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341370" y="33237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341370" y="23901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431794" y="2368804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5">
                <a:moveTo>
                  <a:pt x="0" y="0"/>
                </a:moveTo>
                <a:lnTo>
                  <a:pt x="0" y="433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431794" y="3064764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6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386073" y="33054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386073" y="23688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613022" y="2289682"/>
            <a:ext cx="0" cy="513080"/>
          </a:xfrm>
          <a:custGeom>
            <a:avLst/>
            <a:gdLst/>
            <a:ahLst/>
            <a:cxnLst/>
            <a:rect l="l" t="t" r="r" b="b"/>
            <a:pathLst>
              <a:path h="513080">
                <a:moveTo>
                  <a:pt x="0" y="0"/>
                </a:moveTo>
                <a:lnTo>
                  <a:pt x="0" y="5126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613022" y="3064764"/>
            <a:ext cx="0" cy="174625"/>
          </a:xfrm>
          <a:custGeom>
            <a:avLst/>
            <a:gdLst/>
            <a:ahLst/>
            <a:cxnLst/>
            <a:rect l="l" t="t" r="r" b="b"/>
            <a:pathLst>
              <a:path h="174625">
                <a:moveTo>
                  <a:pt x="0" y="0"/>
                </a:moveTo>
                <a:lnTo>
                  <a:pt x="0" y="1741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567303" y="32388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567303" y="22896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106926" y="2126488"/>
            <a:ext cx="0" cy="676275"/>
          </a:xfrm>
          <a:custGeom>
            <a:avLst/>
            <a:gdLst/>
            <a:ahLst/>
            <a:cxnLst/>
            <a:rect l="l" t="t" r="r" b="b"/>
            <a:pathLst>
              <a:path h="676275">
                <a:moveTo>
                  <a:pt x="0" y="0"/>
                </a:moveTo>
                <a:lnTo>
                  <a:pt x="0" y="675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106926" y="3064764"/>
            <a:ext cx="0" cy="53975"/>
          </a:xfrm>
          <a:custGeom>
            <a:avLst/>
            <a:gdLst/>
            <a:ahLst/>
            <a:cxnLst/>
            <a:rect l="l" t="t" r="r" b="b"/>
            <a:pathLst>
              <a:path h="53975">
                <a:moveTo>
                  <a:pt x="0" y="0"/>
                </a:moveTo>
                <a:lnTo>
                  <a:pt x="0" y="53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061205" y="3110992"/>
            <a:ext cx="191135" cy="0"/>
          </a:xfrm>
          <a:custGeom>
            <a:avLst/>
            <a:gdLst/>
            <a:ahLst/>
            <a:cxnLst/>
            <a:rect l="l" t="t" r="r" b="b"/>
            <a:pathLst>
              <a:path w="191135">
                <a:moveTo>
                  <a:pt x="0" y="0"/>
                </a:moveTo>
                <a:lnTo>
                  <a:pt x="190754" y="0"/>
                </a:lnTo>
              </a:path>
            </a:pathLst>
          </a:custGeom>
          <a:ln w="25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061205" y="21264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206240" y="2103247"/>
            <a:ext cx="0" cy="699135"/>
          </a:xfrm>
          <a:custGeom>
            <a:avLst/>
            <a:gdLst/>
            <a:ahLst/>
            <a:cxnLst/>
            <a:rect l="l" t="t" r="r" b="b"/>
            <a:pathLst>
              <a:path h="699135">
                <a:moveTo>
                  <a:pt x="0" y="0"/>
                </a:moveTo>
                <a:lnTo>
                  <a:pt x="0" y="6991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206240" y="3064764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160520" y="2103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347717" y="2076957"/>
            <a:ext cx="0" cy="725805"/>
          </a:xfrm>
          <a:custGeom>
            <a:avLst/>
            <a:gdLst/>
            <a:ahLst/>
            <a:cxnLst/>
            <a:rect l="l" t="t" r="r" b="b"/>
            <a:pathLst>
              <a:path h="725805">
                <a:moveTo>
                  <a:pt x="0" y="0"/>
                </a:moveTo>
                <a:lnTo>
                  <a:pt x="0" y="7254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347717" y="3064764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301997" y="30841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301997" y="20769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357623" y="2075433"/>
            <a:ext cx="0" cy="727075"/>
          </a:xfrm>
          <a:custGeom>
            <a:avLst/>
            <a:gdLst/>
            <a:ahLst/>
            <a:cxnLst/>
            <a:rect l="l" t="t" r="r" b="b"/>
            <a:pathLst>
              <a:path h="727075">
                <a:moveTo>
                  <a:pt x="0" y="0"/>
                </a:moveTo>
                <a:lnTo>
                  <a:pt x="0" y="7269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357623" y="3064764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375022" y="2072894"/>
            <a:ext cx="0" cy="729615"/>
          </a:xfrm>
          <a:custGeom>
            <a:avLst/>
            <a:gdLst/>
            <a:ahLst/>
            <a:cxnLst/>
            <a:rect l="l" t="t" r="r" b="b"/>
            <a:pathLst>
              <a:path h="729614">
                <a:moveTo>
                  <a:pt x="0" y="0"/>
                </a:moveTo>
                <a:lnTo>
                  <a:pt x="0" y="7294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375022" y="3064764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0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329303" y="30807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329303" y="20728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402328" y="2069083"/>
            <a:ext cx="0" cy="733425"/>
          </a:xfrm>
          <a:custGeom>
            <a:avLst/>
            <a:gdLst/>
            <a:ahLst/>
            <a:cxnLst/>
            <a:rect l="l" t="t" r="r" b="b"/>
            <a:pathLst>
              <a:path h="733425">
                <a:moveTo>
                  <a:pt x="0" y="0"/>
                </a:moveTo>
                <a:lnTo>
                  <a:pt x="0" y="7332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402328" y="3064764"/>
            <a:ext cx="0" cy="12700"/>
          </a:xfrm>
          <a:custGeom>
            <a:avLst/>
            <a:gdLst/>
            <a:ahLst/>
            <a:cxnLst/>
            <a:rect l="l" t="t" r="r" b="b"/>
            <a:pathLst>
              <a:path h="12700">
                <a:moveTo>
                  <a:pt x="0" y="0"/>
                </a:moveTo>
                <a:lnTo>
                  <a:pt x="0" y="125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311903" y="3077336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80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311903" y="2069083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4">
                <a:moveTo>
                  <a:pt x="0" y="0"/>
                </a:moveTo>
                <a:lnTo>
                  <a:pt x="18580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427092" y="2066035"/>
            <a:ext cx="0" cy="736600"/>
          </a:xfrm>
          <a:custGeom>
            <a:avLst/>
            <a:gdLst/>
            <a:ahLst/>
            <a:cxnLst/>
            <a:rect l="l" t="t" r="r" b="b"/>
            <a:pathLst>
              <a:path h="736600">
                <a:moveTo>
                  <a:pt x="0" y="0"/>
                </a:moveTo>
                <a:lnTo>
                  <a:pt x="0" y="736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422330" y="3069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381372" y="30742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381372" y="20660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451984" y="2063242"/>
            <a:ext cx="0" cy="739140"/>
          </a:xfrm>
          <a:custGeom>
            <a:avLst/>
            <a:gdLst/>
            <a:ahLst/>
            <a:cxnLst/>
            <a:rect l="l" t="t" r="r" b="b"/>
            <a:pathLst>
              <a:path h="739139">
                <a:moveTo>
                  <a:pt x="0" y="0"/>
                </a:moveTo>
                <a:lnTo>
                  <a:pt x="0" y="7391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447222" y="30680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481703" y="2060194"/>
            <a:ext cx="0" cy="742315"/>
          </a:xfrm>
          <a:custGeom>
            <a:avLst/>
            <a:gdLst/>
            <a:ahLst/>
            <a:cxnLst/>
            <a:rect l="l" t="t" r="r" b="b"/>
            <a:pathLst>
              <a:path h="742314">
                <a:moveTo>
                  <a:pt x="0" y="0"/>
                </a:moveTo>
                <a:lnTo>
                  <a:pt x="0" y="742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476940" y="30662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435983" y="30676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435983" y="20601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635627" y="2052447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9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650485" y="2052320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0"/>
                </a:moveTo>
                <a:lnTo>
                  <a:pt x="0" y="7500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700142" y="2052954"/>
            <a:ext cx="0" cy="749935"/>
          </a:xfrm>
          <a:custGeom>
            <a:avLst/>
            <a:gdLst/>
            <a:ahLst/>
            <a:cxnLst/>
            <a:rect l="l" t="t" r="r" b="b"/>
            <a:pathLst>
              <a:path h="749935">
                <a:moveTo>
                  <a:pt x="0" y="0"/>
                </a:moveTo>
                <a:lnTo>
                  <a:pt x="0" y="749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747386" y="2054986"/>
            <a:ext cx="0" cy="747395"/>
          </a:xfrm>
          <a:custGeom>
            <a:avLst/>
            <a:gdLst/>
            <a:ahLst/>
            <a:cxnLst/>
            <a:rect l="l" t="t" r="r" b="b"/>
            <a:pathLst>
              <a:path h="747394">
                <a:moveTo>
                  <a:pt x="0" y="0"/>
                </a:moveTo>
                <a:lnTo>
                  <a:pt x="0" y="7473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796916" y="2058542"/>
            <a:ext cx="0" cy="744220"/>
          </a:xfrm>
          <a:custGeom>
            <a:avLst/>
            <a:gdLst/>
            <a:ahLst/>
            <a:cxnLst/>
            <a:rect l="l" t="t" r="r" b="b"/>
            <a:pathLst>
              <a:path h="744219">
                <a:moveTo>
                  <a:pt x="0" y="0"/>
                </a:moveTo>
                <a:lnTo>
                  <a:pt x="0" y="743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806950" y="2059432"/>
            <a:ext cx="0" cy="742950"/>
          </a:xfrm>
          <a:custGeom>
            <a:avLst/>
            <a:gdLst/>
            <a:ahLst/>
            <a:cxnLst/>
            <a:rect l="l" t="t" r="r" b="b"/>
            <a:pathLst>
              <a:path h="742950">
                <a:moveTo>
                  <a:pt x="0" y="0"/>
                </a:moveTo>
                <a:lnTo>
                  <a:pt x="0" y="7429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761229" y="2059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839208" y="2062733"/>
            <a:ext cx="0" cy="739775"/>
          </a:xfrm>
          <a:custGeom>
            <a:avLst/>
            <a:gdLst/>
            <a:ahLst/>
            <a:cxnLst/>
            <a:rect l="l" t="t" r="r" b="b"/>
            <a:pathLst>
              <a:path h="739775">
                <a:moveTo>
                  <a:pt x="0" y="0"/>
                </a:moveTo>
                <a:lnTo>
                  <a:pt x="0" y="7396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589907" y="2062733"/>
            <a:ext cx="349885" cy="0"/>
          </a:xfrm>
          <a:custGeom>
            <a:avLst/>
            <a:gdLst/>
            <a:ahLst/>
            <a:cxnLst/>
            <a:rect l="l" t="t" r="r" b="b"/>
            <a:pathLst>
              <a:path w="349885">
                <a:moveTo>
                  <a:pt x="0" y="0"/>
                </a:moveTo>
                <a:lnTo>
                  <a:pt x="34963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863972" y="2065654"/>
            <a:ext cx="0" cy="737235"/>
          </a:xfrm>
          <a:custGeom>
            <a:avLst/>
            <a:gdLst/>
            <a:ahLst/>
            <a:cxnLst/>
            <a:rect l="l" t="t" r="r" b="b"/>
            <a:pathLst>
              <a:path h="737235">
                <a:moveTo>
                  <a:pt x="0" y="0"/>
                </a:moveTo>
                <a:lnTo>
                  <a:pt x="0" y="7367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818253" y="2073084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213" y="0"/>
                </a:lnTo>
              </a:path>
            </a:pathLst>
          </a:custGeom>
          <a:ln w="2438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893817" y="2069592"/>
            <a:ext cx="0" cy="732790"/>
          </a:xfrm>
          <a:custGeom>
            <a:avLst/>
            <a:gdLst/>
            <a:ahLst/>
            <a:cxnLst/>
            <a:rect l="l" t="t" r="r" b="b"/>
            <a:pathLst>
              <a:path h="732789">
                <a:moveTo>
                  <a:pt x="0" y="0"/>
                </a:moveTo>
                <a:lnTo>
                  <a:pt x="0" y="732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945888" y="2077847"/>
            <a:ext cx="0" cy="724535"/>
          </a:xfrm>
          <a:custGeom>
            <a:avLst/>
            <a:gdLst/>
            <a:ahLst/>
            <a:cxnLst/>
            <a:rect l="l" t="t" r="r" b="b"/>
            <a:pathLst>
              <a:path h="724535">
                <a:moveTo>
                  <a:pt x="0" y="0"/>
                </a:moveTo>
                <a:lnTo>
                  <a:pt x="0" y="7245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900167" y="2077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960746" y="2080514"/>
            <a:ext cx="0" cy="721995"/>
          </a:xfrm>
          <a:custGeom>
            <a:avLst/>
            <a:gdLst/>
            <a:ahLst/>
            <a:cxnLst/>
            <a:rect l="l" t="t" r="r" b="b"/>
            <a:pathLst>
              <a:path h="721994">
                <a:moveTo>
                  <a:pt x="0" y="0"/>
                </a:moveTo>
                <a:lnTo>
                  <a:pt x="0" y="721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102225" y="2111629"/>
            <a:ext cx="0" cy="690880"/>
          </a:xfrm>
          <a:custGeom>
            <a:avLst/>
            <a:gdLst/>
            <a:ahLst/>
            <a:cxnLst/>
            <a:rect l="l" t="t" r="r" b="b"/>
            <a:pathLst>
              <a:path h="690880">
                <a:moveTo>
                  <a:pt x="0" y="0"/>
                </a:moveTo>
                <a:lnTo>
                  <a:pt x="0" y="6907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056504" y="21116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194172" y="2137155"/>
            <a:ext cx="0" cy="665480"/>
          </a:xfrm>
          <a:custGeom>
            <a:avLst/>
            <a:gdLst/>
            <a:ahLst/>
            <a:cxnLst/>
            <a:rect l="l" t="t" r="r" b="b"/>
            <a:pathLst>
              <a:path h="665480">
                <a:moveTo>
                  <a:pt x="0" y="0"/>
                </a:moveTo>
                <a:lnTo>
                  <a:pt x="0" y="665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148453" y="21371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213984" y="2143251"/>
            <a:ext cx="0" cy="659130"/>
          </a:xfrm>
          <a:custGeom>
            <a:avLst/>
            <a:gdLst/>
            <a:ahLst/>
            <a:cxnLst/>
            <a:rect l="l" t="t" r="r" b="b"/>
            <a:pathLst>
              <a:path h="659130">
                <a:moveTo>
                  <a:pt x="0" y="0"/>
                </a:moveTo>
                <a:lnTo>
                  <a:pt x="0" y="6591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168265" y="21432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822251" y="30667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781294" y="30687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849365" y="3064764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803646" y="30800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891529" y="3064764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3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845809" y="31031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966078" y="3064764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7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920359" y="3149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013196" y="3064764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6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967476" y="31823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072759" y="3064764"/>
            <a:ext cx="0" cy="163830"/>
          </a:xfrm>
          <a:custGeom>
            <a:avLst/>
            <a:gdLst/>
            <a:ahLst/>
            <a:cxnLst/>
            <a:rect l="l" t="t" r="r" b="b"/>
            <a:pathLst>
              <a:path h="163830">
                <a:moveTo>
                  <a:pt x="0" y="0"/>
                </a:moveTo>
                <a:lnTo>
                  <a:pt x="0" y="163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027039" y="3228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097651" y="3064764"/>
            <a:ext cx="0" cy="184150"/>
          </a:xfrm>
          <a:custGeom>
            <a:avLst/>
            <a:gdLst/>
            <a:ahLst/>
            <a:cxnLst/>
            <a:rect l="l" t="t" r="r" b="b"/>
            <a:pathLst>
              <a:path h="184150">
                <a:moveTo>
                  <a:pt x="0" y="0"/>
                </a:moveTo>
                <a:lnTo>
                  <a:pt x="0" y="1840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051930" y="32487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271386" y="2731642"/>
            <a:ext cx="0" cy="71120"/>
          </a:xfrm>
          <a:custGeom>
            <a:avLst/>
            <a:gdLst/>
            <a:ahLst/>
            <a:cxnLst/>
            <a:rect l="l" t="t" r="r" b="b"/>
            <a:pathLst>
              <a:path h="71119">
                <a:moveTo>
                  <a:pt x="0" y="0"/>
                </a:moveTo>
                <a:lnTo>
                  <a:pt x="0" y="707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225666" y="27316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315964" y="2768473"/>
            <a:ext cx="0" cy="34290"/>
          </a:xfrm>
          <a:custGeom>
            <a:avLst/>
            <a:gdLst/>
            <a:ahLst/>
            <a:cxnLst/>
            <a:rect l="l" t="t" r="r" b="b"/>
            <a:pathLst>
              <a:path h="34289">
                <a:moveTo>
                  <a:pt x="0" y="0"/>
                </a:moveTo>
                <a:lnTo>
                  <a:pt x="0" y="339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270244" y="2768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7254240" y="3509517"/>
            <a:ext cx="0" cy="1499235"/>
          </a:xfrm>
          <a:custGeom>
            <a:avLst/>
            <a:gdLst/>
            <a:ahLst/>
            <a:cxnLst/>
            <a:rect l="l" t="t" r="r" b="b"/>
            <a:pathLst>
              <a:path h="1499235">
                <a:moveTo>
                  <a:pt x="0" y="1499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7208519" y="50086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7208519" y="3509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498080" y="2671064"/>
            <a:ext cx="0" cy="1837055"/>
          </a:xfrm>
          <a:custGeom>
            <a:avLst/>
            <a:gdLst/>
            <a:ahLst/>
            <a:cxnLst/>
            <a:rect l="l" t="t" r="r" b="b"/>
            <a:pathLst>
              <a:path h="1837054">
                <a:moveTo>
                  <a:pt x="0" y="183692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7498080" y="45079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7498080" y="42454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7498080" y="39831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7498080" y="3720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7498080" y="34583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7498080" y="3195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7498080" y="29335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498080" y="2671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143380" y="46243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143380" y="46243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180591" y="4587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180591" y="45877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1247647" y="45220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1247647" y="45220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252600" y="45172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1252600" y="45172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1381633" y="43910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381633" y="43910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1423797" y="43500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423797" y="43500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1483486" y="42922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1483486" y="42922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1548002" y="42298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1548002" y="42298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1570355" y="42083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1570355" y="42083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1629917" y="41513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1629917" y="41513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1667129" y="4115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1667129" y="41158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1689480" y="4094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1689480" y="4094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758950" y="40290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758950" y="40290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768855" y="4019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768855" y="4019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830958" y="39617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830958" y="39617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2027047" y="3782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2027047" y="3782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2039366" y="3771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2039366" y="3771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2104008" y="37146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2104008" y="37146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2287651" y="3556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2287651" y="35568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367026" y="34912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367026" y="34912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488692" y="33939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488692" y="33939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714498" y="3225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714498" y="3225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761742" y="3192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761742" y="31922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858516" y="31269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6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858516" y="31269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3012439" y="3030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3012439" y="3030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3081908" y="29899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3081908" y="29899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3109214" y="2974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3109214" y="2974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3161283" y="29461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3161283" y="29461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3181223" y="2935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181223" y="2935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3208527" y="2921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3208527" y="29213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3347465" y="28534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3347465" y="28534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3362325" y="28465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362325" y="28465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372230" y="28421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372230" y="28421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 txBox="1"/>
          <p:nvPr/>
        </p:nvSpPr>
        <p:spPr>
          <a:xfrm>
            <a:off x="1374139" y="4302885"/>
            <a:ext cx="7459980" cy="2851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−0.359)</a:t>
            </a:r>
            <a:endParaRPr sz="800">
              <a:latin typeface="Arial"/>
              <a:cs typeface="Arial"/>
            </a:endParaRPr>
          </a:p>
          <a:p>
            <a:pPr marR="5080" algn="r">
              <a:lnSpc>
                <a:spcPct val="100000"/>
              </a:lnSpc>
              <a:spcBef>
                <a:spcPts val="160"/>
              </a:spcBef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43" name="object 643"/>
          <p:cNvSpPr txBox="1"/>
          <p:nvPr/>
        </p:nvSpPr>
        <p:spPr>
          <a:xfrm>
            <a:off x="7668259" y="4185790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644" name="object 644"/>
          <p:cNvSpPr txBox="1"/>
          <p:nvPr/>
        </p:nvSpPr>
        <p:spPr>
          <a:xfrm>
            <a:off x="7668259" y="3136262"/>
            <a:ext cx="743585" cy="9271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230504">
              <a:lnSpc>
                <a:spcPts val="207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50"/>
              </a:spcBef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45" name="object 645"/>
          <p:cNvSpPr txBox="1"/>
          <p:nvPr/>
        </p:nvSpPr>
        <p:spPr>
          <a:xfrm>
            <a:off x="7668259" y="2873880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46" name="object 646"/>
          <p:cNvSpPr txBox="1"/>
          <p:nvPr/>
        </p:nvSpPr>
        <p:spPr>
          <a:xfrm>
            <a:off x="7668259" y="2611371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47" name="object 647"/>
          <p:cNvSpPr/>
          <p:nvPr/>
        </p:nvSpPr>
        <p:spPr>
          <a:xfrm>
            <a:off x="3416934" y="28223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416934" y="28223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598164" y="27494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598164" y="27494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092066" y="26078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092066" y="26078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191380" y="25883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191380" y="25883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332859" y="25656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332859" y="25656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342765" y="25642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342765" y="25642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360164" y="25619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360164" y="25619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387469" y="25584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387469" y="25584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412234" y="2555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412234" y="2555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437126" y="25524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437126" y="25524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466844" y="2549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466844" y="25491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620767" y="25355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620767" y="25355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635627" y="25345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635627" y="25345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685284" y="25316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685284" y="25316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732528" y="25293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732528" y="25293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4782058" y="2527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4782058" y="2527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4792090" y="25270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4792090" y="25270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4824348" y="25261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824348" y="25261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849114" y="25256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849114" y="25256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878959" y="2525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878959" y="2525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931028" y="2525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931028" y="2525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945888" y="2525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945888" y="2525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087365" y="25299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087365" y="25299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179314" y="25374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179314" y="25374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199126" y="25394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5199126" y="25394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7239381" y="4244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7239381" y="4244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 txBox="1"/>
          <p:nvPr/>
        </p:nvSpPr>
        <p:spPr>
          <a:xfrm>
            <a:off x="101790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61282000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0" name="object 700"/>
          <p:cNvSpPr txBox="1"/>
          <p:nvPr/>
        </p:nvSpPr>
        <p:spPr>
          <a:xfrm>
            <a:off x="225894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61282500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1" name="object 701"/>
          <p:cNvSpPr txBox="1"/>
          <p:nvPr/>
        </p:nvSpPr>
        <p:spPr>
          <a:xfrm>
            <a:off x="349999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61283000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2" name="object 702"/>
          <p:cNvSpPr txBox="1"/>
          <p:nvPr/>
        </p:nvSpPr>
        <p:spPr>
          <a:xfrm>
            <a:off x="4741036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61283500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3" name="object 703"/>
          <p:cNvSpPr txBox="1"/>
          <p:nvPr/>
        </p:nvSpPr>
        <p:spPr>
          <a:xfrm>
            <a:off x="598208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61284000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4" name="object 704"/>
          <p:cNvSpPr txBox="1"/>
          <p:nvPr/>
        </p:nvSpPr>
        <p:spPr>
          <a:xfrm>
            <a:off x="722312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61284500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5" name="object 705"/>
          <p:cNvSpPr txBox="1"/>
          <p:nvPr/>
        </p:nvSpPr>
        <p:spPr>
          <a:xfrm>
            <a:off x="594230" y="494953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706" name="object 706"/>
          <p:cNvSpPr txBox="1"/>
          <p:nvPr/>
        </p:nvSpPr>
        <p:spPr>
          <a:xfrm>
            <a:off x="594230" y="447810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707" name="object 707"/>
          <p:cNvSpPr txBox="1"/>
          <p:nvPr/>
        </p:nvSpPr>
        <p:spPr>
          <a:xfrm>
            <a:off x="594230" y="400668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08" name="object 708"/>
          <p:cNvSpPr txBox="1"/>
          <p:nvPr/>
        </p:nvSpPr>
        <p:spPr>
          <a:xfrm>
            <a:off x="594230" y="356860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09" name="object 709"/>
          <p:cNvSpPr txBox="1"/>
          <p:nvPr/>
        </p:nvSpPr>
        <p:spPr>
          <a:xfrm>
            <a:off x="594230" y="309705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710" name="object 710"/>
          <p:cNvSpPr txBox="1"/>
          <p:nvPr/>
        </p:nvSpPr>
        <p:spPr>
          <a:xfrm>
            <a:off x="594230" y="262563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711" name="object 711"/>
          <p:cNvSpPr txBox="1"/>
          <p:nvPr/>
        </p:nvSpPr>
        <p:spPr>
          <a:xfrm>
            <a:off x="594230" y="2154210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712" name="object 71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SLCO4A1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20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99</a:t>
            </a:r>
            <a:endParaRPr sz="1200">
              <a:latin typeface="Arial"/>
              <a:cs typeface="Arial"/>
            </a:endParaRPr>
          </a:p>
          <a:p>
            <a:pPr marL="159385" marR="15240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0.018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0.031</a:t>
            </a:r>
            <a:endParaRPr sz="1200">
              <a:latin typeface="Arial"/>
              <a:cs typeface="Arial"/>
            </a:endParaRPr>
          </a:p>
        </p:txBody>
      </p:sp>
      <p:sp>
        <p:nvSpPr>
          <p:cNvPr id="714" name="object 714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15" name="object 715"/>
          <p:cNvSpPr/>
          <p:nvPr/>
        </p:nvSpPr>
        <p:spPr>
          <a:xfrm>
            <a:off x="914400" y="2802382"/>
            <a:ext cx="6583680" cy="262890"/>
          </a:xfrm>
          <a:custGeom>
            <a:avLst/>
            <a:gdLst/>
            <a:ahLst/>
            <a:cxnLst/>
            <a:rect l="l" t="t" r="r" b="b"/>
            <a:pathLst>
              <a:path w="6583680" h="262889">
                <a:moveTo>
                  <a:pt x="0" y="0"/>
                </a:moveTo>
                <a:lnTo>
                  <a:pt x="0" y="262382"/>
                </a:lnTo>
                <a:lnTo>
                  <a:pt x="6583679" y="262382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 txBox="1"/>
          <p:nvPr/>
        </p:nvSpPr>
        <p:spPr>
          <a:xfrm>
            <a:off x="1050289" y="288899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17" name="object 71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18" name="object 718"/>
          <p:cNvSpPr/>
          <p:nvPr/>
        </p:nvSpPr>
        <p:spPr>
          <a:xfrm>
            <a:off x="1847024" y="4503102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317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1845817" y="4480686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0"/>
                </a:moveTo>
                <a:lnTo>
                  <a:pt x="0" y="27177"/>
                </a:lnTo>
                <a:lnTo>
                  <a:pt x="0" y="54356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1848230" y="4480686"/>
            <a:ext cx="0" cy="54610"/>
          </a:xfrm>
          <a:custGeom>
            <a:avLst/>
            <a:gdLst/>
            <a:ahLst/>
            <a:cxnLst/>
            <a:rect l="l" t="t" r="r" b="b"/>
            <a:pathLst>
              <a:path h="54610">
                <a:moveTo>
                  <a:pt x="0" y="54356"/>
                </a:moveTo>
                <a:lnTo>
                  <a:pt x="0" y="27177"/>
                </a:lnTo>
                <a:lnTo>
                  <a:pt x="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 txBox="1"/>
          <p:nvPr/>
        </p:nvSpPr>
        <p:spPr>
          <a:xfrm>
            <a:off x="1433194" y="4184012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722" name="object 72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726" name="object 72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097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0979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02385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02385" y="3929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28241" y="3794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28241" y="3794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09775" y="3708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09775" y="37086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24508" y="3693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24508" y="36931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39366" y="3677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39366" y="3677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68958" y="3646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68958" y="36466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83816" y="3631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83816" y="3631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680082" y="3532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80082" y="35322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820798" y="339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820798" y="339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902332" y="3313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902332" y="3313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998598" y="3223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998598" y="3223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050414" y="3176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050414" y="3176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087498" y="3143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087498" y="31437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102357" y="3130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102357" y="3130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213482" y="3036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213482" y="30368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287523" y="2977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287523" y="29775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302255" y="2965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302255" y="29659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28264" y="2744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28264" y="2744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68980" y="2670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68980" y="26709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865247" y="2628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865247" y="2628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54147" y="2596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54147" y="25966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117088" y="2554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117088" y="2554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213354" y="2541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213354" y="2541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228213" y="2540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228213" y="25400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250438" y="2538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250438" y="25384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65170" y="2537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65170" y="2537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87395" y="2536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87395" y="25369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368928" y="2538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368928" y="2538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420745" y="2542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420745" y="2542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509645" y="2554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509645" y="25547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576320" y="2568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576320" y="2568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620770" y="2579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620770" y="2579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94810" y="2600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694810" y="26009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746627" y="26183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746627" y="26183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798570" y="26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798570" y="2637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813302" y="2643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813302" y="26433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65245" y="2664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65245" y="2664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909695" y="2684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909695" y="2684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931920" y="2694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931920" y="2694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028185" y="2741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028185" y="2741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094860" y="2776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094860" y="27769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146677" y="280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146677" y="28056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265167" y="2875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265167" y="28752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302252" y="28980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302252" y="28980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324477" y="291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324477" y="291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405884" y="2963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405884" y="2963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457700" y="2997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457700" y="2997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502150" y="3026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502150" y="3026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583684" y="3081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583684" y="3081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620767" y="3106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620767" y="3106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798440" y="3226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798440" y="32269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857750" y="3267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857750" y="32672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939157" y="33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939157" y="33219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154040" y="346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154040" y="346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83632" y="3481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83632" y="34815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28082" y="350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28082" y="3509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72532" y="3537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72532" y="3537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294757" y="3551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294757" y="35519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413247" y="3625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413247" y="3625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28107" y="3634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28107" y="36348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539232" y="3702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539232" y="37025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716904" y="3808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716904" y="3808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731764" y="3817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731764" y="38174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842889" y="3882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842889" y="3882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872479" y="3899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872479" y="38996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998464" y="3971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998464" y="39719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02096" y="4030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102096" y="4030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146546" y="4055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146546" y="4055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87261" y="4134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87261" y="41341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353936" y="4170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353936" y="41709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376161" y="4183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376161" y="41831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502146" y="4251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502146" y="4251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531736" y="4268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531736" y="4268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605778" y="4308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605778" y="4308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961378" y="449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961378" y="44985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042784" y="4541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042784" y="4541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176134" y="4612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176134" y="46126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213218" y="4632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213218" y="46323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242809" y="4647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7242809" y="4647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298955" y="5486400"/>
            <a:ext cx="5925820" cy="0"/>
          </a:xfrm>
          <a:custGeom>
            <a:avLst/>
            <a:gdLst/>
            <a:ahLst/>
            <a:cxnLst/>
            <a:rect l="l" t="t" r="r" b="b"/>
            <a:pathLst>
              <a:path w="5925820">
                <a:moveTo>
                  <a:pt x="0" y="0"/>
                </a:moveTo>
                <a:lnTo>
                  <a:pt x="592569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29895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278041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26173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74319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72246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914400" y="2329688"/>
            <a:ext cx="0" cy="2896870"/>
          </a:xfrm>
          <a:custGeom>
            <a:avLst/>
            <a:gdLst/>
            <a:ahLst/>
            <a:cxnLst/>
            <a:rect l="l" t="t" r="r" b="b"/>
            <a:pathLst>
              <a:path h="2896870">
                <a:moveTo>
                  <a:pt x="0" y="0"/>
                </a:moveTo>
                <a:lnTo>
                  <a:pt x="0" y="289661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522630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822960" y="4646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822960" y="40676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22960" y="34883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22960" y="2909252"/>
            <a:ext cx="4809490" cy="0"/>
          </a:xfrm>
          <a:custGeom>
            <a:avLst/>
            <a:gdLst/>
            <a:ahLst/>
            <a:cxnLst/>
            <a:rect l="l" t="t" r="r" b="b"/>
            <a:pathLst>
              <a:path w="4809490">
                <a:moveTo>
                  <a:pt x="0" y="0"/>
                </a:moveTo>
                <a:lnTo>
                  <a:pt x="4809109" y="0"/>
                </a:lnTo>
              </a:path>
            </a:pathLst>
          </a:custGeom>
          <a:ln w="99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22960" y="23296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149603" y="41007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149603" y="41093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153477" y="41092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305178" y="39326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305178" y="39411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309052" y="39412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431163" y="37978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431163" y="380631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434909" y="38063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512569" y="37115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512569" y="3712336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4" y="0"/>
                </a:lnTo>
              </a:path>
            </a:pathLst>
          </a:custGeom>
          <a:ln w="25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516443" y="37201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527428" y="36959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531175" y="3704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542288" y="36804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542288" y="36889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546034" y="368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571878" y="36494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571878" y="3650360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2004" y="0"/>
                </a:lnTo>
              </a:path>
            </a:pathLst>
          </a:custGeom>
          <a:ln w="2501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575625" y="36580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586738" y="3634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590484" y="3642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683004" y="35351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683004" y="35436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686750" y="35437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823720" y="33947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823720" y="34032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827466" y="34032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905126" y="3316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905126" y="33247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909000" y="33246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001520" y="3226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001520" y="3234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005266" y="32348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053335" y="31794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053335" y="31879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057082" y="31880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090420" y="31465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090420" y="3148710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1877" y="0"/>
                </a:lnTo>
              </a:path>
            </a:pathLst>
          </a:custGeom>
          <a:ln w="2247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94166" y="31551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105151" y="31335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109025" y="31421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216276" y="30396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216276" y="30482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220150" y="30481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290317" y="29803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290317" y="2983166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4" y="0"/>
                </a:lnTo>
              </a:path>
            </a:pathLst>
          </a:custGeom>
          <a:ln w="2108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294191" y="29888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305176" y="29688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308923" y="29774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631058" y="27477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631058" y="27562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634932" y="27563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771775" y="2673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771775" y="26823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775648" y="26824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868041" y="26318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868041" y="2640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71914" y="2640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956941" y="25994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956941" y="26080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960814" y="26080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070986" y="2047557"/>
            <a:ext cx="1611693" cy="1114932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801361" y="32298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805108" y="32384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860544" y="3269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864417" y="3278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942078" y="33247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942078" y="33333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945824" y="33333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156834" y="3465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160708" y="34740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186553" y="34843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190299" y="34929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231003" y="3512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234749" y="3521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275453" y="3540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279199" y="35493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297551" y="3554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301424" y="35634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416169" y="36285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419915" y="36370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430901" y="3637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434774" y="36462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542026" y="37054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545899" y="37140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719826" y="38116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719826" y="3824541"/>
            <a:ext cx="32384" cy="0"/>
          </a:xfrm>
          <a:custGeom>
            <a:avLst/>
            <a:gdLst/>
            <a:ahLst/>
            <a:cxnLst/>
            <a:rect l="l" t="t" r="r" b="b"/>
            <a:pathLst>
              <a:path w="32385">
                <a:moveTo>
                  <a:pt x="0" y="0"/>
                </a:moveTo>
                <a:lnTo>
                  <a:pt x="32003" y="0"/>
                </a:lnTo>
              </a:path>
            </a:pathLst>
          </a:custGeom>
          <a:ln w="18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723572" y="38202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734684" y="38204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738431" y="38289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845683" y="38853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845683" y="38939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849556" y="38938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875401" y="39024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875401" y="39110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879147" y="39110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001258" y="39748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001258" y="39833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005131" y="39834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105016" y="40335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105016" y="40421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108763" y="40420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149466" y="40585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149466" y="40671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153213" y="40671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290183" y="41370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290183" y="41455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293929" y="41455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356858" y="41737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356858" y="41823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360604" y="41823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379083" y="41859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379083" y="41945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382829" y="41944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504940" y="42547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504940" y="42633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508813" y="42633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534531" y="4270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534531" y="42795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538404" y="42794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608698" y="4311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608698" y="43196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612445" y="4319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964171" y="45015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964171" y="45100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968045" y="45100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5706" y="4544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45706" y="45533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49452" y="45533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179056" y="46155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179056" y="46240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182802" y="46241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216013" y="46351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216013" y="46437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219886" y="46436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245604" y="46508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245604" y="46593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249477" y="46594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158239" y="3532251"/>
            <a:ext cx="0" cy="599440"/>
          </a:xfrm>
          <a:custGeom>
            <a:avLst/>
            <a:gdLst/>
            <a:ahLst/>
            <a:cxnLst/>
            <a:rect l="l" t="t" r="r" b="b"/>
            <a:pathLst>
              <a:path h="599439">
                <a:moveTo>
                  <a:pt x="0" y="0"/>
                </a:moveTo>
                <a:lnTo>
                  <a:pt x="0" y="5994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158239" y="4395596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8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112519" y="46864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112519" y="35322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313814" y="3389376"/>
            <a:ext cx="0" cy="742315"/>
          </a:xfrm>
          <a:custGeom>
            <a:avLst/>
            <a:gdLst/>
            <a:ahLst/>
            <a:cxnLst/>
            <a:rect l="l" t="t" r="r" b="b"/>
            <a:pathLst>
              <a:path h="742314">
                <a:moveTo>
                  <a:pt x="0" y="0"/>
                </a:moveTo>
                <a:lnTo>
                  <a:pt x="0" y="7423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313814" y="4395596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5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268094" y="4493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268094" y="3389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439672" y="3272028"/>
            <a:ext cx="0" cy="859790"/>
          </a:xfrm>
          <a:custGeom>
            <a:avLst/>
            <a:gdLst/>
            <a:ahLst/>
            <a:cxnLst/>
            <a:rect l="l" t="t" r="r" b="b"/>
            <a:pathLst>
              <a:path h="859789">
                <a:moveTo>
                  <a:pt x="0" y="0"/>
                </a:moveTo>
                <a:lnTo>
                  <a:pt x="0" y="8596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393952" y="32720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521205" y="3195827"/>
            <a:ext cx="0" cy="935990"/>
          </a:xfrm>
          <a:custGeom>
            <a:avLst/>
            <a:gdLst/>
            <a:ahLst/>
            <a:cxnLst/>
            <a:rect l="l" t="t" r="r" b="b"/>
            <a:pathLst>
              <a:path h="935989">
                <a:moveTo>
                  <a:pt x="0" y="0"/>
                </a:moveTo>
                <a:lnTo>
                  <a:pt x="0" y="935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475486" y="31958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535938" y="3181857"/>
            <a:ext cx="0" cy="949960"/>
          </a:xfrm>
          <a:custGeom>
            <a:avLst/>
            <a:gdLst/>
            <a:ahLst/>
            <a:cxnLst/>
            <a:rect l="l" t="t" r="r" b="b"/>
            <a:pathLst>
              <a:path h="949960">
                <a:moveTo>
                  <a:pt x="0" y="0"/>
                </a:moveTo>
                <a:lnTo>
                  <a:pt x="0" y="949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490217" y="31818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550797" y="3168014"/>
            <a:ext cx="0" cy="963930"/>
          </a:xfrm>
          <a:custGeom>
            <a:avLst/>
            <a:gdLst/>
            <a:ahLst/>
            <a:cxnLst/>
            <a:rect l="l" t="t" r="r" b="b"/>
            <a:pathLst>
              <a:path h="963929">
                <a:moveTo>
                  <a:pt x="0" y="0"/>
                </a:moveTo>
                <a:lnTo>
                  <a:pt x="0" y="9636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505077" y="31680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580388" y="3140201"/>
            <a:ext cx="0" cy="991869"/>
          </a:xfrm>
          <a:custGeom>
            <a:avLst/>
            <a:gdLst/>
            <a:ahLst/>
            <a:cxnLst/>
            <a:rect l="l" t="t" r="r" b="b"/>
            <a:pathLst>
              <a:path h="991870">
                <a:moveTo>
                  <a:pt x="0" y="0"/>
                </a:moveTo>
                <a:lnTo>
                  <a:pt x="0" y="9914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534667" y="3140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595247" y="3126358"/>
            <a:ext cx="0" cy="1005840"/>
          </a:xfrm>
          <a:custGeom>
            <a:avLst/>
            <a:gdLst/>
            <a:ahLst/>
            <a:cxnLst/>
            <a:rect l="l" t="t" r="r" b="b"/>
            <a:pathLst>
              <a:path h="1005839">
                <a:moveTo>
                  <a:pt x="0" y="0"/>
                </a:moveTo>
                <a:lnTo>
                  <a:pt x="0" y="10053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549527" y="31263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691513" y="3036316"/>
            <a:ext cx="0" cy="1014730"/>
          </a:xfrm>
          <a:custGeom>
            <a:avLst/>
            <a:gdLst/>
            <a:ahLst/>
            <a:cxnLst/>
            <a:rect l="l" t="t" r="r" b="b"/>
            <a:pathLst>
              <a:path h="1014729">
                <a:moveTo>
                  <a:pt x="0" y="10147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645792" y="4051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645792" y="30363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832229" y="2905886"/>
            <a:ext cx="0" cy="995044"/>
          </a:xfrm>
          <a:custGeom>
            <a:avLst/>
            <a:gdLst/>
            <a:ahLst/>
            <a:cxnLst/>
            <a:rect l="l" t="t" r="r" b="b"/>
            <a:pathLst>
              <a:path h="995045">
                <a:moveTo>
                  <a:pt x="0" y="9946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786508" y="39005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786508" y="29058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913763" y="2831592"/>
            <a:ext cx="0" cy="986790"/>
          </a:xfrm>
          <a:custGeom>
            <a:avLst/>
            <a:gdLst/>
            <a:ahLst/>
            <a:cxnLst/>
            <a:rect l="l" t="t" r="r" b="b"/>
            <a:pathLst>
              <a:path h="986789">
                <a:moveTo>
                  <a:pt x="0" y="98628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868042" y="38178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868042" y="2831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010029" y="2745232"/>
            <a:ext cx="0" cy="979169"/>
          </a:xfrm>
          <a:custGeom>
            <a:avLst/>
            <a:gdLst/>
            <a:ahLst/>
            <a:cxnLst/>
            <a:rect l="l" t="t" r="r" b="b"/>
            <a:pathLst>
              <a:path h="979170">
                <a:moveTo>
                  <a:pt x="0" y="9791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964308" y="37244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964308" y="2745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061845" y="2699766"/>
            <a:ext cx="0" cy="976630"/>
          </a:xfrm>
          <a:custGeom>
            <a:avLst/>
            <a:gdLst/>
            <a:ahLst/>
            <a:cxnLst/>
            <a:rect l="l" t="t" r="r" b="b"/>
            <a:pathLst>
              <a:path h="976629">
                <a:moveTo>
                  <a:pt x="0" y="9763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016125" y="36761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016125" y="26997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098929" y="2667635"/>
            <a:ext cx="0" cy="975360"/>
          </a:xfrm>
          <a:custGeom>
            <a:avLst/>
            <a:gdLst/>
            <a:ahLst/>
            <a:cxnLst/>
            <a:rect l="l" t="t" r="r" b="b"/>
            <a:pathLst>
              <a:path h="975360">
                <a:moveTo>
                  <a:pt x="0" y="97497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053208" y="3642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053208" y="2667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113788" y="2654935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97459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068067" y="36295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068067" y="26549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224913" y="2561970"/>
            <a:ext cx="0" cy="972819"/>
          </a:xfrm>
          <a:custGeom>
            <a:avLst/>
            <a:gdLst/>
            <a:ahLst/>
            <a:cxnLst/>
            <a:rect l="l" t="t" r="r" b="b"/>
            <a:pathLst>
              <a:path h="972820">
                <a:moveTo>
                  <a:pt x="0" y="9725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179192" y="35345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179192" y="25619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298954" y="2502535"/>
            <a:ext cx="0" cy="972819"/>
          </a:xfrm>
          <a:custGeom>
            <a:avLst/>
            <a:gdLst/>
            <a:ahLst/>
            <a:cxnLst/>
            <a:rect l="l" t="t" r="r" b="b"/>
            <a:pathLst>
              <a:path h="972820">
                <a:moveTo>
                  <a:pt x="0" y="9728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253233" y="3475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253233" y="25025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313685" y="2490851"/>
            <a:ext cx="0" cy="973455"/>
          </a:xfrm>
          <a:custGeom>
            <a:avLst/>
            <a:gdLst/>
            <a:ahLst/>
            <a:cxnLst/>
            <a:rect l="l" t="t" r="r" b="b"/>
            <a:pathLst>
              <a:path h="973454">
                <a:moveTo>
                  <a:pt x="0" y="9730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267966" y="34639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267966" y="2490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639695" y="2264791"/>
            <a:ext cx="0" cy="982980"/>
          </a:xfrm>
          <a:custGeom>
            <a:avLst/>
            <a:gdLst/>
            <a:ahLst/>
            <a:cxnLst/>
            <a:rect l="l" t="t" r="r" b="b"/>
            <a:pathLst>
              <a:path h="982980">
                <a:moveTo>
                  <a:pt x="0" y="9829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593975" y="3247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593975" y="22647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780410" y="2188210"/>
            <a:ext cx="0" cy="988694"/>
          </a:xfrm>
          <a:custGeom>
            <a:avLst/>
            <a:gdLst/>
            <a:ahLst/>
            <a:cxnLst/>
            <a:rect l="l" t="t" r="r" b="b"/>
            <a:pathLst>
              <a:path h="988694">
                <a:moveTo>
                  <a:pt x="0" y="9884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734691" y="31766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734691" y="21882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876676" y="2144648"/>
            <a:ext cx="0" cy="991869"/>
          </a:xfrm>
          <a:custGeom>
            <a:avLst/>
            <a:gdLst/>
            <a:ahLst/>
            <a:cxnLst/>
            <a:rect l="l" t="t" r="r" b="b"/>
            <a:pathLst>
              <a:path h="991869">
                <a:moveTo>
                  <a:pt x="0" y="9914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830957" y="31361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830957" y="21446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965576" y="2111248"/>
            <a:ext cx="0" cy="993775"/>
          </a:xfrm>
          <a:custGeom>
            <a:avLst/>
            <a:gdLst/>
            <a:ahLst/>
            <a:cxnLst/>
            <a:rect l="l" t="t" r="r" b="b"/>
            <a:pathLst>
              <a:path h="993775">
                <a:moveTo>
                  <a:pt x="0" y="99364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919857" y="31048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919857" y="21112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879722" y="3171634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586478" y="35986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809871" y="2754376"/>
            <a:ext cx="0" cy="321945"/>
          </a:xfrm>
          <a:custGeom>
            <a:avLst/>
            <a:gdLst/>
            <a:ahLst/>
            <a:cxnLst/>
            <a:rect l="l" t="t" r="r" b="b"/>
            <a:pathLst>
              <a:path h="321944">
                <a:moveTo>
                  <a:pt x="0" y="0"/>
                </a:moveTo>
                <a:lnTo>
                  <a:pt x="0" y="3216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764151" y="2754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869179" y="2793745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0"/>
                </a:moveTo>
                <a:lnTo>
                  <a:pt x="0" y="282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823459" y="27937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950586" y="2847594"/>
            <a:ext cx="0" cy="228600"/>
          </a:xfrm>
          <a:custGeom>
            <a:avLst/>
            <a:gdLst/>
            <a:ahLst/>
            <a:cxnLst/>
            <a:rect l="l" t="t" r="r" b="b"/>
            <a:pathLst>
              <a:path h="228600">
                <a:moveTo>
                  <a:pt x="0" y="0"/>
                </a:moveTo>
                <a:lnTo>
                  <a:pt x="0" y="2284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904866" y="28475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5165471" y="2987167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5165471" y="3867784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30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5119751" y="3960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119751" y="29871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195061" y="3006089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699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195061" y="3867784"/>
            <a:ext cx="0" cy="112395"/>
          </a:xfrm>
          <a:custGeom>
            <a:avLst/>
            <a:gdLst/>
            <a:ahLst/>
            <a:cxnLst/>
            <a:rect l="l" t="t" r="r" b="b"/>
            <a:pathLst>
              <a:path h="112395">
                <a:moveTo>
                  <a:pt x="0" y="0"/>
                </a:moveTo>
                <a:lnTo>
                  <a:pt x="0" y="1120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149341" y="39797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149341" y="30060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239511" y="3034410"/>
            <a:ext cx="0" cy="41910"/>
          </a:xfrm>
          <a:custGeom>
            <a:avLst/>
            <a:gdLst/>
            <a:ahLst/>
            <a:cxnLst/>
            <a:rect l="l" t="t" r="r" b="b"/>
            <a:pathLst>
              <a:path h="41910">
                <a:moveTo>
                  <a:pt x="0" y="0"/>
                </a:moveTo>
                <a:lnTo>
                  <a:pt x="0" y="41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239511" y="3867784"/>
            <a:ext cx="0" cy="140335"/>
          </a:xfrm>
          <a:custGeom>
            <a:avLst/>
            <a:gdLst/>
            <a:ahLst/>
            <a:cxnLst/>
            <a:rect l="l" t="t" r="r" b="b"/>
            <a:pathLst>
              <a:path h="140335">
                <a:moveTo>
                  <a:pt x="0" y="0"/>
                </a:moveTo>
                <a:lnTo>
                  <a:pt x="0" y="1403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193791" y="40081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193791" y="3034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283961" y="3062604"/>
            <a:ext cx="0" cy="13970"/>
          </a:xfrm>
          <a:custGeom>
            <a:avLst/>
            <a:gdLst/>
            <a:ahLst/>
            <a:cxnLst/>
            <a:rect l="l" t="t" r="r" b="b"/>
            <a:pathLst>
              <a:path h="13969">
                <a:moveTo>
                  <a:pt x="0" y="0"/>
                </a:moveTo>
                <a:lnTo>
                  <a:pt x="0" y="13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283961" y="3867784"/>
            <a:ext cx="0" cy="168910"/>
          </a:xfrm>
          <a:custGeom>
            <a:avLst/>
            <a:gdLst/>
            <a:ahLst/>
            <a:cxnLst/>
            <a:rect l="l" t="t" r="r" b="b"/>
            <a:pathLst>
              <a:path h="168910">
                <a:moveTo>
                  <a:pt x="0" y="0"/>
                </a:moveTo>
                <a:lnTo>
                  <a:pt x="0" y="168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238241" y="40361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5238241" y="30626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5306186" y="3867784"/>
            <a:ext cx="0" cy="182880"/>
          </a:xfrm>
          <a:custGeom>
            <a:avLst/>
            <a:gdLst/>
            <a:ahLst/>
            <a:cxnLst/>
            <a:rect l="l" t="t" r="r" b="b"/>
            <a:pathLst>
              <a:path h="182879">
                <a:moveTo>
                  <a:pt x="0" y="0"/>
                </a:moveTo>
                <a:lnTo>
                  <a:pt x="0" y="1823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5260466" y="40501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5260466" y="30767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5424678" y="3867784"/>
            <a:ext cx="0" cy="255904"/>
          </a:xfrm>
          <a:custGeom>
            <a:avLst/>
            <a:gdLst/>
            <a:ahLst/>
            <a:cxnLst/>
            <a:rect l="l" t="t" r="r" b="b"/>
            <a:pathLst>
              <a:path h="255904">
                <a:moveTo>
                  <a:pt x="0" y="0"/>
                </a:moveTo>
                <a:lnTo>
                  <a:pt x="0" y="2557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5378958" y="4123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5439536" y="3867784"/>
            <a:ext cx="0" cy="264795"/>
          </a:xfrm>
          <a:custGeom>
            <a:avLst/>
            <a:gdLst/>
            <a:ahLst/>
            <a:cxnLst/>
            <a:rect l="l" t="t" r="r" b="b"/>
            <a:pathLst>
              <a:path h="264795">
                <a:moveTo>
                  <a:pt x="0" y="0"/>
                </a:moveTo>
                <a:lnTo>
                  <a:pt x="0" y="264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5393816" y="41325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5550661" y="3867784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5504941" y="42002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5728334" y="3332988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9743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5682615" y="43073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5682615" y="33329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5743194" y="3341623"/>
            <a:ext cx="0" cy="974725"/>
          </a:xfrm>
          <a:custGeom>
            <a:avLst/>
            <a:gdLst/>
            <a:ahLst/>
            <a:cxnLst/>
            <a:rect l="l" t="t" r="r" b="b"/>
            <a:pathLst>
              <a:path h="974725">
                <a:moveTo>
                  <a:pt x="0" y="9747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5697473" y="4316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5697473" y="33416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854319" y="3404489"/>
            <a:ext cx="0" cy="979169"/>
          </a:xfrm>
          <a:custGeom>
            <a:avLst/>
            <a:gdLst/>
            <a:ahLst/>
            <a:cxnLst/>
            <a:rect l="l" t="t" r="r" b="b"/>
            <a:pathLst>
              <a:path h="979170">
                <a:moveTo>
                  <a:pt x="0" y="9787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808598" y="43832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808598" y="34044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883909" y="3420871"/>
            <a:ext cx="0" cy="980440"/>
          </a:xfrm>
          <a:custGeom>
            <a:avLst/>
            <a:gdLst/>
            <a:ahLst/>
            <a:cxnLst/>
            <a:rect l="l" t="t" r="r" b="b"/>
            <a:pathLst>
              <a:path h="980439">
                <a:moveTo>
                  <a:pt x="0" y="9803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838190" y="4401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838190" y="34208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009894" y="3488690"/>
            <a:ext cx="0" cy="989330"/>
          </a:xfrm>
          <a:custGeom>
            <a:avLst/>
            <a:gdLst/>
            <a:ahLst/>
            <a:cxnLst/>
            <a:rect l="l" t="t" r="r" b="b"/>
            <a:pathLst>
              <a:path h="989329">
                <a:moveTo>
                  <a:pt x="0" y="98933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964173" y="4478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964173" y="34886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113526" y="3541903"/>
            <a:ext cx="0" cy="1000760"/>
          </a:xfrm>
          <a:custGeom>
            <a:avLst/>
            <a:gdLst/>
            <a:ahLst/>
            <a:cxnLst/>
            <a:rect l="l" t="t" r="r" b="b"/>
            <a:pathLst>
              <a:path h="1000760">
                <a:moveTo>
                  <a:pt x="0" y="100050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6067805" y="45424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6067805" y="35419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6157976" y="3564001"/>
            <a:ext cx="0" cy="1006475"/>
          </a:xfrm>
          <a:custGeom>
            <a:avLst/>
            <a:gdLst/>
            <a:ahLst/>
            <a:cxnLst/>
            <a:rect l="l" t="t" r="r" b="b"/>
            <a:pathLst>
              <a:path h="1006475">
                <a:moveTo>
                  <a:pt x="0" y="100622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6112255" y="45702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6112255" y="35640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6298691" y="3630676"/>
            <a:ext cx="0" cy="1029969"/>
          </a:xfrm>
          <a:custGeom>
            <a:avLst/>
            <a:gdLst/>
            <a:ahLst/>
            <a:cxnLst/>
            <a:rect l="l" t="t" r="r" b="b"/>
            <a:pathLst>
              <a:path h="1029970">
                <a:moveTo>
                  <a:pt x="0" y="10297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6252971" y="46603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6252971" y="3630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6365366" y="3660647"/>
            <a:ext cx="0" cy="1043940"/>
          </a:xfrm>
          <a:custGeom>
            <a:avLst/>
            <a:gdLst/>
            <a:ahLst/>
            <a:cxnLst/>
            <a:rect l="l" t="t" r="r" b="b"/>
            <a:pathLst>
              <a:path h="1043939">
                <a:moveTo>
                  <a:pt x="0" y="10434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6319646" y="47040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6319646" y="36606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6387591" y="3670300"/>
            <a:ext cx="0" cy="1049020"/>
          </a:xfrm>
          <a:custGeom>
            <a:avLst/>
            <a:gdLst/>
            <a:ahLst/>
            <a:cxnLst/>
            <a:rect l="l" t="t" r="r" b="b"/>
            <a:pathLst>
              <a:path h="1049020">
                <a:moveTo>
                  <a:pt x="0" y="10485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6341871" y="47188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6341871" y="36703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6513576" y="3723132"/>
            <a:ext cx="0" cy="1080770"/>
          </a:xfrm>
          <a:custGeom>
            <a:avLst/>
            <a:gdLst/>
            <a:ahLst/>
            <a:cxnLst/>
            <a:rect l="l" t="t" r="r" b="b"/>
            <a:pathLst>
              <a:path h="1080770">
                <a:moveTo>
                  <a:pt x="0" y="10805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6467855" y="48036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6467855" y="3723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6543167" y="3734942"/>
            <a:ext cx="0" cy="1089025"/>
          </a:xfrm>
          <a:custGeom>
            <a:avLst/>
            <a:gdLst/>
            <a:ahLst/>
            <a:cxnLst/>
            <a:rect l="l" t="t" r="r" b="b"/>
            <a:pathLst>
              <a:path h="1089025">
                <a:moveTo>
                  <a:pt x="0" y="108902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6497446" y="48239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6497446" y="3734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6617207" y="3763645"/>
            <a:ext cx="0" cy="1111885"/>
          </a:xfrm>
          <a:custGeom>
            <a:avLst/>
            <a:gdLst/>
            <a:ahLst/>
            <a:cxnLst/>
            <a:rect l="l" t="t" r="r" b="b"/>
            <a:pathLst>
              <a:path h="1111885">
                <a:moveTo>
                  <a:pt x="0" y="11118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6571488" y="48755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6571488" y="37636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6972807" y="3884548"/>
            <a:ext cx="0" cy="1251585"/>
          </a:xfrm>
          <a:custGeom>
            <a:avLst/>
            <a:gdLst/>
            <a:ahLst/>
            <a:cxnLst/>
            <a:rect l="l" t="t" r="r" b="b"/>
            <a:pathLst>
              <a:path h="1251585">
                <a:moveTo>
                  <a:pt x="0" y="125107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6927088" y="51356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6927088" y="38845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7054215" y="3908933"/>
            <a:ext cx="0" cy="1289050"/>
          </a:xfrm>
          <a:custGeom>
            <a:avLst/>
            <a:gdLst/>
            <a:ahLst/>
            <a:cxnLst/>
            <a:rect l="l" t="t" r="r" b="b"/>
            <a:pathLst>
              <a:path h="1289050">
                <a:moveTo>
                  <a:pt x="0" y="12889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7008494" y="51978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7008494" y="3908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7187565" y="3946525"/>
            <a:ext cx="0" cy="1355090"/>
          </a:xfrm>
          <a:custGeom>
            <a:avLst/>
            <a:gdLst/>
            <a:ahLst/>
            <a:cxnLst/>
            <a:rect l="l" t="t" r="r" b="b"/>
            <a:pathLst>
              <a:path h="1355089">
                <a:moveTo>
                  <a:pt x="0" y="135509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7141844" y="5301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7141844" y="39465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7224648" y="3956558"/>
            <a:ext cx="0" cy="1374775"/>
          </a:xfrm>
          <a:custGeom>
            <a:avLst/>
            <a:gdLst/>
            <a:ahLst/>
            <a:cxnLst/>
            <a:rect l="l" t="t" r="r" b="b"/>
            <a:pathLst>
              <a:path h="1374775">
                <a:moveTo>
                  <a:pt x="0" y="13742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7178929" y="5330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7178929" y="39565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7254240" y="3964559"/>
            <a:ext cx="0" cy="1390015"/>
          </a:xfrm>
          <a:custGeom>
            <a:avLst/>
            <a:gdLst/>
            <a:ahLst/>
            <a:cxnLst/>
            <a:rect l="l" t="t" r="r" b="b"/>
            <a:pathLst>
              <a:path h="1390014">
                <a:moveTo>
                  <a:pt x="0" y="138976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7208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7208519" y="39645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7498080" y="2680335"/>
            <a:ext cx="0" cy="1847214"/>
          </a:xfrm>
          <a:custGeom>
            <a:avLst/>
            <a:gdLst/>
            <a:ahLst/>
            <a:cxnLst/>
            <a:rect l="l" t="t" r="r" b="b"/>
            <a:pathLst>
              <a:path h="1847214">
                <a:moveTo>
                  <a:pt x="0" y="184708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7498080" y="45274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7498080" y="42636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7498080" y="39997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7498080" y="37358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7498080" y="3471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7498080" y="32080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7498080" y="29442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7498080" y="26803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 txBox="1"/>
          <p:nvPr/>
        </p:nvSpPr>
        <p:spPr>
          <a:xfrm>
            <a:off x="7668259" y="4467857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74" name="object 474"/>
          <p:cNvSpPr txBox="1"/>
          <p:nvPr/>
        </p:nvSpPr>
        <p:spPr>
          <a:xfrm>
            <a:off x="7668259" y="4203951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5" name="object 475"/>
          <p:cNvSpPr txBox="1"/>
          <p:nvPr/>
        </p:nvSpPr>
        <p:spPr>
          <a:xfrm>
            <a:off x="7668259" y="3940045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6" name="object 476"/>
          <p:cNvSpPr txBox="1"/>
          <p:nvPr/>
        </p:nvSpPr>
        <p:spPr>
          <a:xfrm>
            <a:off x="7668259" y="3676139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77" name="object 477"/>
          <p:cNvSpPr txBox="1"/>
          <p:nvPr/>
        </p:nvSpPr>
        <p:spPr>
          <a:xfrm>
            <a:off x="7668259" y="3412233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8" name="object 478"/>
          <p:cNvSpPr txBox="1"/>
          <p:nvPr/>
        </p:nvSpPr>
        <p:spPr>
          <a:xfrm>
            <a:off x="7668259" y="3148454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79" name="object 479"/>
          <p:cNvSpPr txBox="1"/>
          <p:nvPr/>
        </p:nvSpPr>
        <p:spPr>
          <a:xfrm>
            <a:off x="7668259" y="2884548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7668259" y="262064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481" name="object 481"/>
          <p:cNvSpPr/>
          <p:nvPr/>
        </p:nvSpPr>
        <p:spPr>
          <a:xfrm>
            <a:off x="1143380" y="40944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1143380" y="40944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1298955" y="39263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1298955" y="39263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1424813" y="37914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1424813" y="37914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1506347" y="37052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1506347" y="370522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1521078" y="36897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1521078" y="36897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1535938" y="36741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1535938" y="36741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1565528" y="36432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1565528" y="36432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1580388" y="36277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1580388" y="36277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1676654" y="3528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1676654" y="35288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1817370" y="33883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1817370" y="33883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1898904" y="33098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1898904" y="33098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1995170" y="3219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1995170" y="3219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2046985" y="31730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2046985" y="31730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2084070" y="31403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2084070" y="31403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2098929" y="3127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2098929" y="31273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2210054" y="30333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2210054" y="30333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2284095" y="29740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2284095" y="29740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298826" y="2962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298826" y="2962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624835" y="2741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624835" y="2741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765551" y="26675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765551" y="26675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861817" y="2625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861817" y="2625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950717" y="2593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950717" y="25932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795011" y="32235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795011" y="32235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854321" y="3263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854321" y="3263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935728" y="3318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935728" y="33185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150611" y="34590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150611" y="34590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180203" y="3478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180203" y="34781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224653" y="3506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224653" y="35064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269103" y="35345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269103" y="35345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291328" y="35485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291328" y="35485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409819" y="36222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409819" y="36222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424678" y="3631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424678" y="36314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535803" y="36991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535803" y="36991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713476" y="38053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713476" y="38053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728334" y="38140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728334" y="38140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839459" y="3879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839459" y="3879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869051" y="38962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869051" y="38962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995034" y="39684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995034" y="39684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098666" y="40272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098666" y="40272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143116" y="40523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143116" y="40523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283833" y="41306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283833" y="41306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350508" y="41675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350508" y="41675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372733" y="41796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372733" y="41796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498716" y="42485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498716" y="42485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528307" y="42646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528307" y="42646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602348" y="43047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602348" y="43047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957948" y="44951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957948" y="44951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7039356" y="45384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7039356" y="45384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7172706" y="4609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7172706" y="46092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7209790" y="46288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7209790" y="462889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7239381" y="46445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7239381" y="46445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 txBox="1"/>
          <p:nvPr/>
        </p:nvSpPr>
        <p:spPr>
          <a:xfrm>
            <a:off x="103212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48334200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4" name="object 584"/>
          <p:cNvSpPr txBox="1"/>
          <p:nvPr/>
        </p:nvSpPr>
        <p:spPr>
          <a:xfrm>
            <a:off x="251345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48334400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5" name="object 585"/>
          <p:cNvSpPr txBox="1"/>
          <p:nvPr/>
        </p:nvSpPr>
        <p:spPr>
          <a:xfrm>
            <a:off x="399491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48334600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6" name="object 586"/>
          <p:cNvSpPr txBox="1"/>
          <p:nvPr/>
        </p:nvSpPr>
        <p:spPr>
          <a:xfrm>
            <a:off x="547624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48334800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7" name="object 587"/>
          <p:cNvSpPr txBox="1"/>
          <p:nvPr/>
        </p:nvSpPr>
        <p:spPr>
          <a:xfrm>
            <a:off x="695769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48335000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88" name="object 588"/>
          <p:cNvSpPr txBox="1"/>
          <p:nvPr/>
        </p:nvSpPr>
        <p:spPr>
          <a:xfrm>
            <a:off x="594230" y="510078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589" name="object 589"/>
          <p:cNvSpPr txBox="1"/>
          <p:nvPr/>
        </p:nvSpPr>
        <p:spPr>
          <a:xfrm>
            <a:off x="594230" y="452141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90" name="object 590"/>
          <p:cNvSpPr txBox="1"/>
          <p:nvPr/>
        </p:nvSpPr>
        <p:spPr>
          <a:xfrm>
            <a:off x="594230" y="394216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91" name="object 591"/>
          <p:cNvSpPr txBox="1"/>
          <p:nvPr/>
        </p:nvSpPr>
        <p:spPr>
          <a:xfrm>
            <a:off x="594230" y="336292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92" name="object 592"/>
          <p:cNvSpPr txBox="1"/>
          <p:nvPr/>
        </p:nvSpPr>
        <p:spPr>
          <a:xfrm>
            <a:off x="594230" y="281689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594230" y="223764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94" name="object 59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FTSJ1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80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0.00018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0.016</a:t>
            </a:r>
            <a:endParaRPr sz="12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914400" y="4131690"/>
            <a:ext cx="2962275" cy="264160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9144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 txBox="1"/>
          <p:nvPr/>
        </p:nvSpPr>
        <p:spPr>
          <a:xfrm>
            <a:off x="3884040" y="3076067"/>
            <a:ext cx="1741170" cy="2959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81380">
              <a:lnSpc>
                <a:spcPct val="100000"/>
              </a:lnSpc>
            </a:pP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bb</a:t>
            </a: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609" name="object 60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884040" y="3076067"/>
            <a:ext cx="1741170" cy="264160"/>
          </a:xfrm>
          <a:custGeom>
            <a:avLst/>
            <a:gdLst/>
            <a:ahLst/>
            <a:cxnLst/>
            <a:rect l="l" t="t" r="r" b="b"/>
            <a:pathLst>
              <a:path w="1741170" h="264160">
                <a:moveTo>
                  <a:pt x="0" y="263905"/>
                </a:moveTo>
                <a:lnTo>
                  <a:pt x="1740662" y="263905"/>
                </a:lnTo>
                <a:lnTo>
                  <a:pt x="1740662" y="0"/>
                </a:lnTo>
                <a:lnTo>
                  <a:pt x="0" y="0"/>
                </a:lnTo>
                <a:lnTo>
                  <a:pt x="0" y="2639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861682" y="3076067"/>
            <a:ext cx="636905" cy="264160"/>
          </a:xfrm>
          <a:custGeom>
            <a:avLst/>
            <a:gdLst/>
            <a:ahLst/>
            <a:cxnLst/>
            <a:rect l="l" t="t" r="r" b="b"/>
            <a:pathLst>
              <a:path w="636904" h="264160">
                <a:moveTo>
                  <a:pt x="0" y="263905"/>
                </a:moveTo>
                <a:lnTo>
                  <a:pt x="636397" y="263905"/>
                </a:lnTo>
                <a:lnTo>
                  <a:pt x="636397" y="0"/>
                </a:lnTo>
                <a:lnTo>
                  <a:pt x="0" y="0"/>
                </a:lnTo>
                <a:lnTo>
                  <a:pt x="0" y="26390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 txBox="1"/>
          <p:nvPr/>
        </p:nvSpPr>
        <p:spPr>
          <a:xfrm>
            <a:off x="3884040" y="3339972"/>
            <a:ext cx="1741170" cy="2641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822325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475" dirty="0">
                <a:solidFill>
                  <a:srgbClr val="DA0000"/>
                </a:solidFill>
                <a:latin typeface="Arial"/>
                <a:cs typeface="Arial"/>
              </a:rPr>
              <a:t>−−−−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−0.233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0.233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0.233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0.233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0.233)</a:t>
            </a:r>
            <a:endParaRPr sz="800">
              <a:latin typeface="Arial"/>
              <a:cs typeface="Arial"/>
            </a:endParaRPr>
          </a:p>
        </p:txBody>
      </p:sp>
      <p:sp>
        <p:nvSpPr>
          <p:cNvPr id="618" name="object 618"/>
          <p:cNvSpPr txBox="1"/>
          <p:nvPr/>
        </p:nvSpPr>
        <p:spPr>
          <a:xfrm>
            <a:off x="3884040" y="3603878"/>
            <a:ext cx="1741170" cy="26416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19" name="object 619"/>
          <p:cNvSpPr txBox="1"/>
          <p:nvPr/>
        </p:nvSpPr>
        <p:spPr>
          <a:xfrm>
            <a:off x="6861682" y="3603878"/>
            <a:ext cx="636905" cy="26416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28067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3884040" y="3339972"/>
            <a:ext cx="1741170" cy="264160"/>
          </a:xfrm>
          <a:custGeom>
            <a:avLst/>
            <a:gdLst/>
            <a:ahLst/>
            <a:cxnLst/>
            <a:rect l="l" t="t" r="r" b="b"/>
            <a:pathLst>
              <a:path w="1741170" h="264160">
                <a:moveTo>
                  <a:pt x="0" y="263906"/>
                </a:moveTo>
                <a:lnTo>
                  <a:pt x="1740662" y="263906"/>
                </a:lnTo>
                <a:lnTo>
                  <a:pt x="1740662" y="0"/>
                </a:lnTo>
                <a:lnTo>
                  <a:pt x="0" y="0"/>
                </a:lnTo>
                <a:lnTo>
                  <a:pt x="0" y="263906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5165471" y="3582670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>
                <a:moveTo>
                  <a:pt x="0" y="0"/>
                </a:moveTo>
                <a:lnTo>
                  <a:pt x="125856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 txBox="1"/>
          <p:nvPr/>
        </p:nvSpPr>
        <p:spPr>
          <a:xfrm>
            <a:off x="5632069" y="2812288"/>
            <a:ext cx="1866264" cy="2641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1562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7" name="object 627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 txBox="1"/>
          <p:nvPr/>
        </p:nvSpPr>
        <p:spPr>
          <a:xfrm>
            <a:off x="5632069" y="2812288"/>
            <a:ext cx="1866264" cy="26416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1" name="object 631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5632069" y="2812288"/>
            <a:ext cx="1866264" cy="264160"/>
          </a:xfrm>
          <a:custGeom>
            <a:avLst/>
            <a:gdLst/>
            <a:ahLst/>
            <a:cxnLst/>
            <a:rect l="l" t="t" r="r" b="b"/>
            <a:pathLst>
              <a:path w="1866265" h="264160">
                <a:moveTo>
                  <a:pt x="0" y="263905"/>
                </a:moveTo>
                <a:lnTo>
                  <a:pt x="1866010" y="263905"/>
                </a:lnTo>
                <a:lnTo>
                  <a:pt x="1866010" y="0"/>
                </a:lnTo>
                <a:lnTo>
                  <a:pt x="0" y="0"/>
                </a:lnTo>
                <a:lnTo>
                  <a:pt x="0" y="263905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5160708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5286565" y="35826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445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 txBox="1"/>
          <p:nvPr/>
        </p:nvSpPr>
        <p:spPr>
          <a:xfrm>
            <a:off x="4660265" y="3156583"/>
            <a:ext cx="918210" cy="228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  <a:p>
            <a:pPr marL="104775">
              <a:lnSpc>
                <a:spcPct val="100000"/>
              </a:lnSpc>
              <a:spcBef>
                <a:spcPts val="30"/>
              </a:spcBef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638" name="object 638"/>
          <p:cNvSpPr txBox="1"/>
          <p:nvPr/>
        </p:nvSpPr>
        <p:spPr>
          <a:xfrm>
            <a:off x="7156322" y="3156583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9" name="object 639"/>
          <p:cNvSpPr txBox="1"/>
          <p:nvPr/>
        </p:nvSpPr>
        <p:spPr>
          <a:xfrm>
            <a:off x="4577588" y="3376547"/>
            <a:ext cx="1059815" cy="14859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baseline="-18518" dirty="0">
                <a:latin typeface="Arial"/>
                <a:cs typeface="Arial"/>
              </a:rPr>
              <a:t>firs</a:t>
            </a:r>
            <a:r>
              <a:rPr sz="900" spc="-89" baseline="-18518" dirty="0">
                <a:latin typeface="Arial"/>
                <a:cs typeface="Arial"/>
              </a:rPr>
              <a:t>t</a:t>
            </a:r>
            <a:r>
              <a:rPr sz="800" spc="-270" dirty="0">
                <a:solidFill>
                  <a:srgbClr val="DA0000"/>
                </a:solidFill>
                <a:latin typeface="Arial"/>
                <a:cs typeface="Arial"/>
              </a:rPr>
              <a:t>(</a:t>
            </a:r>
            <a:r>
              <a:rPr sz="800" spc="-220" dirty="0">
                <a:solidFill>
                  <a:srgbClr val="DA0000"/>
                </a:solidFill>
                <a:latin typeface="Arial"/>
                <a:cs typeface="Arial"/>
              </a:rPr>
              <a:t>(</a:t>
            </a:r>
            <a:r>
              <a:rPr sz="900" spc="-179" baseline="-18518" dirty="0">
                <a:latin typeface="Arial"/>
                <a:cs typeface="Arial"/>
              </a:rPr>
              <a:t>_</a:t>
            </a:r>
            <a:r>
              <a:rPr sz="800" spc="-550" dirty="0">
                <a:solidFill>
                  <a:srgbClr val="DA0000"/>
                </a:solidFill>
                <a:latin typeface="Arial"/>
                <a:cs typeface="Arial"/>
              </a:rPr>
              <a:t>m</a:t>
            </a:r>
            <a:r>
              <a:rPr sz="900" spc="-30" baseline="-18518" dirty="0">
                <a:latin typeface="Arial"/>
                <a:cs typeface="Arial"/>
              </a:rPr>
              <a:t>e</a:t>
            </a:r>
            <a:r>
              <a:rPr sz="900" spc="-104" baseline="-18518" dirty="0">
                <a:latin typeface="Arial"/>
                <a:cs typeface="Arial"/>
              </a:rPr>
              <a:t>x</a:t>
            </a: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e</a:t>
            </a:r>
            <a:r>
              <a:rPr sz="800" spc="-380" dirty="0">
                <a:solidFill>
                  <a:srgbClr val="DA0000"/>
                </a:solidFill>
                <a:latin typeface="Arial"/>
                <a:cs typeface="Arial"/>
              </a:rPr>
              <a:t>e</a:t>
            </a:r>
            <a:r>
              <a:rPr sz="900" baseline="-18518" dirty="0">
                <a:latin typeface="Arial"/>
                <a:cs typeface="Arial"/>
              </a:rPr>
              <a:t>o</a:t>
            </a:r>
            <a:r>
              <a:rPr sz="900" spc="-434" baseline="-18518" dirty="0"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−0.233)</a:t>
            </a:r>
            <a:endParaRPr sz="800">
              <a:latin typeface="Arial"/>
              <a:cs typeface="Arial"/>
            </a:endParaRPr>
          </a:p>
        </p:txBody>
      </p:sp>
      <p:sp>
        <p:nvSpPr>
          <p:cNvPr id="640" name="object 640"/>
          <p:cNvSpPr txBox="1"/>
          <p:nvPr/>
        </p:nvSpPr>
        <p:spPr>
          <a:xfrm>
            <a:off x="7146290" y="2899662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41" name="object 64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42" name="object 64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44" name="object 64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46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46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64463" y="351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64463" y="35151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83005" y="3565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83005" y="3565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10436" y="3640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10436" y="3640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72349" y="2526220"/>
            <a:ext cx="3313557" cy="1780031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4669091" y="2815653"/>
            <a:ext cx="380238" cy="104063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5035422" y="3955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035422" y="3955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5038344" y="3978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038344" y="39784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5055996" y="3988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055996" y="3988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5073650" y="4010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5073650" y="40104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5090286" y="4016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5090286" y="40162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5147183" y="4037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47183" y="4037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157851" y="4293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157851" y="42934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162803" y="4333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162803" y="43331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73598" y="4341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5173598" y="43411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5176520" y="4340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76520" y="4340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5187315" y="4339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5187315" y="4339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5242178" y="4337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5242178" y="43371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5360860" y="3721417"/>
            <a:ext cx="975867" cy="64185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6426708" y="3956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6426708" y="3956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6445250" y="3959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6445250" y="39596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6473697" y="3960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6473697" y="39604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6475603" y="3964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6475603" y="3964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6506971" y="3970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6506971" y="3970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6523735" y="3975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6523735" y="39752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6539356" y="3981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6539356" y="3981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6546215" y="39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6546215" y="3983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548119" y="3978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6548119" y="3978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6557009" y="397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6557009" y="39763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6571742" y="3975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6571742" y="39751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6586346" y="3969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6586346" y="39691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6610857" y="3945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6610857" y="3945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6656958" y="3940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6656958" y="3940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6690232" y="3936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6690232" y="3936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6698106" y="3934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6698106" y="3934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6702043" y="3930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6702043" y="39300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6718681" y="3928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6718681" y="3928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6764655" y="38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6764655" y="38033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6771513" y="3787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6771513" y="37876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6778370" y="3783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6778370" y="37839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6780403" y="3632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6780403" y="36320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6787260" y="3554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6787260" y="35548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789166" y="34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789166" y="34870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915531" y="3473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915531" y="34738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928357" y="3452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928357" y="34523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931279" y="3405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931279" y="3405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7038975" y="3363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7038975" y="3363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7087996" y="3292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7087996" y="3292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7129144" y="3799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7129144" y="37999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7137018" y="381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7137018" y="38111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149718" y="3813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149718" y="38138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177151" y="3826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177151" y="38262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7201661" y="3838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7201661" y="3838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7242809" y="4136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7242809" y="41361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1683385" y="5486400"/>
            <a:ext cx="4899025" cy="0"/>
          </a:xfrm>
          <a:custGeom>
            <a:avLst/>
            <a:gdLst/>
            <a:ahLst/>
            <a:cxnLst/>
            <a:rect l="l" t="t" r="r" b="b"/>
            <a:pathLst>
              <a:path w="4899025">
                <a:moveTo>
                  <a:pt x="0" y="0"/>
                </a:moveTo>
                <a:lnTo>
                  <a:pt x="489877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168338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266318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36428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62267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60235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658215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914400" y="2370201"/>
            <a:ext cx="0" cy="2404745"/>
          </a:xfrm>
          <a:custGeom>
            <a:avLst/>
            <a:gdLst/>
            <a:ahLst/>
            <a:cxnLst/>
            <a:rect l="l" t="t" r="r" b="b"/>
            <a:pathLst>
              <a:path h="2404745">
                <a:moveTo>
                  <a:pt x="0" y="0"/>
                </a:moveTo>
                <a:lnTo>
                  <a:pt x="0" y="240474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22960" y="47749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867908" y="3973639"/>
            <a:ext cx="1630680" cy="0"/>
          </a:xfrm>
          <a:custGeom>
            <a:avLst/>
            <a:gdLst/>
            <a:ahLst/>
            <a:cxnLst/>
            <a:rect l="l" t="t" r="r" b="b"/>
            <a:pathLst>
              <a:path w="1630679">
                <a:moveTo>
                  <a:pt x="0" y="0"/>
                </a:moveTo>
                <a:lnTo>
                  <a:pt x="1630171" y="0"/>
                </a:lnTo>
              </a:path>
            </a:pathLst>
          </a:custGeom>
          <a:ln w="99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822960" y="3973639"/>
            <a:ext cx="4066540" cy="0"/>
          </a:xfrm>
          <a:custGeom>
            <a:avLst/>
            <a:gdLst/>
            <a:ahLst/>
            <a:cxnLst/>
            <a:rect l="l" t="t" r="r" b="b"/>
            <a:pathLst>
              <a:path w="4066540">
                <a:moveTo>
                  <a:pt x="0" y="0"/>
                </a:moveTo>
                <a:lnTo>
                  <a:pt x="4066159" y="0"/>
                </a:lnTo>
              </a:path>
            </a:pathLst>
          </a:custGeom>
          <a:ln w="990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822960" y="3171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822960" y="2370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149730" y="3469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149730" y="3478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153477" y="3478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167257" y="35179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167257" y="35265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1171130" y="35264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1185925" y="35687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1185925" y="3577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1189672" y="35772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1213358" y="3642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1213358" y="36516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1217104" y="36515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1238059" y="3133915"/>
            <a:ext cx="2869882" cy="164325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4091813" y="30495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4095686" y="30580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4115308" y="3011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4119181" y="3020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4122165" y="2991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4122165" y="29997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4126039" y="29996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4127246" y="2529014"/>
            <a:ext cx="461708" cy="394335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4671948" y="2818574"/>
            <a:ext cx="374586" cy="1034795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038344" y="39585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5042090" y="3967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5041265" y="39811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5045011" y="39897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5058917" y="39913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5062664" y="39999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5076444" y="40132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5080317" y="40217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5093208" y="401904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5096954" y="40276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5149977" y="4040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5153850" y="40488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5160771" y="42964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5160771" y="43049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164518" y="43049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5165597" y="43360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5165597" y="4348162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861" y="0"/>
                </a:lnTo>
              </a:path>
            </a:pathLst>
          </a:custGeom>
          <a:ln w="1676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5169471" y="43446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176392" y="43439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5176392" y="4351845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0861" y="0"/>
                </a:lnTo>
              </a:path>
            </a:pathLst>
          </a:custGeom>
          <a:ln w="1092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5180266" y="43524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5179314" y="43431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183187" y="43517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5190109" y="43425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5193982" y="43510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5244972" y="43399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5244972" y="43486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5248846" y="43485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368416" y="43385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5368416" y="43470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5372290" y="43471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5432171" y="43294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5432171" y="43379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5435917" y="4338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5465445" y="43251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5465445" y="43336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5469318" y="4333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493892" y="43233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5493892" y="43319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5497639" y="43319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5497829" y="43143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497829" y="432295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5501576" y="4322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5508625" y="43107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508625" y="43193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5512371" y="43193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5513451" y="42904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5513451" y="42990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5517324" y="42990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5535040" y="42859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5535040" y="42945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5538787" y="4294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5542915" y="42260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542915" y="42345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546661" y="42346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545835" y="42138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545835" y="42223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549582" y="42224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554726" y="3724211"/>
            <a:ext cx="566547" cy="423418"/>
          </a:xfrm>
          <a:prstGeom prst="rect">
            <a:avLst/>
          </a:prstGeom>
          <a:blipFill>
            <a:blip r:embed="rId9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6188455" y="3799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6188455" y="38080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6192329" y="38081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6193409" y="38868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6193409" y="38954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6197282" y="3895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6235572" y="39005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6235572" y="39090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6239319" y="39091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6246367" y="39203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6246367" y="39288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6250114" y="3928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268846" y="39216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268846" y="39302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272720" y="3930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291453" y="39415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291453" y="39500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295199" y="39501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312027" y="39509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312027" y="39596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315773" y="39595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429502" y="39592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429502" y="396773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433375" y="39677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448171" y="39625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448171" y="39710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451917" y="39710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476619" y="39634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476619" y="39719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480365" y="39719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478523" y="3967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478523" y="39758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482270" y="39759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509893" y="39731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509893" y="39817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513639" y="39817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526530" y="39781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526530" y="39866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530403" y="39867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542151" y="39841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542151" y="39926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546024" y="39926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549008" y="39867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549008" y="39954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552882" y="39953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551041" y="39813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551041" y="3989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554787" y="39898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559804" y="39791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559804" y="3987165"/>
            <a:ext cx="32384" cy="0"/>
          </a:xfrm>
          <a:custGeom>
            <a:avLst/>
            <a:gdLst/>
            <a:ahLst/>
            <a:cxnLst/>
            <a:rect l="l" t="t" r="r" b="b"/>
            <a:pathLst>
              <a:path w="32384">
                <a:moveTo>
                  <a:pt x="0" y="0"/>
                </a:moveTo>
                <a:lnTo>
                  <a:pt x="31876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563677" y="39877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574535" y="3978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578409" y="39865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6589268" y="39719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6589268" y="39805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6593014" y="39804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6613779" y="3948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6613779" y="39566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6617525" y="3956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6659753" y="3943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6659753" y="3952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6663626" y="3952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6693027" y="3939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6693027" y="3947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6696900" y="3947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6700901" y="39377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6700901" y="39462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6704774" y="39463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6704838" y="39328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6704838" y="39414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708711" y="39413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721475" y="3931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721475" y="3939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725348" y="3939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767576" y="38063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767576" y="38148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771322" y="38148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774433" y="37905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774433" y="37990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778180" y="37991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781292" y="37867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781292" y="37953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785038" y="3795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783196" y="36349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783196" y="36435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787070" y="36435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790055" y="35576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790055" y="35662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793928" y="35662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792086" y="34898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792086" y="34984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795833" y="34984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918452" y="34767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918452" y="34852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922198" y="348532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931152" y="34552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931152" y="34637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935025" y="34638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934072" y="34084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934072" y="341706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937946" y="34169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7041895" y="33662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7041895" y="33748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7045642" y="33748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90918" y="3295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90918" y="33036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94664" y="3303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132066" y="38027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132066" y="38113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135812" y="38113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7139813" y="38139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7139813" y="38225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7143686" y="38225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7152640" y="38167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7152640" y="38252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7156386" y="38253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7180071" y="38291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7180071" y="38376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183818" y="38377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204456" y="38413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204456" y="38498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08329" y="38499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45604" y="4138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49477" y="4147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158239" y="2804922"/>
            <a:ext cx="0" cy="190500"/>
          </a:xfrm>
          <a:custGeom>
            <a:avLst/>
            <a:gdLst/>
            <a:ahLst/>
            <a:cxnLst/>
            <a:rect l="l" t="t" r="r" b="b"/>
            <a:pathLst>
              <a:path h="190500">
                <a:moveTo>
                  <a:pt x="0" y="0"/>
                </a:moveTo>
                <a:lnTo>
                  <a:pt x="0" y="1899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158239" y="3447415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158239" y="3899915"/>
            <a:ext cx="0" cy="251460"/>
          </a:xfrm>
          <a:custGeom>
            <a:avLst/>
            <a:gdLst/>
            <a:ahLst/>
            <a:cxnLst/>
            <a:rect l="l" t="t" r="r" b="b"/>
            <a:pathLst>
              <a:path h="251460">
                <a:moveTo>
                  <a:pt x="0" y="0"/>
                </a:moveTo>
                <a:lnTo>
                  <a:pt x="0" y="251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112519" y="41513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112519" y="28049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175892" y="2874898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200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175892" y="3447415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175892" y="3899915"/>
            <a:ext cx="0" cy="278130"/>
          </a:xfrm>
          <a:custGeom>
            <a:avLst/>
            <a:gdLst/>
            <a:ahLst/>
            <a:cxnLst/>
            <a:rect l="l" t="t" r="r" b="b"/>
            <a:pathLst>
              <a:path h="278129">
                <a:moveTo>
                  <a:pt x="0" y="0"/>
                </a:moveTo>
                <a:lnTo>
                  <a:pt x="0" y="2781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130172" y="4178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130172" y="2874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194435" y="2947416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4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194435" y="3447415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194435" y="3899915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73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148714" y="42072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148714" y="29474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221866" y="3447415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5">
                <a:moveTo>
                  <a:pt x="0" y="0"/>
                </a:moveTo>
                <a:lnTo>
                  <a:pt x="0" y="226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221866" y="3899915"/>
            <a:ext cx="0" cy="352425"/>
          </a:xfrm>
          <a:custGeom>
            <a:avLst/>
            <a:gdLst/>
            <a:ahLst/>
            <a:cxnLst/>
            <a:rect l="l" t="t" r="r" b="b"/>
            <a:pathLst>
              <a:path h="352425">
                <a:moveTo>
                  <a:pt x="0" y="0"/>
                </a:moveTo>
                <a:lnTo>
                  <a:pt x="0" y="3520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176147" y="42519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289175" y="3005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300985" y="29982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353627" y="29933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312670" y="29917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385822" y="2979673"/>
            <a:ext cx="0" cy="15240"/>
          </a:xfrm>
          <a:custGeom>
            <a:avLst/>
            <a:gdLst/>
            <a:ahLst/>
            <a:cxnLst/>
            <a:rect l="l" t="t" r="r" b="b"/>
            <a:pathLst>
              <a:path h="15239">
                <a:moveTo>
                  <a:pt x="0" y="0"/>
                </a:moveTo>
                <a:lnTo>
                  <a:pt x="0" y="152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340101" y="2976562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5">
                <a:moveTo>
                  <a:pt x="0" y="0"/>
                </a:moveTo>
                <a:lnTo>
                  <a:pt x="192405" y="0"/>
                </a:lnTo>
              </a:path>
            </a:pathLst>
          </a:custGeom>
          <a:ln w="1574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390775" y="2978023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405507" y="2974085"/>
            <a:ext cx="0" cy="20955"/>
          </a:xfrm>
          <a:custGeom>
            <a:avLst/>
            <a:gdLst/>
            <a:ahLst/>
            <a:cxnLst/>
            <a:rect l="l" t="t" r="r" b="b"/>
            <a:pathLst>
              <a:path h="20955">
                <a:moveTo>
                  <a:pt x="0" y="0"/>
                </a:moveTo>
                <a:lnTo>
                  <a:pt x="0" y="208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407411" y="2973577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3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409317" y="2973197"/>
            <a:ext cx="0" cy="22225"/>
          </a:xfrm>
          <a:custGeom>
            <a:avLst/>
            <a:gdLst/>
            <a:ahLst/>
            <a:cxnLst/>
            <a:rect l="l" t="t" r="r" b="b"/>
            <a:pathLst>
              <a:path h="22225">
                <a:moveTo>
                  <a:pt x="0" y="0"/>
                </a:moveTo>
                <a:lnTo>
                  <a:pt x="0" y="217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413254" y="2972561"/>
            <a:ext cx="0" cy="22860"/>
          </a:xfrm>
          <a:custGeom>
            <a:avLst/>
            <a:gdLst/>
            <a:ahLst/>
            <a:cxnLst/>
            <a:rect l="l" t="t" r="r" b="b"/>
            <a:pathLst>
              <a:path h="22860">
                <a:moveTo>
                  <a:pt x="0" y="0"/>
                </a:moveTo>
                <a:lnTo>
                  <a:pt x="0" y="22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417191" y="2971926"/>
            <a:ext cx="0" cy="23495"/>
          </a:xfrm>
          <a:custGeom>
            <a:avLst/>
            <a:gdLst/>
            <a:ahLst/>
            <a:cxnLst/>
            <a:rect l="l" t="t" r="r" b="b"/>
            <a:pathLst>
              <a:path h="23494">
                <a:moveTo>
                  <a:pt x="0" y="0"/>
                </a:moveTo>
                <a:lnTo>
                  <a:pt x="0" y="22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371470" y="2971355"/>
            <a:ext cx="139065" cy="0"/>
          </a:xfrm>
          <a:custGeom>
            <a:avLst/>
            <a:gdLst/>
            <a:ahLst/>
            <a:cxnLst/>
            <a:rect l="l" t="t" r="r" b="b"/>
            <a:pathLst>
              <a:path w="139064">
                <a:moveTo>
                  <a:pt x="0" y="0"/>
                </a:moveTo>
                <a:lnTo>
                  <a:pt x="138556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423032" y="2971164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37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452497" y="2970783"/>
            <a:ext cx="0" cy="24130"/>
          </a:xfrm>
          <a:custGeom>
            <a:avLst/>
            <a:gdLst/>
            <a:ahLst/>
            <a:cxnLst/>
            <a:rect l="l" t="t" r="r" b="b"/>
            <a:pathLst>
              <a:path h="24130">
                <a:moveTo>
                  <a:pt x="0" y="0"/>
                </a:moveTo>
                <a:lnTo>
                  <a:pt x="0" y="241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464307" y="2971926"/>
            <a:ext cx="0" cy="23495"/>
          </a:xfrm>
          <a:custGeom>
            <a:avLst/>
            <a:gdLst/>
            <a:ahLst/>
            <a:cxnLst/>
            <a:rect l="l" t="t" r="r" b="b"/>
            <a:pathLst>
              <a:path h="23494">
                <a:moveTo>
                  <a:pt x="0" y="0"/>
                </a:moveTo>
                <a:lnTo>
                  <a:pt x="0" y="229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473070" y="2973451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478913" y="2974594"/>
            <a:ext cx="0" cy="20320"/>
          </a:xfrm>
          <a:custGeom>
            <a:avLst/>
            <a:gdLst/>
            <a:ahLst/>
            <a:cxnLst/>
            <a:rect l="l" t="t" r="r" b="b"/>
            <a:pathLst>
              <a:path h="20319">
                <a:moveTo>
                  <a:pt x="0" y="0"/>
                </a:moveTo>
                <a:lnTo>
                  <a:pt x="0" y="203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433192" y="29745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486786" y="2976372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5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493645" y="2978276"/>
            <a:ext cx="0" cy="17145"/>
          </a:xfrm>
          <a:custGeom>
            <a:avLst/>
            <a:gdLst/>
            <a:ahLst/>
            <a:cxnLst/>
            <a:rect l="l" t="t" r="r" b="b"/>
            <a:pathLst>
              <a:path h="17144">
                <a:moveTo>
                  <a:pt x="0" y="0"/>
                </a:moveTo>
                <a:lnTo>
                  <a:pt x="0" y="166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359786" y="2978276"/>
            <a:ext cx="195580" cy="0"/>
          </a:xfrm>
          <a:custGeom>
            <a:avLst/>
            <a:gdLst/>
            <a:ahLst/>
            <a:cxnLst/>
            <a:rect l="l" t="t" r="r" b="b"/>
            <a:pathLst>
              <a:path w="195580">
                <a:moveTo>
                  <a:pt x="0" y="0"/>
                </a:moveTo>
                <a:lnTo>
                  <a:pt x="1951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509266" y="2983357"/>
            <a:ext cx="0" cy="12065"/>
          </a:xfrm>
          <a:custGeom>
            <a:avLst/>
            <a:gdLst/>
            <a:ahLst/>
            <a:cxnLst/>
            <a:rect l="l" t="t" r="r" b="b"/>
            <a:pathLst>
              <a:path h="12064">
                <a:moveTo>
                  <a:pt x="0" y="0"/>
                </a:moveTo>
                <a:lnTo>
                  <a:pt x="0" y="11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518219" y="29918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477261" y="2990850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330" y="0"/>
                </a:lnTo>
              </a:path>
            </a:pathLst>
          </a:custGeom>
          <a:ln w="1358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525077" y="2993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527109" y="29938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497835" y="29987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507742" y="30043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143508" y="3334321"/>
            <a:ext cx="2123440" cy="0"/>
          </a:xfrm>
          <a:custGeom>
            <a:avLst/>
            <a:gdLst/>
            <a:ahLst/>
            <a:cxnLst/>
            <a:rect l="l" t="t" r="r" b="b"/>
            <a:pathLst>
              <a:path w="2123440">
                <a:moveTo>
                  <a:pt x="0" y="0"/>
                </a:moveTo>
                <a:lnTo>
                  <a:pt x="212324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271520" y="3673728"/>
            <a:ext cx="0" cy="380365"/>
          </a:xfrm>
          <a:custGeom>
            <a:avLst/>
            <a:gdLst/>
            <a:ahLst/>
            <a:cxnLst/>
            <a:rect l="l" t="t" r="r" b="b"/>
            <a:pathLst>
              <a:path h="380364">
                <a:moveTo>
                  <a:pt x="0" y="0"/>
                </a:moveTo>
                <a:lnTo>
                  <a:pt x="0" y="3799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225800" y="40537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143508" y="3334321"/>
            <a:ext cx="2141220" cy="0"/>
          </a:xfrm>
          <a:custGeom>
            <a:avLst/>
            <a:gdLst/>
            <a:ahLst/>
            <a:cxnLst/>
            <a:rect l="l" t="t" r="r" b="b"/>
            <a:pathLst>
              <a:path w="2141220">
                <a:moveTo>
                  <a:pt x="0" y="0"/>
                </a:moveTo>
                <a:lnTo>
                  <a:pt x="214090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289172" y="3673728"/>
            <a:ext cx="0" cy="399415"/>
          </a:xfrm>
          <a:custGeom>
            <a:avLst/>
            <a:gdLst/>
            <a:ahLst/>
            <a:cxnLst/>
            <a:rect l="l" t="t" r="r" b="b"/>
            <a:pathLst>
              <a:path h="399414">
                <a:moveTo>
                  <a:pt x="0" y="0"/>
                </a:moveTo>
                <a:lnTo>
                  <a:pt x="0" y="3990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243452" y="4076128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2" y="0"/>
                </a:lnTo>
              </a:path>
            </a:pathLst>
          </a:custGeom>
          <a:ln w="1625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143508" y="3334321"/>
            <a:ext cx="2146935" cy="0"/>
          </a:xfrm>
          <a:custGeom>
            <a:avLst/>
            <a:gdLst/>
            <a:ahLst/>
            <a:cxnLst/>
            <a:rect l="l" t="t" r="r" b="b"/>
            <a:pathLst>
              <a:path w="2146935">
                <a:moveTo>
                  <a:pt x="0" y="0"/>
                </a:moveTo>
                <a:lnTo>
                  <a:pt x="214674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295015" y="3673728"/>
            <a:ext cx="0" cy="405765"/>
          </a:xfrm>
          <a:custGeom>
            <a:avLst/>
            <a:gdLst/>
            <a:ahLst/>
            <a:cxnLst/>
            <a:rect l="l" t="t" r="r" b="b"/>
            <a:pathLst>
              <a:path h="405764">
                <a:moveTo>
                  <a:pt x="0" y="0"/>
                </a:moveTo>
                <a:lnTo>
                  <a:pt x="0" y="405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143508" y="3334321"/>
            <a:ext cx="2150110" cy="0"/>
          </a:xfrm>
          <a:custGeom>
            <a:avLst/>
            <a:gdLst/>
            <a:ahLst/>
            <a:cxnLst/>
            <a:rect l="l" t="t" r="r" b="b"/>
            <a:pathLst>
              <a:path w="2150110">
                <a:moveTo>
                  <a:pt x="0" y="0"/>
                </a:moveTo>
                <a:lnTo>
                  <a:pt x="214979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298063" y="3673728"/>
            <a:ext cx="0" cy="409575"/>
          </a:xfrm>
          <a:custGeom>
            <a:avLst/>
            <a:gdLst/>
            <a:ahLst/>
            <a:cxnLst/>
            <a:rect l="l" t="t" r="r" b="b"/>
            <a:pathLst>
              <a:path h="409575">
                <a:moveTo>
                  <a:pt x="0" y="0"/>
                </a:moveTo>
                <a:lnTo>
                  <a:pt x="0" y="4090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252342" y="4086288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2" y="0"/>
                </a:lnTo>
              </a:path>
            </a:pathLst>
          </a:custGeom>
          <a:ln w="1650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143508" y="3334321"/>
            <a:ext cx="2153285" cy="0"/>
          </a:xfrm>
          <a:custGeom>
            <a:avLst/>
            <a:gdLst/>
            <a:ahLst/>
            <a:cxnLst/>
            <a:rect l="l" t="t" r="r" b="b"/>
            <a:pathLst>
              <a:path w="2153285">
                <a:moveTo>
                  <a:pt x="0" y="0"/>
                </a:moveTo>
                <a:lnTo>
                  <a:pt x="215271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300984" y="3673728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143508" y="3334321"/>
            <a:ext cx="2155825" cy="0"/>
          </a:xfrm>
          <a:custGeom>
            <a:avLst/>
            <a:gdLst/>
            <a:ahLst/>
            <a:cxnLst/>
            <a:rect l="l" t="t" r="r" b="b"/>
            <a:pathLst>
              <a:path w="2155825">
                <a:moveTo>
                  <a:pt x="0" y="0"/>
                </a:moveTo>
                <a:lnTo>
                  <a:pt x="215563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303904" y="3673728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1143508" y="3334321"/>
            <a:ext cx="2159000" cy="0"/>
          </a:xfrm>
          <a:custGeom>
            <a:avLst/>
            <a:gdLst/>
            <a:ahLst/>
            <a:cxnLst/>
            <a:rect l="l" t="t" r="r" b="b"/>
            <a:pathLst>
              <a:path w="2159000">
                <a:moveTo>
                  <a:pt x="0" y="0"/>
                </a:moveTo>
                <a:lnTo>
                  <a:pt x="215855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306826" y="3673728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5">
                <a:moveTo>
                  <a:pt x="0" y="0"/>
                </a:moveTo>
                <a:lnTo>
                  <a:pt x="0" y="419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261105" y="40932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1143508" y="3334321"/>
            <a:ext cx="2171700" cy="0"/>
          </a:xfrm>
          <a:custGeom>
            <a:avLst/>
            <a:gdLst/>
            <a:ahLst/>
            <a:cxnLst/>
            <a:rect l="l" t="t" r="r" b="b"/>
            <a:pathLst>
              <a:path w="2171700">
                <a:moveTo>
                  <a:pt x="0" y="0"/>
                </a:moveTo>
                <a:lnTo>
                  <a:pt x="217125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319526" y="3673728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1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273805" y="4113847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314" y="0"/>
                </a:lnTo>
              </a:path>
            </a:pathLst>
          </a:custGeom>
          <a:ln w="19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1143508" y="3334321"/>
            <a:ext cx="2174240" cy="0"/>
          </a:xfrm>
          <a:custGeom>
            <a:avLst/>
            <a:gdLst/>
            <a:ahLst/>
            <a:cxnLst/>
            <a:rect l="l" t="t" r="r" b="b"/>
            <a:pathLst>
              <a:path w="2174240">
                <a:moveTo>
                  <a:pt x="0" y="0"/>
                </a:moveTo>
                <a:lnTo>
                  <a:pt x="217417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322446" y="3673728"/>
            <a:ext cx="0" cy="439420"/>
          </a:xfrm>
          <a:custGeom>
            <a:avLst/>
            <a:gdLst/>
            <a:ahLst/>
            <a:cxnLst/>
            <a:rect l="l" t="t" r="r" b="b"/>
            <a:pathLst>
              <a:path h="439420">
                <a:moveTo>
                  <a:pt x="0" y="0"/>
                </a:moveTo>
                <a:lnTo>
                  <a:pt x="0" y="4389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1143508" y="3334321"/>
            <a:ext cx="2179320" cy="0"/>
          </a:xfrm>
          <a:custGeom>
            <a:avLst/>
            <a:gdLst/>
            <a:ahLst/>
            <a:cxnLst/>
            <a:rect l="l" t="t" r="r" b="b"/>
            <a:pathLst>
              <a:path w="2179320">
                <a:moveTo>
                  <a:pt x="0" y="0"/>
                </a:moveTo>
                <a:lnTo>
                  <a:pt x="217912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327400" y="3673728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51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1143508" y="3334321"/>
            <a:ext cx="2184400" cy="0"/>
          </a:xfrm>
          <a:custGeom>
            <a:avLst/>
            <a:gdLst/>
            <a:ahLst/>
            <a:cxnLst/>
            <a:rect l="l" t="t" r="r" b="b"/>
            <a:pathLst>
              <a:path w="2184400">
                <a:moveTo>
                  <a:pt x="0" y="0"/>
                </a:moveTo>
                <a:lnTo>
                  <a:pt x="218408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332353" y="3673728"/>
            <a:ext cx="0" cy="451484"/>
          </a:xfrm>
          <a:custGeom>
            <a:avLst/>
            <a:gdLst/>
            <a:ahLst/>
            <a:cxnLst/>
            <a:rect l="l" t="t" r="r" b="b"/>
            <a:pathLst>
              <a:path h="451485">
                <a:moveTo>
                  <a:pt x="0" y="0"/>
                </a:moveTo>
                <a:lnTo>
                  <a:pt x="0" y="4514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286633" y="4131055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2" y="0"/>
                </a:lnTo>
              </a:path>
            </a:pathLst>
          </a:custGeom>
          <a:ln w="2120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1143508" y="3334321"/>
            <a:ext cx="2193290" cy="0"/>
          </a:xfrm>
          <a:custGeom>
            <a:avLst/>
            <a:gdLst/>
            <a:ahLst/>
            <a:cxnLst/>
            <a:rect l="l" t="t" r="r" b="b"/>
            <a:pathLst>
              <a:path w="2193290">
                <a:moveTo>
                  <a:pt x="0" y="0"/>
                </a:moveTo>
                <a:lnTo>
                  <a:pt x="21928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341115" y="3673728"/>
            <a:ext cx="0" cy="463550"/>
          </a:xfrm>
          <a:custGeom>
            <a:avLst/>
            <a:gdLst/>
            <a:ahLst/>
            <a:cxnLst/>
            <a:rect l="l" t="t" r="r" b="b"/>
            <a:pathLst>
              <a:path h="463550">
                <a:moveTo>
                  <a:pt x="0" y="0"/>
                </a:moveTo>
                <a:lnTo>
                  <a:pt x="0" y="4631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1143508" y="3334321"/>
            <a:ext cx="2195195" cy="0"/>
          </a:xfrm>
          <a:custGeom>
            <a:avLst/>
            <a:gdLst/>
            <a:ahLst/>
            <a:cxnLst/>
            <a:rect l="l" t="t" r="r" b="b"/>
            <a:pathLst>
              <a:path w="2195195">
                <a:moveTo>
                  <a:pt x="0" y="0"/>
                </a:moveTo>
                <a:lnTo>
                  <a:pt x="219475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343021" y="3673728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0"/>
                </a:moveTo>
                <a:lnTo>
                  <a:pt x="0" y="4658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297301" y="4144264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8" y="0"/>
                </a:lnTo>
              </a:path>
            </a:pathLst>
          </a:custGeom>
          <a:ln w="1892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1143508" y="3334321"/>
            <a:ext cx="2197100" cy="0"/>
          </a:xfrm>
          <a:custGeom>
            <a:avLst/>
            <a:gdLst/>
            <a:ahLst/>
            <a:cxnLst/>
            <a:rect l="l" t="t" r="r" b="b"/>
            <a:pathLst>
              <a:path w="2197100">
                <a:moveTo>
                  <a:pt x="0" y="0"/>
                </a:moveTo>
                <a:lnTo>
                  <a:pt x="219678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345053" y="3673728"/>
            <a:ext cx="0" cy="468630"/>
          </a:xfrm>
          <a:custGeom>
            <a:avLst/>
            <a:gdLst/>
            <a:ahLst/>
            <a:cxnLst/>
            <a:rect l="l" t="t" r="r" b="b"/>
            <a:pathLst>
              <a:path h="468629">
                <a:moveTo>
                  <a:pt x="0" y="0"/>
                </a:moveTo>
                <a:lnTo>
                  <a:pt x="0" y="4685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1143508" y="3334321"/>
            <a:ext cx="2202180" cy="0"/>
          </a:xfrm>
          <a:custGeom>
            <a:avLst/>
            <a:gdLst/>
            <a:ahLst/>
            <a:cxnLst/>
            <a:rect l="l" t="t" r="r" b="b"/>
            <a:pathLst>
              <a:path w="2202179">
                <a:moveTo>
                  <a:pt x="0" y="0"/>
                </a:moveTo>
                <a:lnTo>
                  <a:pt x="220160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349878" y="3673728"/>
            <a:ext cx="0" cy="475615"/>
          </a:xfrm>
          <a:custGeom>
            <a:avLst/>
            <a:gdLst/>
            <a:ahLst/>
            <a:cxnLst/>
            <a:rect l="l" t="t" r="r" b="b"/>
            <a:pathLst>
              <a:path h="475614">
                <a:moveTo>
                  <a:pt x="0" y="0"/>
                </a:moveTo>
                <a:lnTo>
                  <a:pt x="0" y="4752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357753" y="3202304"/>
            <a:ext cx="0" cy="19050"/>
          </a:xfrm>
          <a:custGeom>
            <a:avLst/>
            <a:gdLst/>
            <a:ahLst/>
            <a:cxnLst/>
            <a:rect l="l" t="t" r="r" b="b"/>
            <a:pathLst>
              <a:path h="19050">
                <a:moveTo>
                  <a:pt x="0" y="0"/>
                </a:moveTo>
                <a:lnTo>
                  <a:pt x="0" y="187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357753" y="3673728"/>
            <a:ext cx="0" cy="486409"/>
          </a:xfrm>
          <a:custGeom>
            <a:avLst/>
            <a:gdLst/>
            <a:ahLst/>
            <a:cxnLst/>
            <a:rect l="l" t="t" r="r" b="b"/>
            <a:pathLst>
              <a:path h="486410">
                <a:moveTo>
                  <a:pt x="0" y="0"/>
                </a:moveTo>
                <a:lnTo>
                  <a:pt x="0" y="486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312033" y="4164710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7" y="0"/>
                </a:lnTo>
              </a:path>
            </a:pathLst>
          </a:custGeom>
          <a:ln w="1917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364610" y="3211448"/>
            <a:ext cx="0" cy="10160"/>
          </a:xfrm>
          <a:custGeom>
            <a:avLst/>
            <a:gdLst/>
            <a:ahLst/>
            <a:cxnLst/>
            <a:rect l="l" t="t" r="r" b="b"/>
            <a:pathLst>
              <a:path h="10160">
                <a:moveTo>
                  <a:pt x="0" y="0"/>
                </a:moveTo>
                <a:lnTo>
                  <a:pt x="0" y="96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364610" y="3673728"/>
            <a:ext cx="0" cy="495934"/>
          </a:xfrm>
          <a:custGeom>
            <a:avLst/>
            <a:gdLst/>
            <a:ahLst/>
            <a:cxnLst/>
            <a:rect l="l" t="t" r="r" b="b"/>
            <a:pathLst>
              <a:path h="495935">
                <a:moveTo>
                  <a:pt x="0" y="0"/>
                </a:moveTo>
                <a:lnTo>
                  <a:pt x="0" y="4958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361880" y="3217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366642" y="3673728"/>
            <a:ext cx="0" cy="499109"/>
          </a:xfrm>
          <a:custGeom>
            <a:avLst/>
            <a:gdLst/>
            <a:ahLst/>
            <a:cxnLst/>
            <a:rect l="l" t="t" r="r" b="b"/>
            <a:pathLst>
              <a:path h="499110">
                <a:moveTo>
                  <a:pt x="0" y="0"/>
                </a:moveTo>
                <a:lnTo>
                  <a:pt x="0" y="4986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320922" y="41723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320922" y="32141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1143508" y="3338703"/>
            <a:ext cx="2230120" cy="0"/>
          </a:xfrm>
          <a:custGeom>
            <a:avLst/>
            <a:gdLst/>
            <a:ahLst/>
            <a:cxnLst/>
            <a:rect l="l" t="t" r="r" b="b"/>
            <a:pathLst>
              <a:path w="2230120">
                <a:moveTo>
                  <a:pt x="0" y="0"/>
                </a:moveTo>
                <a:lnTo>
                  <a:pt x="223005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378327" y="3673728"/>
            <a:ext cx="0" cy="515620"/>
          </a:xfrm>
          <a:custGeom>
            <a:avLst/>
            <a:gdLst/>
            <a:ahLst/>
            <a:cxnLst/>
            <a:rect l="l" t="t" r="r" b="b"/>
            <a:pathLst>
              <a:path h="515620">
                <a:moveTo>
                  <a:pt x="0" y="0"/>
                </a:moveTo>
                <a:lnTo>
                  <a:pt x="0" y="5156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332607" y="419582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329" y="0"/>
                </a:lnTo>
              </a:path>
            </a:pathLst>
          </a:custGeom>
          <a:ln w="22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143508" y="3344735"/>
            <a:ext cx="2239010" cy="0"/>
          </a:xfrm>
          <a:custGeom>
            <a:avLst/>
            <a:gdLst/>
            <a:ahLst/>
            <a:cxnLst/>
            <a:rect l="l" t="t" r="r" b="b"/>
            <a:pathLst>
              <a:path w="2239010">
                <a:moveTo>
                  <a:pt x="0" y="0"/>
                </a:moveTo>
                <a:lnTo>
                  <a:pt x="223894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387216" y="3673728"/>
            <a:ext cx="0" cy="528955"/>
          </a:xfrm>
          <a:custGeom>
            <a:avLst/>
            <a:gdLst/>
            <a:ahLst/>
            <a:cxnLst/>
            <a:rect l="l" t="t" r="r" b="b"/>
            <a:pathLst>
              <a:path h="528954">
                <a:moveTo>
                  <a:pt x="0" y="0"/>
                </a:moveTo>
                <a:lnTo>
                  <a:pt x="0" y="528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143508" y="3348164"/>
            <a:ext cx="2244090" cy="0"/>
          </a:xfrm>
          <a:custGeom>
            <a:avLst/>
            <a:gdLst/>
            <a:ahLst/>
            <a:cxnLst/>
            <a:rect l="l" t="t" r="r" b="b"/>
            <a:pathLst>
              <a:path w="2244090">
                <a:moveTo>
                  <a:pt x="0" y="0"/>
                </a:moveTo>
                <a:lnTo>
                  <a:pt x="224377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392042" y="3673728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0"/>
                </a:moveTo>
                <a:lnTo>
                  <a:pt x="0" y="535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346322" y="4213923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1" y="0"/>
                </a:lnTo>
              </a:path>
            </a:pathLst>
          </a:custGeom>
          <a:ln w="182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143508" y="3350196"/>
            <a:ext cx="2247265" cy="0"/>
          </a:xfrm>
          <a:custGeom>
            <a:avLst/>
            <a:gdLst/>
            <a:ahLst/>
            <a:cxnLst/>
            <a:rect l="l" t="t" r="r" b="b"/>
            <a:pathLst>
              <a:path w="2247265">
                <a:moveTo>
                  <a:pt x="0" y="0"/>
                </a:moveTo>
                <a:lnTo>
                  <a:pt x="224669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394964" y="3673728"/>
            <a:ext cx="0" cy="540385"/>
          </a:xfrm>
          <a:custGeom>
            <a:avLst/>
            <a:gdLst/>
            <a:ahLst/>
            <a:cxnLst/>
            <a:rect l="l" t="t" r="r" b="b"/>
            <a:pathLst>
              <a:path h="540385">
                <a:moveTo>
                  <a:pt x="0" y="0"/>
                </a:moveTo>
                <a:lnTo>
                  <a:pt x="0" y="5401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143508" y="3352228"/>
            <a:ext cx="2249805" cy="0"/>
          </a:xfrm>
          <a:custGeom>
            <a:avLst/>
            <a:gdLst/>
            <a:ahLst/>
            <a:cxnLst/>
            <a:rect l="l" t="t" r="r" b="b"/>
            <a:pathLst>
              <a:path w="2249804">
                <a:moveTo>
                  <a:pt x="0" y="0"/>
                </a:moveTo>
                <a:lnTo>
                  <a:pt x="224961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397884" y="3673728"/>
            <a:ext cx="0" cy="544830"/>
          </a:xfrm>
          <a:custGeom>
            <a:avLst/>
            <a:gdLst/>
            <a:ahLst/>
            <a:cxnLst/>
            <a:rect l="l" t="t" r="r" b="b"/>
            <a:pathLst>
              <a:path h="544829">
                <a:moveTo>
                  <a:pt x="0" y="0"/>
                </a:moveTo>
                <a:lnTo>
                  <a:pt x="0" y="544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143508" y="3353625"/>
            <a:ext cx="2251710" cy="0"/>
          </a:xfrm>
          <a:custGeom>
            <a:avLst/>
            <a:gdLst/>
            <a:ahLst/>
            <a:cxnLst/>
            <a:rect l="l" t="t" r="r" b="b"/>
            <a:pathLst>
              <a:path w="2251710">
                <a:moveTo>
                  <a:pt x="0" y="0"/>
                </a:moveTo>
                <a:lnTo>
                  <a:pt x="225164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399916" y="3673728"/>
            <a:ext cx="0" cy="548005"/>
          </a:xfrm>
          <a:custGeom>
            <a:avLst/>
            <a:gdLst/>
            <a:ahLst/>
            <a:cxnLst/>
            <a:rect l="l" t="t" r="r" b="b"/>
            <a:pathLst>
              <a:path h="548004">
                <a:moveTo>
                  <a:pt x="0" y="0"/>
                </a:moveTo>
                <a:lnTo>
                  <a:pt x="0" y="5474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354196" y="4222686"/>
            <a:ext cx="93345" cy="0"/>
          </a:xfrm>
          <a:custGeom>
            <a:avLst/>
            <a:gdLst/>
            <a:ahLst/>
            <a:cxnLst/>
            <a:rect l="l" t="t" r="r" b="b"/>
            <a:pathLst>
              <a:path w="93345">
                <a:moveTo>
                  <a:pt x="0" y="0"/>
                </a:moveTo>
                <a:lnTo>
                  <a:pt x="93344" y="0"/>
                </a:lnTo>
              </a:path>
            </a:pathLst>
          </a:custGeom>
          <a:ln w="12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1143508" y="3354959"/>
            <a:ext cx="2253615" cy="0"/>
          </a:xfrm>
          <a:custGeom>
            <a:avLst/>
            <a:gdLst/>
            <a:ahLst/>
            <a:cxnLst/>
            <a:rect l="l" t="t" r="r" b="b"/>
            <a:pathLst>
              <a:path w="2253615">
                <a:moveTo>
                  <a:pt x="0" y="0"/>
                </a:moveTo>
                <a:lnTo>
                  <a:pt x="225355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401821" y="3673728"/>
            <a:ext cx="0" cy="550545"/>
          </a:xfrm>
          <a:custGeom>
            <a:avLst/>
            <a:gdLst/>
            <a:ahLst/>
            <a:cxnLst/>
            <a:rect l="l" t="t" r="r" b="b"/>
            <a:pathLst>
              <a:path h="550545">
                <a:moveTo>
                  <a:pt x="0" y="0"/>
                </a:moveTo>
                <a:lnTo>
                  <a:pt x="0" y="550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1143508" y="3362515"/>
            <a:ext cx="2264410" cy="0"/>
          </a:xfrm>
          <a:custGeom>
            <a:avLst/>
            <a:gdLst/>
            <a:ahLst/>
            <a:cxnLst/>
            <a:rect l="l" t="t" r="r" b="b"/>
            <a:pathLst>
              <a:path w="2264410">
                <a:moveTo>
                  <a:pt x="0" y="0"/>
                </a:moveTo>
                <a:lnTo>
                  <a:pt x="226434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412616" y="3673728"/>
            <a:ext cx="0" cy="566420"/>
          </a:xfrm>
          <a:custGeom>
            <a:avLst/>
            <a:gdLst/>
            <a:ahLst/>
            <a:cxnLst/>
            <a:rect l="l" t="t" r="r" b="b"/>
            <a:pathLst>
              <a:path h="566420">
                <a:moveTo>
                  <a:pt x="0" y="0"/>
                </a:moveTo>
                <a:lnTo>
                  <a:pt x="0" y="5664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366896" y="4243832"/>
            <a:ext cx="96520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392" y="0"/>
                </a:lnTo>
              </a:path>
            </a:pathLst>
          </a:custGeom>
          <a:ln w="1689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1143508" y="3363912"/>
            <a:ext cx="2266950" cy="0"/>
          </a:xfrm>
          <a:custGeom>
            <a:avLst/>
            <a:gdLst/>
            <a:ahLst/>
            <a:cxnLst/>
            <a:rect l="l" t="t" r="r" b="b"/>
            <a:pathLst>
              <a:path w="2266950">
                <a:moveTo>
                  <a:pt x="0" y="0"/>
                </a:moveTo>
                <a:lnTo>
                  <a:pt x="22663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414648" y="3673728"/>
            <a:ext cx="0" cy="569595"/>
          </a:xfrm>
          <a:custGeom>
            <a:avLst/>
            <a:gdLst/>
            <a:ahLst/>
            <a:cxnLst/>
            <a:rect l="l" t="t" r="r" b="b"/>
            <a:pathLst>
              <a:path h="569595">
                <a:moveTo>
                  <a:pt x="0" y="0"/>
                </a:moveTo>
                <a:lnTo>
                  <a:pt x="0" y="5693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1143508" y="3366008"/>
            <a:ext cx="2269490" cy="0"/>
          </a:xfrm>
          <a:custGeom>
            <a:avLst/>
            <a:gdLst/>
            <a:ahLst/>
            <a:cxnLst/>
            <a:rect l="l" t="t" r="r" b="b"/>
            <a:pathLst>
              <a:path w="2269490">
                <a:moveTo>
                  <a:pt x="0" y="0"/>
                </a:moveTo>
                <a:lnTo>
                  <a:pt x="22692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417570" y="3673728"/>
            <a:ext cx="0" cy="574040"/>
          </a:xfrm>
          <a:custGeom>
            <a:avLst/>
            <a:gdLst/>
            <a:ahLst/>
            <a:cxnLst/>
            <a:rect l="l" t="t" r="r" b="b"/>
            <a:pathLst>
              <a:path h="574039">
                <a:moveTo>
                  <a:pt x="0" y="0"/>
                </a:moveTo>
                <a:lnTo>
                  <a:pt x="0" y="5737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1143508" y="3379978"/>
            <a:ext cx="2289175" cy="0"/>
          </a:xfrm>
          <a:custGeom>
            <a:avLst/>
            <a:gdLst/>
            <a:ahLst/>
            <a:cxnLst/>
            <a:rect l="l" t="t" r="r" b="b"/>
            <a:pathLst>
              <a:path w="2289175">
                <a:moveTo>
                  <a:pt x="0" y="0"/>
                </a:moveTo>
                <a:lnTo>
                  <a:pt x="228885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437128" y="3673728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0"/>
                </a:moveTo>
                <a:lnTo>
                  <a:pt x="0" y="6026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391408" y="4278439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361" y="0"/>
                </a:lnTo>
              </a:path>
            </a:pathLst>
          </a:custGeom>
          <a:ln w="1371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1143508" y="3382073"/>
            <a:ext cx="2292350" cy="0"/>
          </a:xfrm>
          <a:custGeom>
            <a:avLst/>
            <a:gdLst/>
            <a:ahLst/>
            <a:cxnLst/>
            <a:rect l="l" t="t" r="r" b="b"/>
            <a:pathLst>
              <a:path w="2292350">
                <a:moveTo>
                  <a:pt x="0" y="0"/>
                </a:moveTo>
                <a:lnTo>
                  <a:pt x="22917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440048" y="3673728"/>
            <a:ext cx="0" cy="607060"/>
          </a:xfrm>
          <a:custGeom>
            <a:avLst/>
            <a:gdLst/>
            <a:ahLst/>
            <a:cxnLst/>
            <a:rect l="l" t="t" r="r" b="b"/>
            <a:pathLst>
              <a:path h="607060">
                <a:moveTo>
                  <a:pt x="0" y="0"/>
                </a:moveTo>
                <a:lnTo>
                  <a:pt x="0" y="606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1143508" y="3418332"/>
            <a:ext cx="2301240" cy="0"/>
          </a:xfrm>
          <a:custGeom>
            <a:avLst/>
            <a:gdLst/>
            <a:ahLst/>
            <a:cxnLst/>
            <a:rect l="l" t="t" r="r" b="b"/>
            <a:pathLst>
              <a:path w="2301240">
                <a:moveTo>
                  <a:pt x="0" y="0"/>
                </a:moveTo>
                <a:lnTo>
                  <a:pt x="230066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448939" y="3673728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91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403219" y="4354829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186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1143508" y="3420236"/>
            <a:ext cx="2308860" cy="0"/>
          </a:xfrm>
          <a:custGeom>
            <a:avLst/>
            <a:gdLst/>
            <a:ahLst/>
            <a:cxnLst/>
            <a:rect l="l" t="t" r="r" b="b"/>
            <a:pathLst>
              <a:path w="2308860">
                <a:moveTo>
                  <a:pt x="0" y="0"/>
                </a:moveTo>
                <a:lnTo>
                  <a:pt x="230841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456685" y="3673728"/>
            <a:ext cx="0" cy="683260"/>
          </a:xfrm>
          <a:custGeom>
            <a:avLst/>
            <a:gdLst/>
            <a:ahLst/>
            <a:cxnLst/>
            <a:rect l="l" t="t" r="r" b="b"/>
            <a:pathLst>
              <a:path h="683260">
                <a:moveTo>
                  <a:pt x="0" y="0"/>
                </a:moveTo>
                <a:lnTo>
                  <a:pt x="0" y="6830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1143508" y="3421570"/>
            <a:ext cx="2310765" cy="0"/>
          </a:xfrm>
          <a:custGeom>
            <a:avLst/>
            <a:gdLst/>
            <a:ahLst/>
            <a:cxnLst/>
            <a:rect l="l" t="t" r="r" b="b"/>
            <a:pathLst>
              <a:path w="2310765">
                <a:moveTo>
                  <a:pt x="0" y="0"/>
                </a:moveTo>
                <a:lnTo>
                  <a:pt x="231044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458717" y="3673728"/>
            <a:ext cx="0" cy="685800"/>
          </a:xfrm>
          <a:custGeom>
            <a:avLst/>
            <a:gdLst/>
            <a:ahLst/>
            <a:cxnLst/>
            <a:rect l="l" t="t" r="r" b="b"/>
            <a:pathLst>
              <a:path h="685800">
                <a:moveTo>
                  <a:pt x="0" y="0"/>
                </a:moveTo>
                <a:lnTo>
                  <a:pt x="0" y="685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412997" y="436060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2" y="0"/>
                </a:lnTo>
              </a:path>
            </a:pathLst>
          </a:custGeom>
          <a:ln w="1219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1143508" y="3422840"/>
            <a:ext cx="2319655" cy="0"/>
          </a:xfrm>
          <a:custGeom>
            <a:avLst/>
            <a:gdLst/>
            <a:ahLst/>
            <a:cxnLst/>
            <a:rect l="l" t="t" r="r" b="b"/>
            <a:pathLst>
              <a:path w="2319654">
                <a:moveTo>
                  <a:pt x="0" y="0"/>
                </a:moveTo>
                <a:lnTo>
                  <a:pt x="231921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467480" y="3673728"/>
            <a:ext cx="0" cy="688340"/>
          </a:xfrm>
          <a:custGeom>
            <a:avLst/>
            <a:gdLst/>
            <a:ahLst/>
            <a:cxnLst/>
            <a:rect l="l" t="t" r="r" b="b"/>
            <a:pathLst>
              <a:path h="688339">
                <a:moveTo>
                  <a:pt x="0" y="0"/>
                </a:moveTo>
                <a:lnTo>
                  <a:pt x="0" y="688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1143508" y="3426586"/>
            <a:ext cx="2328545" cy="0"/>
          </a:xfrm>
          <a:custGeom>
            <a:avLst/>
            <a:gdLst/>
            <a:ahLst/>
            <a:cxnLst/>
            <a:rect l="l" t="t" r="r" b="b"/>
            <a:pathLst>
              <a:path w="2328545">
                <a:moveTo>
                  <a:pt x="0" y="0"/>
                </a:moveTo>
                <a:lnTo>
                  <a:pt x="232810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476371" y="3673728"/>
            <a:ext cx="0" cy="695960"/>
          </a:xfrm>
          <a:custGeom>
            <a:avLst/>
            <a:gdLst/>
            <a:ahLst/>
            <a:cxnLst/>
            <a:rect l="l" t="t" r="r" b="b"/>
            <a:pathLst>
              <a:path h="695960">
                <a:moveTo>
                  <a:pt x="0" y="0"/>
                </a:moveTo>
                <a:lnTo>
                  <a:pt x="0" y="6957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430651" y="43694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491991" y="3429761"/>
            <a:ext cx="0" cy="17780"/>
          </a:xfrm>
          <a:custGeom>
            <a:avLst/>
            <a:gdLst/>
            <a:ahLst/>
            <a:cxnLst/>
            <a:rect l="l" t="t" r="r" b="b"/>
            <a:pathLst>
              <a:path h="17779">
                <a:moveTo>
                  <a:pt x="0" y="0"/>
                </a:moveTo>
                <a:lnTo>
                  <a:pt x="0" y="17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491991" y="3673728"/>
            <a:ext cx="0" cy="720090"/>
          </a:xfrm>
          <a:custGeom>
            <a:avLst/>
            <a:gdLst/>
            <a:ahLst/>
            <a:cxnLst/>
            <a:rect l="l" t="t" r="r" b="b"/>
            <a:pathLst>
              <a:path h="720089">
                <a:moveTo>
                  <a:pt x="0" y="0"/>
                </a:moveTo>
                <a:lnTo>
                  <a:pt x="0" y="719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446271" y="4393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494913" y="3673728"/>
            <a:ext cx="0" cy="759460"/>
          </a:xfrm>
          <a:custGeom>
            <a:avLst/>
            <a:gdLst/>
            <a:ahLst/>
            <a:cxnLst/>
            <a:rect l="l" t="t" r="r" b="b"/>
            <a:pathLst>
              <a:path h="759460">
                <a:moveTo>
                  <a:pt x="0" y="0"/>
                </a:moveTo>
                <a:lnTo>
                  <a:pt x="0" y="7589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449192" y="4436935"/>
            <a:ext cx="95885" cy="0"/>
          </a:xfrm>
          <a:custGeom>
            <a:avLst/>
            <a:gdLst/>
            <a:ahLst/>
            <a:cxnLst/>
            <a:rect l="l" t="t" r="r" b="b"/>
            <a:pathLst>
              <a:path w="95885">
                <a:moveTo>
                  <a:pt x="0" y="0"/>
                </a:moveTo>
                <a:lnTo>
                  <a:pt x="95377" y="0"/>
                </a:lnTo>
              </a:path>
            </a:pathLst>
          </a:custGeom>
          <a:ln w="1803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496945" y="3673728"/>
            <a:ext cx="0" cy="761365"/>
          </a:xfrm>
          <a:custGeom>
            <a:avLst/>
            <a:gdLst/>
            <a:ahLst/>
            <a:cxnLst/>
            <a:rect l="l" t="t" r="r" b="b"/>
            <a:pathLst>
              <a:path h="761364">
                <a:moveTo>
                  <a:pt x="0" y="0"/>
                </a:moveTo>
                <a:lnTo>
                  <a:pt x="0" y="7608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498850" y="3673728"/>
            <a:ext cx="0" cy="767715"/>
          </a:xfrm>
          <a:custGeom>
            <a:avLst/>
            <a:gdLst/>
            <a:ahLst/>
            <a:cxnLst/>
            <a:rect l="l" t="t" r="r" b="b"/>
            <a:pathLst>
              <a:path h="767714">
                <a:moveTo>
                  <a:pt x="0" y="0"/>
                </a:moveTo>
                <a:lnTo>
                  <a:pt x="0" y="7674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504691" y="3673728"/>
            <a:ext cx="0" cy="774065"/>
          </a:xfrm>
          <a:custGeom>
            <a:avLst/>
            <a:gdLst/>
            <a:ahLst/>
            <a:cxnLst/>
            <a:rect l="l" t="t" r="r" b="b"/>
            <a:pathLst>
              <a:path h="774064">
                <a:moveTo>
                  <a:pt x="0" y="0"/>
                </a:moveTo>
                <a:lnTo>
                  <a:pt x="0" y="773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458971" y="44475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524377" y="3673728"/>
            <a:ext cx="0" cy="783590"/>
          </a:xfrm>
          <a:custGeom>
            <a:avLst/>
            <a:gdLst/>
            <a:ahLst/>
            <a:cxnLst/>
            <a:rect l="l" t="t" r="r" b="b"/>
            <a:pathLst>
              <a:path h="783589">
                <a:moveTo>
                  <a:pt x="0" y="0"/>
                </a:moveTo>
                <a:lnTo>
                  <a:pt x="0" y="783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478657" y="44573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559555" y="3673728"/>
            <a:ext cx="0" cy="787400"/>
          </a:xfrm>
          <a:custGeom>
            <a:avLst/>
            <a:gdLst/>
            <a:ahLst/>
            <a:cxnLst/>
            <a:rect l="l" t="t" r="r" b="b"/>
            <a:pathLst>
              <a:path h="787400">
                <a:moveTo>
                  <a:pt x="0" y="0"/>
                </a:moveTo>
                <a:lnTo>
                  <a:pt x="0" y="7874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513835" y="4463605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329" y="0"/>
                </a:lnTo>
              </a:path>
            </a:pathLst>
          </a:custGeom>
          <a:ln w="144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561588" y="3673728"/>
            <a:ext cx="0" cy="790575"/>
          </a:xfrm>
          <a:custGeom>
            <a:avLst/>
            <a:gdLst/>
            <a:ahLst/>
            <a:cxnLst/>
            <a:rect l="l" t="t" r="r" b="b"/>
            <a:pathLst>
              <a:path h="790575">
                <a:moveTo>
                  <a:pt x="0" y="0"/>
                </a:moveTo>
                <a:lnTo>
                  <a:pt x="0" y="790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568446" y="3673728"/>
            <a:ext cx="0" cy="792480"/>
          </a:xfrm>
          <a:custGeom>
            <a:avLst/>
            <a:gdLst/>
            <a:ahLst/>
            <a:cxnLst/>
            <a:rect l="l" t="t" r="r" b="b"/>
            <a:pathLst>
              <a:path h="792479">
                <a:moveTo>
                  <a:pt x="0" y="0"/>
                </a:moveTo>
                <a:lnTo>
                  <a:pt x="0" y="7923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575303" y="3673728"/>
            <a:ext cx="0" cy="796290"/>
          </a:xfrm>
          <a:custGeom>
            <a:avLst/>
            <a:gdLst/>
            <a:ahLst/>
            <a:cxnLst/>
            <a:rect l="l" t="t" r="r" b="b"/>
            <a:pathLst>
              <a:path h="796289">
                <a:moveTo>
                  <a:pt x="0" y="0"/>
                </a:moveTo>
                <a:lnTo>
                  <a:pt x="0" y="796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529584" y="4470527"/>
            <a:ext cx="103505" cy="0"/>
          </a:xfrm>
          <a:custGeom>
            <a:avLst/>
            <a:gdLst/>
            <a:ahLst/>
            <a:cxnLst/>
            <a:rect l="l" t="t" r="r" b="b"/>
            <a:pathLst>
              <a:path w="103504">
                <a:moveTo>
                  <a:pt x="0" y="0"/>
                </a:moveTo>
                <a:lnTo>
                  <a:pt x="103124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586988" y="3673728"/>
            <a:ext cx="0" cy="797560"/>
          </a:xfrm>
          <a:custGeom>
            <a:avLst/>
            <a:gdLst/>
            <a:ahLst/>
            <a:cxnLst/>
            <a:rect l="l" t="t" r="r" b="b"/>
            <a:pathLst>
              <a:path h="797560">
                <a:moveTo>
                  <a:pt x="0" y="0"/>
                </a:moveTo>
                <a:lnTo>
                  <a:pt x="0" y="797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591940" y="3673728"/>
            <a:ext cx="0" cy="804545"/>
          </a:xfrm>
          <a:custGeom>
            <a:avLst/>
            <a:gdLst/>
            <a:ahLst/>
            <a:cxnLst/>
            <a:rect l="l" t="t" r="r" b="b"/>
            <a:pathLst>
              <a:path h="804545">
                <a:moveTo>
                  <a:pt x="0" y="0"/>
                </a:moveTo>
                <a:lnTo>
                  <a:pt x="0" y="8040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546221" y="4480750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388" y="0"/>
                </a:lnTo>
              </a:path>
            </a:pathLst>
          </a:custGeom>
          <a:ln w="1549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595878" y="3673728"/>
            <a:ext cx="0" cy="806450"/>
          </a:xfrm>
          <a:custGeom>
            <a:avLst/>
            <a:gdLst/>
            <a:ahLst/>
            <a:cxnLst/>
            <a:rect l="l" t="t" r="r" b="b"/>
            <a:pathLst>
              <a:path h="806450">
                <a:moveTo>
                  <a:pt x="0" y="0"/>
                </a:moveTo>
                <a:lnTo>
                  <a:pt x="0" y="8063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3598798" y="3673728"/>
            <a:ext cx="0" cy="810260"/>
          </a:xfrm>
          <a:custGeom>
            <a:avLst/>
            <a:gdLst/>
            <a:ahLst/>
            <a:cxnLst/>
            <a:rect l="l" t="t" r="r" b="b"/>
            <a:pathLst>
              <a:path h="810260">
                <a:moveTo>
                  <a:pt x="0" y="0"/>
                </a:moveTo>
                <a:lnTo>
                  <a:pt x="0" y="8100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3604640" y="3673728"/>
            <a:ext cx="0" cy="814705"/>
          </a:xfrm>
          <a:custGeom>
            <a:avLst/>
            <a:gdLst/>
            <a:ahLst/>
            <a:cxnLst/>
            <a:rect l="l" t="t" r="r" b="b"/>
            <a:pathLst>
              <a:path h="814704">
                <a:moveTo>
                  <a:pt x="0" y="0"/>
                </a:moveTo>
                <a:lnTo>
                  <a:pt x="0" y="8147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558921" y="4489703"/>
            <a:ext cx="149225" cy="0"/>
          </a:xfrm>
          <a:custGeom>
            <a:avLst/>
            <a:gdLst/>
            <a:ahLst/>
            <a:cxnLst/>
            <a:rect l="l" t="t" r="r" b="b"/>
            <a:pathLst>
              <a:path w="149225">
                <a:moveTo>
                  <a:pt x="0" y="0"/>
                </a:moveTo>
                <a:lnTo>
                  <a:pt x="149225" y="0"/>
                </a:lnTo>
              </a:path>
            </a:pathLst>
          </a:custGeom>
          <a:ln w="1206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3606672" y="3673728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5">
                <a:moveTo>
                  <a:pt x="0" y="0"/>
                </a:moveTo>
                <a:lnTo>
                  <a:pt x="0" y="817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3618357" y="3673728"/>
            <a:ext cx="0" cy="817880"/>
          </a:xfrm>
          <a:custGeom>
            <a:avLst/>
            <a:gdLst/>
            <a:ahLst/>
            <a:cxnLst/>
            <a:rect l="l" t="t" r="r" b="b"/>
            <a:pathLst>
              <a:path h="817879">
                <a:moveTo>
                  <a:pt x="0" y="0"/>
                </a:moveTo>
                <a:lnTo>
                  <a:pt x="0" y="8178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3572636" y="44916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3623309" y="3673728"/>
            <a:ext cx="0" cy="817244"/>
          </a:xfrm>
          <a:custGeom>
            <a:avLst/>
            <a:gdLst/>
            <a:ahLst/>
            <a:cxnLst/>
            <a:rect l="l" t="t" r="r" b="b"/>
            <a:pathLst>
              <a:path h="817245">
                <a:moveTo>
                  <a:pt x="0" y="0"/>
                </a:moveTo>
                <a:lnTo>
                  <a:pt x="0" y="816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3632072" y="3673728"/>
            <a:ext cx="0" cy="815975"/>
          </a:xfrm>
          <a:custGeom>
            <a:avLst/>
            <a:gdLst/>
            <a:ahLst/>
            <a:cxnLst/>
            <a:rect l="l" t="t" r="r" b="b"/>
            <a:pathLst>
              <a:path h="815975">
                <a:moveTo>
                  <a:pt x="0" y="0"/>
                </a:moveTo>
                <a:lnTo>
                  <a:pt x="0" y="815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3647821" y="3673728"/>
            <a:ext cx="0" cy="815975"/>
          </a:xfrm>
          <a:custGeom>
            <a:avLst/>
            <a:gdLst/>
            <a:ahLst/>
            <a:cxnLst/>
            <a:rect l="l" t="t" r="r" b="b"/>
            <a:pathLst>
              <a:path h="815975">
                <a:moveTo>
                  <a:pt x="0" y="0"/>
                </a:moveTo>
                <a:lnTo>
                  <a:pt x="0" y="815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3662426" y="3673728"/>
            <a:ext cx="0" cy="815340"/>
          </a:xfrm>
          <a:custGeom>
            <a:avLst/>
            <a:gdLst/>
            <a:ahLst/>
            <a:cxnLst/>
            <a:rect l="l" t="t" r="r" b="b"/>
            <a:pathLst>
              <a:path h="815339">
                <a:moveTo>
                  <a:pt x="0" y="0"/>
                </a:moveTo>
                <a:lnTo>
                  <a:pt x="0" y="815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3671315" y="3673728"/>
            <a:ext cx="0" cy="813435"/>
          </a:xfrm>
          <a:custGeom>
            <a:avLst/>
            <a:gdLst/>
            <a:ahLst/>
            <a:cxnLst/>
            <a:rect l="l" t="t" r="r" b="b"/>
            <a:pathLst>
              <a:path h="813435">
                <a:moveTo>
                  <a:pt x="0" y="0"/>
                </a:moveTo>
                <a:lnTo>
                  <a:pt x="0" y="8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625596" y="44869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691890" y="3673728"/>
            <a:ext cx="0" cy="808355"/>
          </a:xfrm>
          <a:custGeom>
            <a:avLst/>
            <a:gdLst/>
            <a:ahLst/>
            <a:cxnLst/>
            <a:rect l="l" t="t" r="r" b="b"/>
            <a:pathLst>
              <a:path h="808354">
                <a:moveTo>
                  <a:pt x="0" y="0"/>
                </a:moveTo>
                <a:lnTo>
                  <a:pt x="0" y="8081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696715" y="3673728"/>
            <a:ext cx="0" cy="805815"/>
          </a:xfrm>
          <a:custGeom>
            <a:avLst/>
            <a:gdLst/>
            <a:ahLst/>
            <a:cxnLst/>
            <a:rect l="l" t="t" r="r" b="b"/>
            <a:pathLst>
              <a:path h="805814">
                <a:moveTo>
                  <a:pt x="0" y="0"/>
                </a:moveTo>
                <a:lnTo>
                  <a:pt x="0" y="805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650996" y="4473702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487" y="0"/>
                </a:lnTo>
              </a:path>
            </a:pathLst>
          </a:custGeom>
          <a:ln w="2095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699764" y="3673728"/>
            <a:ext cx="0" cy="794385"/>
          </a:xfrm>
          <a:custGeom>
            <a:avLst/>
            <a:gdLst/>
            <a:ahLst/>
            <a:cxnLst/>
            <a:rect l="l" t="t" r="r" b="b"/>
            <a:pathLst>
              <a:path h="794385">
                <a:moveTo>
                  <a:pt x="0" y="0"/>
                </a:moveTo>
                <a:lnTo>
                  <a:pt x="0" y="794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701669" y="3673728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655948" y="4448302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313" y="0"/>
                </a:lnTo>
              </a:path>
            </a:pathLst>
          </a:custGeom>
          <a:ln w="227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709542" y="3673728"/>
            <a:ext cx="0" cy="768350"/>
          </a:xfrm>
          <a:custGeom>
            <a:avLst/>
            <a:gdLst/>
            <a:ahLst/>
            <a:cxnLst/>
            <a:rect l="l" t="t" r="r" b="b"/>
            <a:pathLst>
              <a:path h="768350">
                <a:moveTo>
                  <a:pt x="0" y="0"/>
                </a:moveTo>
                <a:lnTo>
                  <a:pt x="0" y="7679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663822" y="34570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719385" y="34446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724147" y="3673728"/>
            <a:ext cx="0" cy="755650"/>
          </a:xfrm>
          <a:custGeom>
            <a:avLst/>
            <a:gdLst/>
            <a:ahLst/>
            <a:cxnLst/>
            <a:rect l="l" t="t" r="r" b="b"/>
            <a:pathLst>
              <a:path h="755650">
                <a:moveTo>
                  <a:pt x="0" y="0"/>
                </a:moveTo>
                <a:lnTo>
                  <a:pt x="0" y="755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678428" y="4423409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409" y="0"/>
                </a:lnTo>
              </a:path>
            </a:pathLst>
          </a:custGeom>
          <a:ln w="2120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678428" y="34419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1143508" y="3437699"/>
            <a:ext cx="2581910" cy="0"/>
          </a:xfrm>
          <a:custGeom>
            <a:avLst/>
            <a:gdLst/>
            <a:ahLst/>
            <a:cxnLst/>
            <a:rect l="l" t="t" r="r" b="b"/>
            <a:pathLst>
              <a:path w="2581910">
                <a:moveTo>
                  <a:pt x="0" y="0"/>
                </a:moveTo>
                <a:lnTo>
                  <a:pt x="258184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730116" y="3673728"/>
            <a:ext cx="0" cy="744220"/>
          </a:xfrm>
          <a:custGeom>
            <a:avLst/>
            <a:gdLst/>
            <a:ahLst/>
            <a:cxnLst/>
            <a:rect l="l" t="t" r="r" b="b"/>
            <a:pathLst>
              <a:path h="744220">
                <a:moveTo>
                  <a:pt x="0" y="0"/>
                </a:moveTo>
                <a:lnTo>
                  <a:pt x="0" y="743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1143508" y="3433064"/>
            <a:ext cx="2603500" cy="0"/>
          </a:xfrm>
          <a:custGeom>
            <a:avLst/>
            <a:gdLst/>
            <a:ahLst/>
            <a:cxnLst/>
            <a:rect l="l" t="t" r="r" b="b"/>
            <a:pathLst>
              <a:path w="2603500">
                <a:moveTo>
                  <a:pt x="0" y="0"/>
                </a:moveTo>
                <a:lnTo>
                  <a:pt x="260330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751579" y="3673728"/>
            <a:ext cx="0" cy="735965"/>
          </a:xfrm>
          <a:custGeom>
            <a:avLst/>
            <a:gdLst/>
            <a:ahLst/>
            <a:cxnLst/>
            <a:rect l="l" t="t" r="r" b="b"/>
            <a:pathLst>
              <a:path h="735964">
                <a:moveTo>
                  <a:pt x="0" y="0"/>
                </a:moveTo>
                <a:lnTo>
                  <a:pt x="0" y="735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705859" y="44095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143508" y="3410711"/>
            <a:ext cx="2622550" cy="0"/>
          </a:xfrm>
          <a:custGeom>
            <a:avLst/>
            <a:gdLst/>
            <a:ahLst/>
            <a:cxnLst/>
            <a:rect l="l" t="t" r="r" b="b"/>
            <a:pathLst>
              <a:path w="2622550">
                <a:moveTo>
                  <a:pt x="0" y="0"/>
                </a:moveTo>
                <a:lnTo>
                  <a:pt x="26219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770248" y="3673728"/>
            <a:ext cx="0" cy="696595"/>
          </a:xfrm>
          <a:custGeom>
            <a:avLst/>
            <a:gdLst/>
            <a:ahLst/>
            <a:cxnLst/>
            <a:rect l="l" t="t" r="r" b="b"/>
            <a:pathLst>
              <a:path h="696595">
                <a:moveTo>
                  <a:pt x="0" y="0"/>
                </a:moveTo>
                <a:lnTo>
                  <a:pt x="0" y="696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724528" y="43698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143508" y="3401631"/>
            <a:ext cx="2637790" cy="0"/>
          </a:xfrm>
          <a:custGeom>
            <a:avLst/>
            <a:gdLst/>
            <a:ahLst/>
            <a:cxnLst/>
            <a:rect l="l" t="t" r="r" b="b"/>
            <a:pathLst>
              <a:path w="2637790">
                <a:moveTo>
                  <a:pt x="0" y="0"/>
                </a:moveTo>
                <a:lnTo>
                  <a:pt x="26375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785870" y="3673728"/>
            <a:ext cx="0" cy="679450"/>
          </a:xfrm>
          <a:custGeom>
            <a:avLst/>
            <a:gdLst/>
            <a:ahLst/>
            <a:cxnLst/>
            <a:rect l="l" t="t" r="r" b="b"/>
            <a:pathLst>
              <a:path h="679450">
                <a:moveTo>
                  <a:pt x="0" y="0"/>
                </a:moveTo>
                <a:lnTo>
                  <a:pt x="0" y="6793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740150" y="43530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1143508" y="3386835"/>
            <a:ext cx="2650490" cy="0"/>
          </a:xfrm>
          <a:custGeom>
            <a:avLst/>
            <a:gdLst/>
            <a:ahLst/>
            <a:cxnLst/>
            <a:rect l="l" t="t" r="r" b="b"/>
            <a:pathLst>
              <a:path w="2650490">
                <a:moveTo>
                  <a:pt x="0" y="0"/>
                </a:moveTo>
                <a:lnTo>
                  <a:pt x="265042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798696" y="3673728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3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752977" y="43251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1143508" y="3381311"/>
            <a:ext cx="2661285" cy="0"/>
          </a:xfrm>
          <a:custGeom>
            <a:avLst/>
            <a:gdLst/>
            <a:ahLst/>
            <a:cxnLst/>
            <a:rect l="l" t="t" r="r" b="b"/>
            <a:pathLst>
              <a:path w="2661285">
                <a:moveTo>
                  <a:pt x="0" y="0"/>
                </a:moveTo>
                <a:lnTo>
                  <a:pt x="266122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809491" y="3673728"/>
            <a:ext cx="0" cy="641350"/>
          </a:xfrm>
          <a:custGeom>
            <a:avLst/>
            <a:gdLst/>
            <a:ahLst/>
            <a:cxnLst/>
            <a:rect l="l" t="t" r="r" b="b"/>
            <a:pathLst>
              <a:path h="641350">
                <a:moveTo>
                  <a:pt x="0" y="0"/>
                </a:moveTo>
                <a:lnTo>
                  <a:pt x="0" y="6408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3763771" y="4314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1143508" y="3361182"/>
            <a:ext cx="2668270" cy="0"/>
          </a:xfrm>
          <a:custGeom>
            <a:avLst/>
            <a:gdLst/>
            <a:ahLst/>
            <a:cxnLst/>
            <a:rect l="l" t="t" r="r" b="b"/>
            <a:pathLst>
              <a:path w="2668270">
                <a:moveTo>
                  <a:pt x="0" y="0"/>
                </a:moveTo>
                <a:lnTo>
                  <a:pt x="266807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3816350" y="3673728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0"/>
                </a:moveTo>
                <a:lnTo>
                  <a:pt x="0" y="6022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770629" y="42759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1143508" y="3358197"/>
            <a:ext cx="2697480" cy="0"/>
          </a:xfrm>
          <a:custGeom>
            <a:avLst/>
            <a:gdLst/>
            <a:ahLst/>
            <a:cxnLst/>
            <a:rect l="l" t="t" r="r" b="b"/>
            <a:pathLst>
              <a:path w="2697479">
                <a:moveTo>
                  <a:pt x="0" y="0"/>
                </a:moveTo>
                <a:lnTo>
                  <a:pt x="269741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845686" y="3673728"/>
            <a:ext cx="0" cy="596900"/>
          </a:xfrm>
          <a:custGeom>
            <a:avLst/>
            <a:gdLst/>
            <a:ahLst/>
            <a:cxnLst/>
            <a:rect l="l" t="t" r="r" b="b"/>
            <a:pathLst>
              <a:path h="596900">
                <a:moveTo>
                  <a:pt x="0" y="0"/>
                </a:moveTo>
                <a:lnTo>
                  <a:pt x="0" y="5965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799966" y="4270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1143508" y="3356228"/>
            <a:ext cx="2708275" cy="0"/>
          </a:xfrm>
          <a:custGeom>
            <a:avLst/>
            <a:gdLst/>
            <a:ahLst/>
            <a:cxnLst/>
            <a:rect l="l" t="t" r="r" b="b"/>
            <a:pathLst>
              <a:path w="2708275">
                <a:moveTo>
                  <a:pt x="0" y="0"/>
                </a:moveTo>
                <a:lnTo>
                  <a:pt x="270821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856482" y="3673728"/>
            <a:ext cx="0" cy="593090"/>
          </a:xfrm>
          <a:custGeom>
            <a:avLst/>
            <a:gdLst/>
            <a:ahLst/>
            <a:cxnLst/>
            <a:rect l="l" t="t" r="r" b="b"/>
            <a:pathLst>
              <a:path h="593089">
                <a:moveTo>
                  <a:pt x="0" y="0"/>
                </a:moveTo>
                <a:lnTo>
                  <a:pt x="0" y="5925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810761" y="42663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1143508" y="3348037"/>
            <a:ext cx="2725420" cy="0"/>
          </a:xfrm>
          <a:custGeom>
            <a:avLst/>
            <a:gdLst/>
            <a:ahLst/>
            <a:cxnLst/>
            <a:rect l="l" t="t" r="r" b="b"/>
            <a:pathLst>
              <a:path w="2725420">
                <a:moveTo>
                  <a:pt x="0" y="0"/>
                </a:moveTo>
                <a:lnTo>
                  <a:pt x="272484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873119" y="3673728"/>
            <a:ext cx="0" cy="577215"/>
          </a:xfrm>
          <a:custGeom>
            <a:avLst/>
            <a:gdLst/>
            <a:ahLst/>
            <a:cxnLst/>
            <a:rect l="l" t="t" r="r" b="b"/>
            <a:pathLst>
              <a:path h="577214">
                <a:moveTo>
                  <a:pt x="0" y="0"/>
                </a:moveTo>
                <a:lnTo>
                  <a:pt x="0" y="5768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827398" y="42505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874198" y="32169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878960" y="3673728"/>
            <a:ext cx="0" cy="542290"/>
          </a:xfrm>
          <a:custGeom>
            <a:avLst/>
            <a:gdLst/>
            <a:ahLst/>
            <a:cxnLst/>
            <a:rect l="l" t="t" r="r" b="b"/>
            <a:pathLst>
              <a:path h="542289">
                <a:moveTo>
                  <a:pt x="0" y="0"/>
                </a:moveTo>
                <a:lnTo>
                  <a:pt x="0" y="5420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833240" y="42157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833240" y="3212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1143508" y="3334321"/>
            <a:ext cx="2751455" cy="0"/>
          </a:xfrm>
          <a:custGeom>
            <a:avLst/>
            <a:gdLst/>
            <a:ahLst/>
            <a:cxnLst/>
            <a:rect l="l" t="t" r="r" b="b"/>
            <a:pathLst>
              <a:path w="2751454">
                <a:moveTo>
                  <a:pt x="0" y="0"/>
                </a:moveTo>
                <a:lnTo>
                  <a:pt x="275126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899534" y="3673728"/>
            <a:ext cx="0" cy="527685"/>
          </a:xfrm>
          <a:custGeom>
            <a:avLst/>
            <a:gdLst/>
            <a:ahLst/>
            <a:cxnLst/>
            <a:rect l="l" t="t" r="r" b="b"/>
            <a:pathLst>
              <a:path h="527685">
                <a:moveTo>
                  <a:pt x="0" y="0"/>
                </a:moveTo>
                <a:lnTo>
                  <a:pt x="0" y="527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3853815" y="4194619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361" y="0"/>
                </a:lnTo>
              </a:path>
            </a:pathLst>
          </a:custGeom>
          <a:ln w="2235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1143508" y="3334321"/>
            <a:ext cx="2754630" cy="0"/>
          </a:xfrm>
          <a:custGeom>
            <a:avLst/>
            <a:gdLst/>
            <a:ahLst/>
            <a:cxnLst/>
            <a:rect l="l" t="t" r="r" b="b"/>
            <a:pathLst>
              <a:path w="2754629">
                <a:moveTo>
                  <a:pt x="0" y="0"/>
                </a:moveTo>
                <a:lnTo>
                  <a:pt x="275418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3902455" y="3673728"/>
            <a:ext cx="0" cy="514984"/>
          </a:xfrm>
          <a:custGeom>
            <a:avLst/>
            <a:gdLst/>
            <a:ahLst/>
            <a:cxnLst/>
            <a:rect l="l" t="t" r="r" b="b"/>
            <a:pathLst>
              <a:path h="514985">
                <a:moveTo>
                  <a:pt x="0" y="0"/>
                </a:moveTo>
                <a:lnTo>
                  <a:pt x="0" y="5144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1143508" y="3334321"/>
            <a:ext cx="2756535" cy="0"/>
          </a:xfrm>
          <a:custGeom>
            <a:avLst/>
            <a:gdLst/>
            <a:ahLst/>
            <a:cxnLst/>
            <a:rect l="l" t="t" r="r" b="b"/>
            <a:pathLst>
              <a:path w="2756535">
                <a:moveTo>
                  <a:pt x="0" y="0"/>
                </a:moveTo>
                <a:lnTo>
                  <a:pt x="275621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3904488" y="3673728"/>
            <a:ext cx="0" cy="404495"/>
          </a:xfrm>
          <a:custGeom>
            <a:avLst/>
            <a:gdLst/>
            <a:ahLst/>
            <a:cxnLst/>
            <a:rect l="l" t="t" r="r" b="b"/>
            <a:pathLst>
              <a:path h="404495">
                <a:moveTo>
                  <a:pt x="0" y="0"/>
                </a:moveTo>
                <a:lnTo>
                  <a:pt x="0" y="4044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3858767" y="4075874"/>
            <a:ext cx="99695" cy="0"/>
          </a:xfrm>
          <a:custGeom>
            <a:avLst/>
            <a:gdLst/>
            <a:ahLst/>
            <a:cxnLst/>
            <a:rect l="l" t="t" r="r" b="b"/>
            <a:pathLst>
              <a:path w="99695">
                <a:moveTo>
                  <a:pt x="0" y="0"/>
                </a:moveTo>
                <a:lnTo>
                  <a:pt x="99314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1143508" y="3334321"/>
            <a:ext cx="2764155" cy="0"/>
          </a:xfrm>
          <a:custGeom>
            <a:avLst/>
            <a:gdLst/>
            <a:ahLst/>
            <a:cxnLst/>
            <a:rect l="l" t="t" r="r" b="b"/>
            <a:pathLst>
              <a:path w="2764154">
                <a:moveTo>
                  <a:pt x="0" y="0"/>
                </a:moveTo>
                <a:lnTo>
                  <a:pt x="276409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3912361" y="3673728"/>
            <a:ext cx="0" cy="400050"/>
          </a:xfrm>
          <a:custGeom>
            <a:avLst/>
            <a:gdLst/>
            <a:ahLst/>
            <a:cxnLst/>
            <a:rect l="l" t="t" r="r" b="b"/>
            <a:pathLst>
              <a:path h="400050">
                <a:moveTo>
                  <a:pt x="0" y="0"/>
                </a:moveTo>
                <a:lnTo>
                  <a:pt x="0" y="3997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1143508" y="3334321"/>
            <a:ext cx="2781300" cy="0"/>
          </a:xfrm>
          <a:custGeom>
            <a:avLst/>
            <a:gdLst/>
            <a:ahLst/>
            <a:cxnLst/>
            <a:rect l="l" t="t" r="r" b="b"/>
            <a:pathLst>
              <a:path w="2781300">
                <a:moveTo>
                  <a:pt x="0" y="0"/>
                </a:moveTo>
                <a:lnTo>
                  <a:pt x="278072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3928998" y="3673728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1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3883278" y="4052379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8" y="0"/>
                </a:lnTo>
              </a:path>
            </a:pathLst>
          </a:custGeom>
          <a:ln w="1422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1143508" y="3334321"/>
            <a:ext cx="2787650" cy="0"/>
          </a:xfrm>
          <a:custGeom>
            <a:avLst/>
            <a:gdLst/>
            <a:ahLst/>
            <a:cxnLst/>
            <a:rect l="l" t="t" r="r" b="b"/>
            <a:pathLst>
              <a:path w="2787650">
                <a:moveTo>
                  <a:pt x="0" y="0"/>
                </a:moveTo>
                <a:lnTo>
                  <a:pt x="278758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3935857" y="3673728"/>
            <a:ext cx="0" cy="376555"/>
          </a:xfrm>
          <a:custGeom>
            <a:avLst/>
            <a:gdLst/>
            <a:ahLst/>
            <a:cxnLst/>
            <a:rect l="l" t="t" r="r" b="b"/>
            <a:pathLst>
              <a:path h="376554">
                <a:moveTo>
                  <a:pt x="0" y="0"/>
                </a:moveTo>
                <a:lnTo>
                  <a:pt x="0" y="3763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1143508" y="3334321"/>
            <a:ext cx="2794000" cy="0"/>
          </a:xfrm>
          <a:custGeom>
            <a:avLst/>
            <a:gdLst/>
            <a:ahLst/>
            <a:cxnLst/>
            <a:rect l="l" t="t" r="r" b="b"/>
            <a:pathLst>
              <a:path w="2794000">
                <a:moveTo>
                  <a:pt x="0" y="0"/>
                </a:moveTo>
                <a:lnTo>
                  <a:pt x="279342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3941698" y="3673728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6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3895978" y="40143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3895978" y="30011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3989704" y="2962910"/>
            <a:ext cx="0" cy="32384"/>
          </a:xfrm>
          <a:custGeom>
            <a:avLst/>
            <a:gdLst/>
            <a:ahLst/>
            <a:cxnLst/>
            <a:rect l="l" t="t" r="r" b="b"/>
            <a:pathLst>
              <a:path h="32385">
                <a:moveTo>
                  <a:pt x="0" y="0"/>
                </a:moveTo>
                <a:lnTo>
                  <a:pt x="0" y="32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1143508" y="3334321"/>
            <a:ext cx="2841625" cy="0"/>
          </a:xfrm>
          <a:custGeom>
            <a:avLst/>
            <a:gdLst/>
            <a:ahLst/>
            <a:cxnLst/>
            <a:rect l="l" t="t" r="r" b="b"/>
            <a:pathLst>
              <a:path w="2841625">
                <a:moveTo>
                  <a:pt x="0" y="0"/>
                </a:moveTo>
                <a:lnTo>
                  <a:pt x="284143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3989704" y="3673728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4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3943984" y="3975734"/>
            <a:ext cx="93980" cy="0"/>
          </a:xfrm>
          <a:custGeom>
            <a:avLst/>
            <a:gdLst/>
            <a:ahLst/>
            <a:cxnLst/>
            <a:rect l="l" t="t" r="r" b="b"/>
            <a:pathLst>
              <a:path w="93979">
                <a:moveTo>
                  <a:pt x="0" y="0"/>
                </a:moveTo>
                <a:lnTo>
                  <a:pt x="93472" y="0"/>
                </a:lnTo>
              </a:path>
            </a:pathLst>
          </a:custGeom>
          <a:ln w="1435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3943984" y="2960306"/>
            <a:ext cx="93980" cy="0"/>
          </a:xfrm>
          <a:custGeom>
            <a:avLst/>
            <a:gdLst/>
            <a:ahLst/>
            <a:cxnLst/>
            <a:rect l="l" t="t" r="r" b="b"/>
            <a:pathLst>
              <a:path w="93979">
                <a:moveTo>
                  <a:pt x="0" y="0"/>
                </a:moveTo>
                <a:lnTo>
                  <a:pt x="93472" y="0"/>
                </a:lnTo>
              </a:path>
            </a:pathLst>
          </a:custGeom>
          <a:ln w="1473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3991736" y="2957702"/>
            <a:ext cx="0" cy="37465"/>
          </a:xfrm>
          <a:custGeom>
            <a:avLst/>
            <a:gdLst/>
            <a:ahLst/>
            <a:cxnLst/>
            <a:rect l="l" t="t" r="r" b="b"/>
            <a:pathLst>
              <a:path h="37464">
                <a:moveTo>
                  <a:pt x="0" y="0"/>
                </a:moveTo>
                <a:lnTo>
                  <a:pt x="0" y="372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1143508" y="3334321"/>
            <a:ext cx="2843530" cy="0"/>
          </a:xfrm>
          <a:custGeom>
            <a:avLst/>
            <a:gdLst/>
            <a:ahLst/>
            <a:cxnLst/>
            <a:rect l="l" t="t" r="r" b="b"/>
            <a:pathLst>
              <a:path w="2843529">
                <a:moveTo>
                  <a:pt x="0" y="0"/>
                </a:moveTo>
                <a:lnTo>
                  <a:pt x="284346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3991736" y="3673728"/>
            <a:ext cx="0" cy="299720"/>
          </a:xfrm>
          <a:custGeom>
            <a:avLst/>
            <a:gdLst/>
            <a:ahLst/>
            <a:cxnLst/>
            <a:rect l="l" t="t" r="r" b="b"/>
            <a:pathLst>
              <a:path h="299720">
                <a:moveTo>
                  <a:pt x="0" y="0"/>
                </a:moveTo>
                <a:lnTo>
                  <a:pt x="0" y="299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3999484" y="2919222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6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1143508" y="3334321"/>
            <a:ext cx="2851785" cy="0"/>
          </a:xfrm>
          <a:custGeom>
            <a:avLst/>
            <a:gdLst/>
            <a:ahLst/>
            <a:cxnLst/>
            <a:rect l="l" t="t" r="r" b="b"/>
            <a:pathLst>
              <a:path w="2851785">
                <a:moveTo>
                  <a:pt x="0" y="0"/>
                </a:moveTo>
                <a:lnTo>
                  <a:pt x="285121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3999484" y="3673728"/>
            <a:ext cx="0" cy="262890"/>
          </a:xfrm>
          <a:custGeom>
            <a:avLst/>
            <a:gdLst/>
            <a:ahLst/>
            <a:cxnLst/>
            <a:rect l="l" t="t" r="r" b="b"/>
            <a:pathLst>
              <a:path h="262889">
                <a:moveTo>
                  <a:pt x="0" y="0"/>
                </a:moveTo>
                <a:lnTo>
                  <a:pt x="0" y="262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3953764" y="39366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3953764" y="29192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4001515" y="2890901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4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1143508" y="3334321"/>
            <a:ext cx="2853690" cy="0"/>
          </a:xfrm>
          <a:custGeom>
            <a:avLst/>
            <a:gdLst/>
            <a:ahLst/>
            <a:cxnLst/>
            <a:rect l="l" t="t" r="r" b="b"/>
            <a:pathLst>
              <a:path w="2853690">
                <a:moveTo>
                  <a:pt x="0" y="0"/>
                </a:moveTo>
                <a:lnTo>
                  <a:pt x="28532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4001515" y="3673728"/>
            <a:ext cx="0" cy="236220"/>
          </a:xfrm>
          <a:custGeom>
            <a:avLst/>
            <a:gdLst/>
            <a:ahLst/>
            <a:cxnLst/>
            <a:rect l="l" t="t" r="r" b="b"/>
            <a:pathLst>
              <a:path h="236220">
                <a:moveTo>
                  <a:pt x="0" y="0"/>
                </a:moveTo>
                <a:lnTo>
                  <a:pt x="0" y="2357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3955796" y="39094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3955796" y="28909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4016121" y="2806445"/>
            <a:ext cx="0" cy="188595"/>
          </a:xfrm>
          <a:custGeom>
            <a:avLst/>
            <a:gdLst/>
            <a:ahLst/>
            <a:cxnLst/>
            <a:rect l="l" t="t" r="r" b="b"/>
            <a:pathLst>
              <a:path h="188594">
                <a:moveTo>
                  <a:pt x="0" y="0"/>
                </a:moveTo>
                <a:lnTo>
                  <a:pt x="0" y="188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143508" y="3334321"/>
            <a:ext cx="2868295" cy="0"/>
          </a:xfrm>
          <a:custGeom>
            <a:avLst/>
            <a:gdLst/>
            <a:ahLst/>
            <a:cxnLst/>
            <a:rect l="l" t="t" r="r" b="b"/>
            <a:pathLst>
              <a:path w="2868295">
                <a:moveTo>
                  <a:pt x="0" y="0"/>
                </a:moveTo>
                <a:lnTo>
                  <a:pt x="286785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4016121" y="3673728"/>
            <a:ext cx="0" cy="153670"/>
          </a:xfrm>
          <a:custGeom>
            <a:avLst/>
            <a:gdLst/>
            <a:ahLst/>
            <a:cxnLst/>
            <a:rect l="l" t="t" r="r" b="b"/>
            <a:pathLst>
              <a:path h="153670">
                <a:moveTo>
                  <a:pt x="0" y="0"/>
                </a:moveTo>
                <a:lnTo>
                  <a:pt x="0" y="1532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3970401" y="38270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3970401" y="2806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4030853" y="2796285"/>
            <a:ext cx="0" cy="198755"/>
          </a:xfrm>
          <a:custGeom>
            <a:avLst/>
            <a:gdLst/>
            <a:ahLst/>
            <a:cxnLst/>
            <a:rect l="l" t="t" r="r" b="b"/>
            <a:pathLst>
              <a:path h="198755">
                <a:moveTo>
                  <a:pt x="0" y="0"/>
                </a:moveTo>
                <a:lnTo>
                  <a:pt x="0" y="1986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143508" y="3334321"/>
            <a:ext cx="2882900" cy="0"/>
          </a:xfrm>
          <a:custGeom>
            <a:avLst/>
            <a:gdLst/>
            <a:ahLst/>
            <a:cxnLst/>
            <a:rect l="l" t="t" r="r" b="b"/>
            <a:pathLst>
              <a:path w="2882900">
                <a:moveTo>
                  <a:pt x="0" y="0"/>
                </a:moveTo>
                <a:lnTo>
                  <a:pt x="288258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4030853" y="3673728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143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3985133" y="38169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3985133" y="2788729"/>
            <a:ext cx="93980" cy="0"/>
          </a:xfrm>
          <a:custGeom>
            <a:avLst/>
            <a:gdLst/>
            <a:ahLst/>
            <a:cxnLst/>
            <a:rect l="l" t="t" r="r" b="b"/>
            <a:pathLst>
              <a:path w="93979">
                <a:moveTo>
                  <a:pt x="0" y="0"/>
                </a:moveTo>
                <a:lnTo>
                  <a:pt x="93471" y="0"/>
                </a:lnTo>
              </a:path>
            </a:pathLst>
          </a:custGeom>
          <a:ln w="246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4032884" y="2781173"/>
            <a:ext cx="0" cy="213995"/>
          </a:xfrm>
          <a:custGeom>
            <a:avLst/>
            <a:gdLst/>
            <a:ahLst/>
            <a:cxnLst/>
            <a:rect l="l" t="t" r="r" b="b"/>
            <a:pathLst>
              <a:path h="213994">
                <a:moveTo>
                  <a:pt x="0" y="0"/>
                </a:moveTo>
                <a:lnTo>
                  <a:pt x="0" y="213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143508" y="3334321"/>
            <a:ext cx="2884805" cy="0"/>
          </a:xfrm>
          <a:custGeom>
            <a:avLst/>
            <a:gdLst/>
            <a:ahLst/>
            <a:cxnLst/>
            <a:rect l="l" t="t" r="r" b="b"/>
            <a:pathLst>
              <a:path w="2884804">
                <a:moveTo>
                  <a:pt x="0" y="0"/>
                </a:moveTo>
                <a:lnTo>
                  <a:pt x="288461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4032884" y="3673728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80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987165" y="38017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4047490" y="2721482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4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1143508" y="3334321"/>
            <a:ext cx="2899410" cy="0"/>
          </a:xfrm>
          <a:custGeom>
            <a:avLst/>
            <a:gdLst/>
            <a:ahLst/>
            <a:cxnLst/>
            <a:rect l="l" t="t" r="r" b="b"/>
            <a:pathLst>
              <a:path w="2899410">
                <a:moveTo>
                  <a:pt x="0" y="0"/>
                </a:moveTo>
                <a:lnTo>
                  <a:pt x="289921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4047490" y="3673728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73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4001770" y="37410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4001770" y="27214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4058284" y="2704338"/>
            <a:ext cx="0" cy="290830"/>
          </a:xfrm>
          <a:custGeom>
            <a:avLst/>
            <a:gdLst/>
            <a:ahLst/>
            <a:cxnLst/>
            <a:rect l="l" t="t" r="r" b="b"/>
            <a:pathLst>
              <a:path h="290830">
                <a:moveTo>
                  <a:pt x="0" y="0"/>
                </a:moveTo>
                <a:lnTo>
                  <a:pt x="0" y="290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1143508" y="3334321"/>
            <a:ext cx="2910205" cy="0"/>
          </a:xfrm>
          <a:custGeom>
            <a:avLst/>
            <a:gdLst/>
            <a:ahLst/>
            <a:cxnLst/>
            <a:rect l="l" t="t" r="r" b="b"/>
            <a:pathLst>
              <a:path w="2910204">
                <a:moveTo>
                  <a:pt x="0" y="0"/>
                </a:moveTo>
                <a:lnTo>
                  <a:pt x="291001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4058284" y="3673728"/>
            <a:ext cx="0" cy="49530"/>
          </a:xfrm>
          <a:custGeom>
            <a:avLst/>
            <a:gdLst/>
            <a:ahLst/>
            <a:cxnLst/>
            <a:rect l="l" t="t" r="r" b="b"/>
            <a:pathLst>
              <a:path h="49529">
                <a:moveTo>
                  <a:pt x="0" y="0"/>
                </a:moveTo>
                <a:lnTo>
                  <a:pt x="0" y="495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4012565" y="37232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4012565" y="2704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4090670" y="2680080"/>
            <a:ext cx="0" cy="314960"/>
          </a:xfrm>
          <a:custGeom>
            <a:avLst/>
            <a:gdLst/>
            <a:ahLst/>
            <a:cxnLst/>
            <a:rect l="l" t="t" r="r" b="b"/>
            <a:pathLst>
              <a:path h="314960">
                <a:moveTo>
                  <a:pt x="0" y="0"/>
                </a:moveTo>
                <a:lnTo>
                  <a:pt x="0" y="314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143508" y="3334321"/>
            <a:ext cx="2942590" cy="0"/>
          </a:xfrm>
          <a:custGeom>
            <a:avLst/>
            <a:gdLst/>
            <a:ahLst/>
            <a:cxnLst/>
            <a:rect l="l" t="t" r="r" b="b"/>
            <a:pathLst>
              <a:path w="2942590">
                <a:moveTo>
                  <a:pt x="0" y="0"/>
                </a:moveTo>
                <a:lnTo>
                  <a:pt x="294239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4090670" y="3673728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4044950" y="36979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4044950" y="26800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4094607" y="2639186"/>
            <a:ext cx="0" cy="356235"/>
          </a:xfrm>
          <a:custGeom>
            <a:avLst/>
            <a:gdLst/>
            <a:ahLst/>
            <a:cxnLst/>
            <a:rect l="l" t="t" r="r" b="b"/>
            <a:pathLst>
              <a:path h="356235">
                <a:moveTo>
                  <a:pt x="0" y="0"/>
                </a:moveTo>
                <a:lnTo>
                  <a:pt x="0" y="3557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143508" y="3334321"/>
            <a:ext cx="2946400" cy="0"/>
          </a:xfrm>
          <a:custGeom>
            <a:avLst/>
            <a:gdLst/>
            <a:ahLst/>
            <a:cxnLst/>
            <a:rect l="l" t="t" r="r" b="b"/>
            <a:pathLst>
              <a:path w="2946400">
                <a:moveTo>
                  <a:pt x="0" y="0"/>
                </a:moveTo>
                <a:lnTo>
                  <a:pt x="294633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4048886" y="26391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4100448" y="2552319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4">
                <a:moveTo>
                  <a:pt x="0" y="0"/>
                </a:moveTo>
                <a:lnTo>
                  <a:pt x="0" y="442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143508" y="3334321"/>
            <a:ext cx="2952750" cy="0"/>
          </a:xfrm>
          <a:custGeom>
            <a:avLst/>
            <a:gdLst/>
            <a:ahLst/>
            <a:cxnLst/>
            <a:rect l="l" t="t" r="r" b="b"/>
            <a:pathLst>
              <a:path w="2952750">
                <a:moveTo>
                  <a:pt x="0" y="0"/>
                </a:moveTo>
                <a:lnTo>
                  <a:pt x="295217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4054728" y="25523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4123944" y="2515742"/>
            <a:ext cx="0" cy="479425"/>
          </a:xfrm>
          <a:custGeom>
            <a:avLst/>
            <a:gdLst/>
            <a:ahLst/>
            <a:cxnLst/>
            <a:rect l="l" t="t" r="r" b="b"/>
            <a:pathLst>
              <a:path h="479425">
                <a:moveTo>
                  <a:pt x="0" y="0"/>
                </a:moveTo>
                <a:lnTo>
                  <a:pt x="0" y="4791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143508" y="3334321"/>
            <a:ext cx="2976245" cy="0"/>
          </a:xfrm>
          <a:custGeom>
            <a:avLst/>
            <a:gdLst/>
            <a:ahLst/>
            <a:cxnLst/>
            <a:rect l="l" t="t" r="r" b="b"/>
            <a:pathLst>
              <a:path w="2976245">
                <a:moveTo>
                  <a:pt x="0" y="0"/>
                </a:moveTo>
                <a:lnTo>
                  <a:pt x="297567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078223" y="25157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130802" y="2495295"/>
            <a:ext cx="0" cy="499745"/>
          </a:xfrm>
          <a:custGeom>
            <a:avLst/>
            <a:gdLst/>
            <a:ahLst/>
            <a:cxnLst/>
            <a:rect l="l" t="t" r="r" b="b"/>
            <a:pathLst>
              <a:path h="499744">
                <a:moveTo>
                  <a:pt x="0" y="0"/>
                </a:moveTo>
                <a:lnTo>
                  <a:pt x="0" y="4996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1143508" y="3334321"/>
            <a:ext cx="2982595" cy="0"/>
          </a:xfrm>
          <a:custGeom>
            <a:avLst/>
            <a:gdLst/>
            <a:ahLst/>
            <a:cxnLst/>
            <a:rect l="l" t="t" r="r" b="b"/>
            <a:pathLst>
              <a:path w="2982595">
                <a:moveTo>
                  <a:pt x="0" y="0"/>
                </a:moveTo>
                <a:lnTo>
                  <a:pt x="298253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085082" y="24952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140580" y="2407285"/>
            <a:ext cx="0" cy="588010"/>
          </a:xfrm>
          <a:custGeom>
            <a:avLst/>
            <a:gdLst/>
            <a:ahLst/>
            <a:cxnLst/>
            <a:rect l="l" t="t" r="r" b="b"/>
            <a:pathLst>
              <a:path h="588010">
                <a:moveTo>
                  <a:pt x="0" y="0"/>
                </a:moveTo>
                <a:lnTo>
                  <a:pt x="0" y="5876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094860" y="24072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157217" y="2379726"/>
            <a:ext cx="0" cy="615315"/>
          </a:xfrm>
          <a:custGeom>
            <a:avLst/>
            <a:gdLst/>
            <a:ahLst/>
            <a:cxnLst/>
            <a:rect l="l" t="t" r="r" b="b"/>
            <a:pathLst>
              <a:path h="615314">
                <a:moveTo>
                  <a:pt x="0" y="0"/>
                </a:moveTo>
                <a:lnTo>
                  <a:pt x="0" y="615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111497" y="23797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193540" y="2367152"/>
            <a:ext cx="0" cy="628015"/>
          </a:xfrm>
          <a:custGeom>
            <a:avLst/>
            <a:gdLst/>
            <a:ahLst/>
            <a:cxnLst/>
            <a:rect l="l" t="t" r="r" b="b"/>
            <a:pathLst>
              <a:path h="628014">
                <a:moveTo>
                  <a:pt x="0" y="0"/>
                </a:moveTo>
                <a:lnTo>
                  <a:pt x="0" y="6277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147820" y="23671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209160" y="2360929"/>
            <a:ext cx="0" cy="634365"/>
          </a:xfrm>
          <a:custGeom>
            <a:avLst/>
            <a:gdLst/>
            <a:ahLst/>
            <a:cxnLst/>
            <a:rect l="l" t="t" r="r" b="b"/>
            <a:pathLst>
              <a:path h="634364">
                <a:moveTo>
                  <a:pt x="0" y="0"/>
                </a:moveTo>
                <a:lnTo>
                  <a:pt x="0" y="6339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163440" y="235781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330" y="0"/>
                </a:lnTo>
              </a:path>
            </a:pathLst>
          </a:custGeom>
          <a:ln w="1574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218051" y="2354707"/>
            <a:ext cx="0" cy="640715"/>
          </a:xfrm>
          <a:custGeom>
            <a:avLst/>
            <a:gdLst/>
            <a:ahLst/>
            <a:cxnLst/>
            <a:rect l="l" t="t" r="r" b="b"/>
            <a:pathLst>
              <a:path h="640714">
                <a:moveTo>
                  <a:pt x="0" y="0"/>
                </a:moveTo>
                <a:lnTo>
                  <a:pt x="0" y="640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257166" y="2336292"/>
            <a:ext cx="0" cy="659130"/>
          </a:xfrm>
          <a:custGeom>
            <a:avLst/>
            <a:gdLst/>
            <a:ahLst/>
            <a:cxnLst/>
            <a:rect l="l" t="t" r="r" b="b"/>
            <a:pathLst>
              <a:path h="659130">
                <a:moveTo>
                  <a:pt x="0" y="0"/>
                </a:moveTo>
                <a:lnTo>
                  <a:pt x="0" y="658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211446" y="2336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269866" y="2298700"/>
            <a:ext cx="0" cy="696595"/>
          </a:xfrm>
          <a:custGeom>
            <a:avLst/>
            <a:gdLst/>
            <a:ahLst/>
            <a:cxnLst/>
            <a:rect l="l" t="t" r="r" b="b"/>
            <a:pathLst>
              <a:path h="696594">
                <a:moveTo>
                  <a:pt x="0" y="0"/>
                </a:moveTo>
                <a:lnTo>
                  <a:pt x="0" y="6962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224146" y="22987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275835" y="2244725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0"/>
                </a:moveTo>
                <a:lnTo>
                  <a:pt x="0" y="7501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230115" y="2239391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2" y="0"/>
                </a:lnTo>
              </a:path>
            </a:pathLst>
          </a:custGeom>
          <a:ln w="2019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278757" y="2239391"/>
            <a:ext cx="0" cy="755650"/>
          </a:xfrm>
          <a:custGeom>
            <a:avLst/>
            <a:gdLst/>
            <a:ahLst/>
            <a:cxnLst/>
            <a:rect l="l" t="t" r="r" b="b"/>
            <a:pathLst>
              <a:path h="755650">
                <a:moveTo>
                  <a:pt x="0" y="0"/>
                </a:moveTo>
                <a:lnTo>
                  <a:pt x="0" y="7555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278757" y="3221227"/>
            <a:ext cx="0" cy="17780"/>
          </a:xfrm>
          <a:custGeom>
            <a:avLst/>
            <a:gdLst/>
            <a:ahLst/>
            <a:cxnLst/>
            <a:rect l="l" t="t" r="r" b="b"/>
            <a:pathLst>
              <a:path h="17780">
                <a:moveTo>
                  <a:pt x="0" y="0"/>
                </a:moveTo>
                <a:lnTo>
                  <a:pt x="0" y="175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281678" y="2234057"/>
            <a:ext cx="0" cy="761365"/>
          </a:xfrm>
          <a:custGeom>
            <a:avLst/>
            <a:gdLst/>
            <a:ahLst/>
            <a:cxnLst/>
            <a:rect l="l" t="t" r="r" b="b"/>
            <a:pathLst>
              <a:path h="761364">
                <a:moveTo>
                  <a:pt x="0" y="0"/>
                </a:moveTo>
                <a:lnTo>
                  <a:pt x="0" y="7608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281678" y="3221227"/>
            <a:ext cx="0" cy="12065"/>
          </a:xfrm>
          <a:custGeom>
            <a:avLst/>
            <a:gdLst/>
            <a:ahLst/>
            <a:cxnLst/>
            <a:rect l="l" t="t" r="r" b="b"/>
            <a:pathLst>
              <a:path h="12064">
                <a:moveTo>
                  <a:pt x="0" y="0"/>
                </a:moveTo>
                <a:lnTo>
                  <a:pt x="0" y="11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235958" y="3230372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2" y="0"/>
                </a:lnTo>
              </a:path>
            </a:pathLst>
          </a:custGeom>
          <a:ln w="151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290440" y="2228850"/>
            <a:ext cx="0" cy="766445"/>
          </a:xfrm>
          <a:custGeom>
            <a:avLst/>
            <a:gdLst/>
            <a:ahLst/>
            <a:cxnLst/>
            <a:rect l="l" t="t" r="r" b="b"/>
            <a:pathLst>
              <a:path h="766444">
                <a:moveTo>
                  <a:pt x="0" y="0"/>
                </a:moveTo>
                <a:lnTo>
                  <a:pt x="0" y="7660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285678" y="3224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244721" y="22288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4309109" y="2223642"/>
            <a:ext cx="0" cy="771525"/>
          </a:xfrm>
          <a:custGeom>
            <a:avLst/>
            <a:gdLst/>
            <a:ahLst/>
            <a:cxnLst/>
            <a:rect l="l" t="t" r="r" b="b"/>
            <a:pathLst>
              <a:path h="771525">
                <a:moveTo>
                  <a:pt x="0" y="0"/>
                </a:moveTo>
                <a:lnTo>
                  <a:pt x="0" y="771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4304347" y="32216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4263390" y="32219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4263390" y="22236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4337558" y="2218563"/>
            <a:ext cx="0" cy="776605"/>
          </a:xfrm>
          <a:custGeom>
            <a:avLst/>
            <a:gdLst/>
            <a:ahLst/>
            <a:cxnLst/>
            <a:rect l="l" t="t" r="r" b="b"/>
            <a:pathLst>
              <a:path h="776605">
                <a:moveTo>
                  <a:pt x="0" y="0"/>
                </a:moveTo>
                <a:lnTo>
                  <a:pt x="0" y="7763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1143508" y="3211067"/>
            <a:ext cx="3148330" cy="0"/>
          </a:xfrm>
          <a:custGeom>
            <a:avLst/>
            <a:gdLst/>
            <a:ahLst/>
            <a:cxnLst/>
            <a:rect l="l" t="t" r="r" b="b"/>
            <a:pathLst>
              <a:path w="3148329">
                <a:moveTo>
                  <a:pt x="0" y="0"/>
                </a:moveTo>
                <a:lnTo>
                  <a:pt x="3148329" y="0"/>
                </a:lnTo>
              </a:path>
            </a:pathLst>
          </a:custGeom>
          <a:ln w="2044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4291838" y="2213546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2" y="0"/>
                </a:lnTo>
              </a:path>
            </a:pathLst>
          </a:custGeom>
          <a:ln w="195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4340478" y="2213482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4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4343400" y="2208529"/>
            <a:ext cx="0" cy="786765"/>
          </a:xfrm>
          <a:custGeom>
            <a:avLst/>
            <a:gdLst/>
            <a:ahLst/>
            <a:cxnLst/>
            <a:rect l="l" t="t" r="r" b="b"/>
            <a:pathLst>
              <a:path h="786764">
                <a:moveTo>
                  <a:pt x="0" y="0"/>
                </a:moveTo>
                <a:lnTo>
                  <a:pt x="0" y="7863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4346321" y="2203576"/>
            <a:ext cx="0" cy="791845"/>
          </a:xfrm>
          <a:custGeom>
            <a:avLst/>
            <a:gdLst/>
            <a:ahLst/>
            <a:cxnLst/>
            <a:rect l="l" t="t" r="r" b="b"/>
            <a:pathLst>
              <a:path h="791844">
                <a:moveTo>
                  <a:pt x="0" y="0"/>
                </a:moveTo>
                <a:lnTo>
                  <a:pt x="0" y="7913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4300601" y="2199449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2" y="0"/>
                </a:lnTo>
              </a:path>
            </a:pathLst>
          </a:custGeom>
          <a:ln w="1777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4349241" y="2198623"/>
            <a:ext cx="0" cy="796290"/>
          </a:xfrm>
          <a:custGeom>
            <a:avLst/>
            <a:gdLst/>
            <a:ahLst/>
            <a:cxnLst/>
            <a:rect l="l" t="t" r="r" b="b"/>
            <a:pathLst>
              <a:path h="796289">
                <a:moveTo>
                  <a:pt x="0" y="0"/>
                </a:moveTo>
                <a:lnTo>
                  <a:pt x="0" y="7962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4352163" y="2195322"/>
            <a:ext cx="0" cy="800100"/>
          </a:xfrm>
          <a:custGeom>
            <a:avLst/>
            <a:gdLst/>
            <a:ahLst/>
            <a:cxnLst/>
            <a:rect l="l" t="t" r="r" b="b"/>
            <a:pathLst>
              <a:path h="800100">
                <a:moveTo>
                  <a:pt x="0" y="0"/>
                </a:moveTo>
                <a:lnTo>
                  <a:pt x="0" y="7995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4355210" y="2151507"/>
            <a:ext cx="0" cy="843915"/>
          </a:xfrm>
          <a:custGeom>
            <a:avLst/>
            <a:gdLst/>
            <a:ahLst/>
            <a:cxnLst/>
            <a:rect l="l" t="t" r="r" b="b"/>
            <a:pathLst>
              <a:path h="843914">
                <a:moveTo>
                  <a:pt x="0" y="0"/>
                </a:moveTo>
                <a:lnTo>
                  <a:pt x="0" y="843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4309490" y="2142680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2" y="0"/>
                </a:lnTo>
              </a:path>
            </a:pathLst>
          </a:custGeom>
          <a:ln w="2717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4358132" y="2147316"/>
            <a:ext cx="0" cy="847725"/>
          </a:xfrm>
          <a:custGeom>
            <a:avLst/>
            <a:gdLst/>
            <a:ahLst/>
            <a:cxnLst/>
            <a:rect l="l" t="t" r="r" b="b"/>
            <a:pathLst>
              <a:path h="847725">
                <a:moveTo>
                  <a:pt x="0" y="0"/>
                </a:moveTo>
                <a:lnTo>
                  <a:pt x="0" y="8475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4361053" y="2133854"/>
            <a:ext cx="0" cy="861060"/>
          </a:xfrm>
          <a:custGeom>
            <a:avLst/>
            <a:gdLst/>
            <a:ahLst/>
            <a:cxnLst/>
            <a:rect l="l" t="t" r="r" b="b"/>
            <a:pathLst>
              <a:path h="861060">
                <a:moveTo>
                  <a:pt x="0" y="0"/>
                </a:moveTo>
                <a:lnTo>
                  <a:pt x="0" y="8610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4363973" y="2108200"/>
            <a:ext cx="0" cy="887094"/>
          </a:xfrm>
          <a:custGeom>
            <a:avLst/>
            <a:gdLst/>
            <a:ahLst/>
            <a:cxnLst/>
            <a:rect l="l" t="t" r="r" b="b"/>
            <a:pathLst>
              <a:path h="887094">
                <a:moveTo>
                  <a:pt x="0" y="0"/>
                </a:moveTo>
                <a:lnTo>
                  <a:pt x="0" y="8867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4318253" y="2106548"/>
            <a:ext cx="93345" cy="0"/>
          </a:xfrm>
          <a:custGeom>
            <a:avLst/>
            <a:gdLst/>
            <a:ahLst/>
            <a:cxnLst/>
            <a:rect l="l" t="t" r="r" b="b"/>
            <a:pathLst>
              <a:path w="93345">
                <a:moveTo>
                  <a:pt x="0" y="0"/>
                </a:moveTo>
                <a:lnTo>
                  <a:pt x="93345" y="0"/>
                </a:lnTo>
              </a:path>
            </a:pathLst>
          </a:custGeom>
          <a:ln w="1282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4365878" y="2104898"/>
            <a:ext cx="0" cy="890269"/>
          </a:xfrm>
          <a:custGeom>
            <a:avLst/>
            <a:gdLst/>
            <a:ahLst/>
            <a:cxnLst/>
            <a:rect l="l" t="t" r="r" b="b"/>
            <a:pathLst>
              <a:path h="890269">
                <a:moveTo>
                  <a:pt x="0" y="0"/>
                </a:moveTo>
                <a:lnTo>
                  <a:pt x="0" y="8900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4394327" y="2095373"/>
            <a:ext cx="0" cy="899794"/>
          </a:xfrm>
          <a:custGeom>
            <a:avLst/>
            <a:gdLst/>
            <a:ahLst/>
            <a:cxnLst/>
            <a:rect l="l" t="t" r="r" b="b"/>
            <a:pathLst>
              <a:path h="899794">
                <a:moveTo>
                  <a:pt x="0" y="0"/>
                </a:moveTo>
                <a:lnTo>
                  <a:pt x="0" y="8995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4348607" y="2093848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360" y="0"/>
                </a:lnTo>
              </a:path>
            </a:pathLst>
          </a:custGeom>
          <a:ln w="1257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4397247" y="2092325"/>
            <a:ext cx="0" cy="902969"/>
          </a:xfrm>
          <a:custGeom>
            <a:avLst/>
            <a:gdLst/>
            <a:ahLst/>
            <a:cxnLst/>
            <a:rect l="l" t="t" r="r" b="b"/>
            <a:pathLst>
              <a:path h="902969">
                <a:moveTo>
                  <a:pt x="0" y="0"/>
                </a:moveTo>
                <a:lnTo>
                  <a:pt x="0" y="9025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4407027" y="2089530"/>
            <a:ext cx="0" cy="905510"/>
          </a:xfrm>
          <a:custGeom>
            <a:avLst/>
            <a:gdLst/>
            <a:ahLst/>
            <a:cxnLst/>
            <a:rect l="l" t="t" r="r" b="b"/>
            <a:pathLst>
              <a:path h="905510">
                <a:moveTo>
                  <a:pt x="0" y="0"/>
                </a:moveTo>
                <a:lnTo>
                  <a:pt x="0" y="9053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361307" y="20895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427601" y="2073275"/>
            <a:ext cx="0" cy="922019"/>
          </a:xfrm>
          <a:custGeom>
            <a:avLst/>
            <a:gdLst/>
            <a:ahLst/>
            <a:cxnLst/>
            <a:rect l="l" t="t" r="r" b="b"/>
            <a:pathLst>
              <a:path h="922019">
                <a:moveTo>
                  <a:pt x="0" y="0"/>
                </a:moveTo>
                <a:lnTo>
                  <a:pt x="0" y="921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381880" y="2067242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488" y="0"/>
                </a:lnTo>
              </a:path>
            </a:pathLst>
          </a:custGeom>
          <a:ln w="2158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430648" y="2061210"/>
            <a:ext cx="0" cy="934085"/>
          </a:xfrm>
          <a:custGeom>
            <a:avLst/>
            <a:gdLst/>
            <a:ahLst/>
            <a:cxnLst/>
            <a:rect l="l" t="t" r="r" b="b"/>
            <a:pathLst>
              <a:path h="934085">
                <a:moveTo>
                  <a:pt x="0" y="0"/>
                </a:moveTo>
                <a:lnTo>
                  <a:pt x="0" y="9337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439411" y="2057654"/>
            <a:ext cx="0" cy="937260"/>
          </a:xfrm>
          <a:custGeom>
            <a:avLst/>
            <a:gdLst/>
            <a:ahLst/>
            <a:cxnLst/>
            <a:rect l="l" t="t" r="r" b="b"/>
            <a:pathLst>
              <a:path h="937260">
                <a:moveTo>
                  <a:pt x="0" y="0"/>
                </a:moveTo>
                <a:lnTo>
                  <a:pt x="0" y="9372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393691" y="2056066"/>
            <a:ext cx="156210" cy="0"/>
          </a:xfrm>
          <a:custGeom>
            <a:avLst/>
            <a:gdLst/>
            <a:ahLst/>
            <a:cxnLst/>
            <a:rect l="l" t="t" r="r" b="b"/>
            <a:pathLst>
              <a:path w="156210">
                <a:moveTo>
                  <a:pt x="0" y="0"/>
                </a:moveTo>
                <a:lnTo>
                  <a:pt x="156083" y="0"/>
                </a:lnTo>
              </a:path>
            </a:pathLst>
          </a:custGeom>
          <a:ln w="1270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4442333" y="2055114"/>
            <a:ext cx="0" cy="939800"/>
          </a:xfrm>
          <a:custGeom>
            <a:avLst/>
            <a:gdLst/>
            <a:ahLst/>
            <a:cxnLst/>
            <a:rect l="l" t="t" r="r" b="b"/>
            <a:pathLst>
              <a:path h="939800">
                <a:moveTo>
                  <a:pt x="0" y="0"/>
                </a:moveTo>
                <a:lnTo>
                  <a:pt x="0" y="939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445253" y="2054479"/>
            <a:ext cx="0" cy="940435"/>
          </a:xfrm>
          <a:custGeom>
            <a:avLst/>
            <a:gdLst/>
            <a:ahLst/>
            <a:cxnLst/>
            <a:rect l="l" t="t" r="r" b="b"/>
            <a:pathLst>
              <a:path h="940435">
                <a:moveTo>
                  <a:pt x="0" y="0"/>
                </a:moveTo>
                <a:lnTo>
                  <a:pt x="0" y="940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463922" y="2053335"/>
            <a:ext cx="0" cy="941705"/>
          </a:xfrm>
          <a:custGeom>
            <a:avLst/>
            <a:gdLst/>
            <a:ahLst/>
            <a:cxnLst/>
            <a:rect l="l" t="t" r="r" b="b"/>
            <a:pathLst>
              <a:path h="941705">
                <a:moveTo>
                  <a:pt x="0" y="0"/>
                </a:moveTo>
                <a:lnTo>
                  <a:pt x="0" y="9415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418203" y="2053272"/>
            <a:ext cx="127000" cy="0"/>
          </a:xfrm>
          <a:custGeom>
            <a:avLst/>
            <a:gdLst/>
            <a:ahLst/>
            <a:cxnLst/>
            <a:rect l="l" t="t" r="r" b="b"/>
            <a:pathLst>
              <a:path w="127000">
                <a:moveTo>
                  <a:pt x="0" y="0"/>
                </a:moveTo>
                <a:lnTo>
                  <a:pt x="126746" y="0"/>
                </a:lnTo>
              </a:path>
            </a:pathLst>
          </a:custGeom>
          <a:ln w="1142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482591" y="2052320"/>
            <a:ext cx="0" cy="942975"/>
          </a:xfrm>
          <a:custGeom>
            <a:avLst/>
            <a:gdLst/>
            <a:ahLst/>
            <a:cxnLst/>
            <a:rect l="l" t="t" r="r" b="b"/>
            <a:pathLst>
              <a:path h="942975">
                <a:moveTo>
                  <a:pt x="0" y="0"/>
                </a:moveTo>
                <a:lnTo>
                  <a:pt x="0" y="942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4490339" y="2052827"/>
            <a:ext cx="0" cy="942340"/>
          </a:xfrm>
          <a:custGeom>
            <a:avLst/>
            <a:gdLst/>
            <a:ahLst/>
            <a:cxnLst/>
            <a:rect l="l" t="t" r="r" b="b"/>
            <a:pathLst>
              <a:path h="942339">
                <a:moveTo>
                  <a:pt x="0" y="0"/>
                </a:moveTo>
                <a:lnTo>
                  <a:pt x="0" y="942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4497196" y="2053717"/>
            <a:ext cx="0" cy="941705"/>
          </a:xfrm>
          <a:custGeom>
            <a:avLst/>
            <a:gdLst/>
            <a:ahLst/>
            <a:cxnLst/>
            <a:rect l="l" t="t" r="r" b="b"/>
            <a:pathLst>
              <a:path h="941705">
                <a:moveTo>
                  <a:pt x="0" y="0"/>
                </a:moveTo>
                <a:lnTo>
                  <a:pt x="0" y="9411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4499228" y="2054225"/>
            <a:ext cx="0" cy="941069"/>
          </a:xfrm>
          <a:custGeom>
            <a:avLst/>
            <a:gdLst/>
            <a:ahLst/>
            <a:cxnLst/>
            <a:rect l="l" t="t" r="r" b="b"/>
            <a:pathLst>
              <a:path h="941069">
                <a:moveTo>
                  <a:pt x="0" y="0"/>
                </a:moveTo>
                <a:lnTo>
                  <a:pt x="0" y="940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4504054" y="2056129"/>
            <a:ext cx="0" cy="939165"/>
          </a:xfrm>
          <a:custGeom>
            <a:avLst/>
            <a:gdLst/>
            <a:ahLst/>
            <a:cxnLst/>
            <a:rect l="l" t="t" r="r" b="b"/>
            <a:pathLst>
              <a:path h="939164">
                <a:moveTo>
                  <a:pt x="0" y="0"/>
                </a:moveTo>
                <a:lnTo>
                  <a:pt x="0" y="9387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4522723" y="2063114"/>
            <a:ext cx="0" cy="932180"/>
          </a:xfrm>
          <a:custGeom>
            <a:avLst/>
            <a:gdLst/>
            <a:ahLst/>
            <a:cxnLst/>
            <a:rect l="l" t="t" r="r" b="b"/>
            <a:pathLst>
              <a:path h="932180">
                <a:moveTo>
                  <a:pt x="0" y="0"/>
                </a:moveTo>
                <a:lnTo>
                  <a:pt x="0" y="931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4477003" y="2069909"/>
            <a:ext cx="95885" cy="0"/>
          </a:xfrm>
          <a:custGeom>
            <a:avLst/>
            <a:gdLst/>
            <a:ahLst/>
            <a:cxnLst/>
            <a:rect l="l" t="t" r="r" b="b"/>
            <a:pathLst>
              <a:path w="95885">
                <a:moveTo>
                  <a:pt x="0" y="0"/>
                </a:moveTo>
                <a:lnTo>
                  <a:pt x="95376" y="0"/>
                </a:lnTo>
              </a:path>
            </a:pathLst>
          </a:custGeom>
          <a:ln w="231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4526660" y="2076704"/>
            <a:ext cx="0" cy="918210"/>
          </a:xfrm>
          <a:custGeom>
            <a:avLst/>
            <a:gdLst/>
            <a:ahLst/>
            <a:cxnLst/>
            <a:rect l="l" t="t" r="r" b="b"/>
            <a:pathLst>
              <a:path h="918210">
                <a:moveTo>
                  <a:pt x="0" y="0"/>
                </a:moveTo>
                <a:lnTo>
                  <a:pt x="0" y="9182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4530597" y="2267711"/>
            <a:ext cx="0" cy="727710"/>
          </a:xfrm>
          <a:custGeom>
            <a:avLst/>
            <a:gdLst/>
            <a:ahLst/>
            <a:cxnLst/>
            <a:rect l="l" t="t" r="r" b="b"/>
            <a:pathLst>
              <a:path h="727710">
                <a:moveTo>
                  <a:pt x="0" y="0"/>
                </a:moveTo>
                <a:lnTo>
                  <a:pt x="0" y="7272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4525835" y="3222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4484878" y="32232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4484878" y="22677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4532503" y="2289936"/>
            <a:ext cx="0" cy="705485"/>
          </a:xfrm>
          <a:custGeom>
            <a:avLst/>
            <a:gdLst/>
            <a:ahLst/>
            <a:cxnLst/>
            <a:rect l="l" t="t" r="r" b="b"/>
            <a:pathLst>
              <a:path h="705485">
                <a:moveTo>
                  <a:pt x="0" y="0"/>
                </a:moveTo>
                <a:lnTo>
                  <a:pt x="0" y="7049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4486783" y="22899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4538345" y="2308225"/>
            <a:ext cx="0" cy="687070"/>
          </a:xfrm>
          <a:custGeom>
            <a:avLst/>
            <a:gdLst/>
            <a:ahLst/>
            <a:cxnLst/>
            <a:rect l="l" t="t" r="r" b="b"/>
            <a:pathLst>
              <a:path h="687069">
                <a:moveTo>
                  <a:pt x="0" y="0"/>
                </a:moveTo>
                <a:lnTo>
                  <a:pt x="0" y="6866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4492625" y="23082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4552060" y="2331592"/>
            <a:ext cx="0" cy="663575"/>
          </a:xfrm>
          <a:custGeom>
            <a:avLst/>
            <a:gdLst/>
            <a:ahLst/>
            <a:cxnLst/>
            <a:rect l="l" t="t" r="r" b="b"/>
            <a:pathLst>
              <a:path h="663575">
                <a:moveTo>
                  <a:pt x="0" y="0"/>
                </a:moveTo>
                <a:lnTo>
                  <a:pt x="0" y="663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4506340" y="2331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4569714" y="2343530"/>
            <a:ext cx="0" cy="651510"/>
          </a:xfrm>
          <a:custGeom>
            <a:avLst/>
            <a:gdLst/>
            <a:ahLst/>
            <a:cxnLst/>
            <a:rect l="l" t="t" r="r" b="b"/>
            <a:pathLst>
              <a:path h="651510">
                <a:moveTo>
                  <a:pt x="0" y="0"/>
                </a:moveTo>
                <a:lnTo>
                  <a:pt x="0" y="6513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4523994" y="23435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4685284" y="2355595"/>
            <a:ext cx="0" cy="639445"/>
          </a:xfrm>
          <a:custGeom>
            <a:avLst/>
            <a:gdLst/>
            <a:ahLst/>
            <a:cxnLst/>
            <a:rect l="l" t="t" r="r" b="b"/>
            <a:pathLst>
              <a:path h="639444">
                <a:moveTo>
                  <a:pt x="0" y="0"/>
                </a:moveTo>
                <a:lnTo>
                  <a:pt x="0" y="6393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4639564" y="2355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4695190" y="2360422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0"/>
                </a:moveTo>
                <a:lnTo>
                  <a:pt x="0" y="6344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4649470" y="23604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4702936" y="2392552"/>
            <a:ext cx="0" cy="602615"/>
          </a:xfrm>
          <a:custGeom>
            <a:avLst/>
            <a:gdLst/>
            <a:ahLst/>
            <a:cxnLst/>
            <a:rect l="l" t="t" r="r" b="b"/>
            <a:pathLst>
              <a:path h="602614">
                <a:moveTo>
                  <a:pt x="0" y="0"/>
                </a:moveTo>
                <a:lnTo>
                  <a:pt x="0" y="6023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4657216" y="23925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4712715" y="2400045"/>
            <a:ext cx="0" cy="594995"/>
          </a:xfrm>
          <a:custGeom>
            <a:avLst/>
            <a:gdLst/>
            <a:ahLst/>
            <a:cxnLst/>
            <a:rect l="l" t="t" r="r" b="b"/>
            <a:pathLst>
              <a:path h="594994">
                <a:moveTo>
                  <a:pt x="0" y="0"/>
                </a:moveTo>
                <a:lnTo>
                  <a:pt x="0" y="594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4666996" y="24000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4717669" y="2427858"/>
            <a:ext cx="0" cy="567055"/>
          </a:xfrm>
          <a:custGeom>
            <a:avLst/>
            <a:gdLst/>
            <a:ahLst/>
            <a:cxnLst/>
            <a:rect l="l" t="t" r="r" b="b"/>
            <a:pathLst>
              <a:path h="567055">
                <a:moveTo>
                  <a:pt x="0" y="0"/>
                </a:moveTo>
                <a:lnTo>
                  <a:pt x="0" y="5670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4671948" y="2430398"/>
            <a:ext cx="96520" cy="0"/>
          </a:xfrm>
          <a:custGeom>
            <a:avLst/>
            <a:gdLst/>
            <a:ahLst/>
            <a:cxnLst/>
            <a:rect l="l" t="t" r="r" b="b"/>
            <a:pathLst>
              <a:path w="96520">
                <a:moveTo>
                  <a:pt x="0" y="0"/>
                </a:moveTo>
                <a:lnTo>
                  <a:pt x="96392" y="0"/>
                </a:lnTo>
              </a:path>
            </a:pathLst>
          </a:custGeom>
          <a:ln w="1460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4722621" y="2432939"/>
            <a:ext cx="0" cy="561975"/>
          </a:xfrm>
          <a:custGeom>
            <a:avLst/>
            <a:gdLst/>
            <a:ahLst/>
            <a:cxnLst/>
            <a:rect l="l" t="t" r="r" b="b"/>
            <a:pathLst>
              <a:path h="561975">
                <a:moveTo>
                  <a:pt x="0" y="0"/>
                </a:moveTo>
                <a:lnTo>
                  <a:pt x="0" y="561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4724527" y="2477135"/>
            <a:ext cx="0" cy="518159"/>
          </a:xfrm>
          <a:custGeom>
            <a:avLst/>
            <a:gdLst/>
            <a:ahLst/>
            <a:cxnLst/>
            <a:rect l="l" t="t" r="r" b="b"/>
            <a:pathLst>
              <a:path h="518160">
                <a:moveTo>
                  <a:pt x="0" y="0"/>
                </a:moveTo>
                <a:lnTo>
                  <a:pt x="0" y="5177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4678807" y="24771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4737227" y="2535554"/>
            <a:ext cx="0" cy="459740"/>
          </a:xfrm>
          <a:custGeom>
            <a:avLst/>
            <a:gdLst/>
            <a:ahLst/>
            <a:cxnLst/>
            <a:rect l="l" t="t" r="r" b="b"/>
            <a:pathLst>
              <a:path h="459739">
                <a:moveTo>
                  <a:pt x="0" y="0"/>
                </a:moveTo>
                <a:lnTo>
                  <a:pt x="0" y="4593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1143508" y="3334321"/>
            <a:ext cx="3589020" cy="0"/>
          </a:xfrm>
          <a:custGeom>
            <a:avLst/>
            <a:gdLst/>
            <a:ahLst/>
            <a:cxnLst/>
            <a:rect l="l" t="t" r="r" b="b"/>
            <a:pathLst>
              <a:path w="3589020">
                <a:moveTo>
                  <a:pt x="0" y="0"/>
                </a:moveTo>
                <a:lnTo>
                  <a:pt x="358895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4691507" y="25355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4740147" y="2576067"/>
            <a:ext cx="0" cy="419100"/>
          </a:xfrm>
          <a:custGeom>
            <a:avLst/>
            <a:gdLst/>
            <a:ahLst/>
            <a:cxnLst/>
            <a:rect l="l" t="t" r="r" b="b"/>
            <a:pathLst>
              <a:path h="419100">
                <a:moveTo>
                  <a:pt x="0" y="0"/>
                </a:moveTo>
                <a:lnTo>
                  <a:pt x="0" y="4188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1143508" y="3334321"/>
            <a:ext cx="3592195" cy="0"/>
          </a:xfrm>
          <a:custGeom>
            <a:avLst/>
            <a:gdLst/>
            <a:ahLst/>
            <a:cxnLst/>
            <a:rect l="l" t="t" r="r" b="b"/>
            <a:pathLst>
              <a:path w="3592195">
                <a:moveTo>
                  <a:pt x="0" y="0"/>
                </a:moveTo>
                <a:lnTo>
                  <a:pt x="359187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4694428" y="25760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4750942" y="2603245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4">
                <a:moveTo>
                  <a:pt x="0" y="0"/>
                </a:moveTo>
                <a:lnTo>
                  <a:pt x="0" y="3916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1143508" y="3334321"/>
            <a:ext cx="3602990" cy="0"/>
          </a:xfrm>
          <a:custGeom>
            <a:avLst/>
            <a:gdLst/>
            <a:ahLst/>
            <a:cxnLst/>
            <a:rect l="l" t="t" r="r" b="b"/>
            <a:pathLst>
              <a:path w="3602990">
                <a:moveTo>
                  <a:pt x="0" y="0"/>
                </a:moveTo>
                <a:lnTo>
                  <a:pt x="360267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4705222" y="2608707"/>
            <a:ext cx="93980" cy="0"/>
          </a:xfrm>
          <a:custGeom>
            <a:avLst/>
            <a:gdLst/>
            <a:ahLst/>
            <a:cxnLst/>
            <a:rect l="l" t="t" r="r" b="b"/>
            <a:pathLst>
              <a:path w="93979">
                <a:moveTo>
                  <a:pt x="0" y="0"/>
                </a:moveTo>
                <a:lnTo>
                  <a:pt x="93472" y="0"/>
                </a:lnTo>
              </a:path>
            </a:pathLst>
          </a:custGeom>
          <a:ln w="20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4752975" y="2614167"/>
            <a:ext cx="0" cy="381000"/>
          </a:xfrm>
          <a:custGeom>
            <a:avLst/>
            <a:gdLst/>
            <a:ahLst/>
            <a:cxnLst/>
            <a:rect l="l" t="t" r="r" b="b"/>
            <a:pathLst>
              <a:path h="381000">
                <a:moveTo>
                  <a:pt x="0" y="0"/>
                </a:moveTo>
                <a:lnTo>
                  <a:pt x="0" y="3807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1143508" y="3334321"/>
            <a:ext cx="3604895" cy="0"/>
          </a:xfrm>
          <a:custGeom>
            <a:avLst/>
            <a:gdLst/>
            <a:ahLst/>
            <a:cxnLst/>
            <a:rect l="l" t="t" r="r" b="b"/>
            <a:pathLst>
              <a:path w="3604895">
                <a:moveTo>
                  <a:pt x="0" y="0"/>
                </a:moveTo>
                <a:lnTo>
                  <a:pt x="360470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4769611" y="2625089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5">
                <a:moveTo>
                  <a:pt x="0" y="0"/>
                </a:moveTo>
                <a:lnTo>
                  <a:pt x="0" y="3698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1143508" y="3334321"/>
            <a:ext cx="3621404" cy="0"/>
          </a:xfrm>
          <a:custGeom>
            <a:avLst/>
            <a:gdLst/>
            <a:ahLst/>
            <a:cxnLst/>
            <a:rect l="l" t="t" r="r" b="b"/>
            <a:pathLst>
              <a:path w="3621404">
                <a:moveTo>
                  <a:pt x="0" y="0"/>
                </a:moveTo>
                <a:lnTo>
                  <a:pt x="362134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723891" y="26250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791202" y="2641473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4">
                <a:moveTo>
                  <a:pt x="0" y="0"/>
                </a:moveTo>
                <a:lnTo>
                  <a:pt x="0" y="3534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1143508" y="3334321"/>
            <a:ext cx="3642995" cy="0"/>
          </a:xfrm>
          <a:custGeom>
            <a:avLst/>
            <a:gdLst/>
            <a:ahLst/>
            <a:cxnLst/>
            <a:rect l="l" t="t" r="r" b="b"/>
            <a:pathLst>
              <a:path w="3642995">
                <a:moveTo>
                  <a:pt x="0" y="0"/>
                </a:moveTo>
                <a:lnTo>
                  <a:pt x="364293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745482" y="2641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805807" y="2646933"/>
            <a:ext cx="0" cy="347980"/>
          </a:xfrm>
          <a:custGeom>
            <a:avLst/>
            <a:gdLst/>
            <a:ahLst/>
            <a:cxnLst/>
            <a:rect l="l" t="t" r="r" b="b"/>
            <a:pathLst>
              <a:path h="347980">
                <a:moveTo>
                  <a:pt x="0" y="0"/>
                </a:moveTo>
                <a:lnTo>
                  <a:pt x="0" y="3479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1143508" y="3334321"/>
            <a:ext cx="3657600" cy="0"/>
          </a:xfrm>
          <a:custGeom>
            <a:avLst/>
            <a:gdLst/>
            <a:ahLst/>
            <a:cxnLst/>
            <a:rect l="l" t="t" r="r" b="b"/>
            <a:pathLst>
              <a:path w="3657600">
                <a:moveTo>
                  <a:pt x="0" y="0"/>
                </a:moveTo>
                <a:lnTo>
                  <a:pt x="365753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760086" y="2646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815585" y="2660650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2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1143508" y="3334321"/>
            <a:ext cx="3667760" cy="0"/>
          </a:xfrm>
          <a:custGeom>
            <a:avLst/>
            <a:gdLst/>
            <a:ahLst/>
            <a:cxnLst/>
            <a:rect l="l" t="t" r="r" b="b"/>
            <a:pathLst>
              <a:path w="3667760">
                <a:moveTo>
                  <a:pt x="0" y="0"/>
                </a:moveTo>
                <a:lnTo>
                  <a:pt x="366731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769865" y="26606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819522" y="2679826"/>
            <a:ext cx="0" cy="315595"/>
          </a:xfrm>
          <a:custGeom>
            <a:avLst/>
            <a:gdLst/>
            <a:ahLst/>
            <a:cxnLst/>
            <a:rect l="l" t="t" r="r" b="b"/>
            <a:pathLst>
              <a:path h="315594">
                <a:moveTo>
                  <a:pt x="0" y="0"/>
                </a:moveTo>
                <a:lnTo>
                  <a:pt x="0" y="315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1143508" y="3334321"/>
            <a:ext cx="3671570" cy="0"/>
          </a:xfrm>
          <a:custGeom>
            <a:avLst/>
            <a:gdLst/>
            <a:ahLst/>
            <a:cxnLst/>
            <a:rect l="l" t="t" r="r" b="b"/>
            <a:pathLst>
              <a:path w="3671570">
                <a:moveTo>
                  <a:pt x="0" y="0"/>
                </a:moveTo>
                <a:lnTo>
                  <a:pt x="3671252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773803" y="2683954"/>
            <a:ext cx="95885" cy="0"/>
          </a:xfrm>
          <a:custGeom>
            <a:avLst/>
            <a:gdLst/>
            <a:ahLst/>
            <a:cxnLst/>
            <a:rect l="l" t="t" r="r" b="b"/>
            <a:pathLst>
              <a:path w="95885">
                <a:moveTo>
                  <a:pt x="0" y="0"/>
                </a:moveTo>
                <a:lnTo>
                  <a:pt x="95376" y="0"/>
                </a:lnTo>
              </a:path>
            </a:pathLst>
          </a:custGeom>
          <a:ln w="177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823459" y="2688082"/>
            <a:ext cx="0" cy="307340"/>
          </a:xfrm>
          <a:custGeom>
            <a:avLst/>
            <a:gdLst/>
            <a:ahLst/>
            <a:cxnLst/>
            <a:rect l="l" t="t" r="r" b="b"/>
            <a:pathLst>
              <a:path h="307339">
                <a:moveTo>
                  <a:pt x="0" y="0"/>
                </a:moveTo>
                <a:lnTo>
                  <a:pt x="0" y="3068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1143508" y="3334321"/>
            <a:ext cx="3675379" cy="0"/>
          </a:xfrm>
          <a:custGeom>
            <a:avLst/>
            <a:gdLst/>
            <a:ahLst/>
            <a:cxnLst/>
            <a:rect l="l" t="t" r="r" b="b"/>
            <a:pathLst>
              <a:path w="3675379">
                <a:moveTo>
                  <a:pt x="0" y="0"/>
                </a:moveTo>
                <a:lnTo>
                  <a:pt x="367518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829302" y="2696210"/>
            <a:ext cx="0" cy="299085"/>
          </a:xfrm>
          <a:custGeom>
            <a:avLst/>
            <a:gdLst/>
            <a:ahLst/>
            <a:cxnLst/>
            <a:rect l="l" t="t" r="r" b="b"/>
            <a:pathLst>
              <a:path h="299085">
                <a:moveTo>
                  <a:pt x="0" y="0"/>
                </a:moveTo>
                <a:lnTo>
                  <a:pt x="0" y="2987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1143508" y="3334321"/>
            <a:ext cx="3681095" cy="0"/>
          </a:xfrm>
          <a:custGeom>
            <a:avLst/>
            <a:gdLst/>
            <a:ahLst/>
            <a:cxnLst/>
            <a:rect l="l" t="t" r="r" b="b"/>
            <a:pathLst>
              <a:path w="3681095">
                <a:moveTo>
                  <a:pt x="0" y="0"/>
                </a:moveTo>
                <a:lnTo>
                  <a:pt x="3681031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783582" y="26962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831334" y="2759075"/>
            <a:ext cx="0" cy="236220"/>
          </a:xfrm>
          <a:custGeom>
            <a:avLst/>
            <a:gdLst/>
            <a:ahLst/>
            <a:cxnLst/>
            <a:rect l="l" t="t" r="r" b="b"/>
            <a:pathLst>
              <a:path h="236219">
                <a:moveTo>
                  <a:pt x="0" y="0"/>
                </a:moveTo>
                <a:lnTo>
                  <a:pt x="0" y="235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1143508" y="3334321"/>
            <a:ext cx="3683635" cy="0"/>
          </a:xfrm>
          <a:custGeom>
            <a:avLst/>
            <a:gdLst/>
            <a:ahLst/>
            <a:cxnLst/>
            <a:rect l="l" t="t" r="r" b="b"/>
            <a:pathLst>
              <a:path w="3683635">
                <a:moveTo>
                  <a:pt x="0" y="0"/>
                </a:moveTo>
                <a:lnTo>
                  <a:pt x="3683063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831334" y="3673728"/>
            <a:ext cx="0" cy="36830"/>
          </a:xfrm>
          <a:custGeom>
            <a:avLst/>
            <a:gdLst/>
            <a:ahLst/>
            <a:cxnLst/>
            <a:rect l="l" t="t" r="r" b="b"/>
            <a:pathLst>
              <a:path h="36829">
                <a:moveTo>
                  <a:pt x="0" y="0"/>
                </a:moveTo>
                <a:lnTo>
                  <a:pt x="0" y="363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785614" y="3710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785614" y="27590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836159" y="2777998"/>
            <a:ext cx="0" cy="217170"/>
          </a:xfrm>
          <a:custGeom>
            <a:avLst/>
            <a:gdLst/>
            <a:ahLst/>
            <a:cxnLst/>
            <a:rect l="l" t="t" r="r" b="b"/>
            <a:pathLst>
              <a:path h="217169">
                <a:moveTo>
                  <a:pt x="0" y="0"/>
                </a:moveTo>
                <a:lnTo>
                  <a:pt x="0" y="2169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1143508" y="3334321"/>
            <a:ext cx="3688079" cy="0"/>
          </a:xfrm>
          <a:custGeom>
            <a:avLst/>
            <a:gdLst/>
            <a:ahLst/>
            <a:cxnLst/>
            <a:rect l="l" t="t" r="r" b="b"/>
            <a:pathLst>
              <a:path w="3688079">
                <a:moveTo>
                  <a:pt x="0" y="0"/>
                </a:moveTo>
                <a:lnTo>
                  <a:pt x="368788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836159" y="3673728"/>
            <a:ext cx="0" cy="55880"/>
          </a:xfrm>
          <a:custGeom>
            <a:avLst/>
            <a:gdLst/>
            <a:ahLst/>
            <a:cxnLst/>
            <a:rect l="l" t="t" r="r" b="b"/>
            <a:pathLst>
              <a:path h="55879">
                <a:moveTo>
                  <a:pt x="0" y="0"/>
                </a:moveTo>
                <a:lnTo>
                  <a:pt x="0" y="554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790440" y="37292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790440" y="27779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843017" y="2815844"/>
            <a:ext cx="0" cy="179070"/>
          </a:xfrm>
          <a:custGeom>
            <a:avLst/>
            <a:gdLst/>
            <a:ahLst/>
            <a:cxnLst/>
            <a:rect l="l" t="t" r="r" b="b"/>
            <a:pathLst>
              <a:path h="179069">
                <a:moveTo>
                  <a:pt x="0" y="0"/>
                </a:moveTo>
                <a:lnTo>
                  <a:pt x="0" y="179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1143508" y="3334321"/>
            <a:ext cx="3695065" cy="0"/>
          </a:xfrm>
          <a:custGeom>
            <a:avLst/>
            <a:gdLst/>
            <a:ahLst/>
            <a:cxnLst/>
            <a:rect l="l" t="t" r="r" b="b"/>
            <a:pathLst>
              <a:path w="3695065">
                <a:moveTo>
                  <a:pt x="0" y="0"/>
                </a:moveTo>
                <a:lnTo>
                  <a:pt x="3694747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843017" y="3673728"/>
            <a:ext cx="0" cy="94615"/>
          </a:xfrm>
          <a:custGeom>
            <a:avLst/>
            <a:gdLst/>
            <a:ahLst/>
            <a:cxnLst/>
            <a:rect l="l" t="t" r="r" b="b"/>
            <a:pathLst>
              <a:path h="94614">
                <a:moveTo>
                  <a:pt x="0" y="0"/>
                </a:moveTo>
                <a:lnTo>
                  <a:pt x="0" y="941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797297" y="3770629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487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797297" y="2818510"/>
            <a:ext cx="94615" cy="0"/>
          </a:xfrm>
          <a:custGeom>
            <a:avLst/>
            <a:gdLst/>
            <a:ahLst/>
            <a:cxnLst/>
            <a:rect l="l" t="t" r="r" b="b"/>
            <a:pathLst>
              <a:path w="94614">
                <a:moveTo>
                  <a:pt x="0" y="0"/>
                </a:moveTo>
                <a:lnTo>
                  <a:pt x="94487" y="0"/>
                </a:lnTo>
              </a:path>
            </a:pathLst>
          </a:custGeom>
          <a:ln w="1485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846065" y="2821177"/>
            <a:ext cx="0" cy="173990"/>
          </a:xfrm>
          <a:custGeom>
            <a:avLst/>
            <a:gdLst/>
            <a:ahLst/>
            <a:cxnLst/>
            <a:rect l="l" t="t" r="r" b="b"/>
            <a:pathLst>
              <a:path h="173989">
                <a:moveTo>
                  <a:pt x="0" y="0"/>
                </a:moveTo>
                <a:lnTo>
                  <a:pt x="0" y="1737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1143508" y="3334321"/>
            <a:ext cx="3698240" cy="0"/>
          </a:xfrm>
          <a:custGeom>
            <a:avLst/>
            <a:gdLst/>
            <a:ahLst/>
            <a:cxnLst/>
            <a:rect l="l" t="t" r="r" b="b"/>
            <a:pathLst>
              <a:path w="3698240">
                <a:moveTo>
                  <a:pt x="0" y="0"/>
                </a:moveTo>
                <a:lnTo>
                  <a:pt x="369779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846065" y="3673728"/>
            <a:ext cx="0" cy="99695"/>
          </a:xfrm>
          <a:custGeom>
            <a:avLst/>
            <a:gdLst/>
            <a:ahLst/>
            <a:cxnLst/>
            <a:rect l="l" t="t" r="r" b="b"/>
            <a:pathLst>
              <a:path h="99695">
                <a:moveTo>
                  <a:pt x="0" y="0"/>
                </a:moveTo>
                <a:lnTo>
                  <a:pt x="0" y="996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848986" y="2866517"/>
            <a:ext cx="0" cy="128905"/>
          </a:xfrm>
          <a:custGeom>
            <a:avLst/>
            <a:gdLst/>
            <a:ahLst/>
            <a:cxnLst/>
            <a:rect l="l" t="t" r="r" b="b"/>
            <a:pathLst>
              <a:path h="128905">
                <a:moveTo>
                  <a:pt x="0" y="0"/>
                </a:moveTo>
                <a:lnTo>
                  <a:pt x="0" y="1283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1143508" y="3334321"/>
            <a:ext cx="3700779" cy="0"/>
          </a:xfrm>
          <a:custGeom>
            <a:avLst/>
            <a:gdLst/>
            <a:ahLst/>
            <a:cxnLst/>
            <a:rect l="l" t="t" r="r" b="b"/>
            <a:pathLst>
              <a:path w="3700779">
                <a:moveTo>
                  <a:pt x="0" y="0"/>
                </a:moveTo>
                <a:lnTo>
                  <a:pt x="3700716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4848986" y="3673728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6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4803266" y="38204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4803266" y="2866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4871465" y="2916427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4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1143508" y="3334321"/>
            <a:ext cx="3723640" cy="0"/>
          </a:xfrm>
          <a:custGeom>
            <a:avLst/>
            <a:gdLst/>
            <a:ahLst/>
            <a:cxnLst/>
            <a:rect l="l" t="t" r="r" b="b"/>
            <a:pathLst>
              <a:path w="3723640">
                <a:moveTo>
                  <a:pt x="0" y="0"/>
                </a:moveTo>
                <a:lnTo>
                  <a:pt x="372319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4665662" y="2493962"/>
            <a:ext cx="2639059" cy="2387091"/>
          </a:xfrm>
          <a:prstGeom prst="rect">
            <a:avLst/>
          </a:prstGeom>
          <a:blipFill>
            <a:blip r:embed="rId10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4920741" y="41164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6438138" y="4352544"/>
            <a:ext cx="0" cy="138430"/>
          </a:xfrm>
          <a:custGeom>
            <a:avLst/>
            <a:gdLst/>
            <a:ahLst/>
            <a:cxnLst/>
            <a:rect l="l" t="t" r="r" b="b"/>
            <a:pathLst>
              <a:path h="138429">
                <a:moveTo>
                  <a:pt x="0" y="0"/>
                </a:moveTo>
                <a:lnTo>
                  <a:pt x="0" y="1383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6392417" y="44908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6456679" y="4352544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18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6410959" y="4502530"/>
            <a:ext cx="218440" cy="0"/>
          </a:xfrm>
          <a:custGeom>
            <a:avLst/>
            <a:gdLst/>
            <a:ahLst/>
            <a:cxnLst/>
            <a:rect l="l" t="t" r="r" b="b"/>
            <a:pathLst>
              <a:path w="218440">
                <a:moveTo>
                  <a:pt x="0" y="0"/>
                </a:moveTo>
                <a:lnTo>
                  <a:pt x="217932" y="0"/>
                </a:lnTo>
              </a:path>
            </a:pathLst>
          </a:custGeom>
          <a:ln w="257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6485128" y="4352544"/>
            <a:ext cx="0" cy="142875"/>
          </a:xfrm>
          <a:custGeom>
            <a:avLst/>
            <a:gdLst/>
            <a:ahLst/>
            <a:cxnLst/>
            <a:rect l="l" t="t" r="r" b="b"/>
            <a:pathLst>
              <a:path h="142875">
                <a:moveTo>
                  <a:pt x="0" y="0"/>
                </a:moveTo>
                <a:lnTo>
                  <a:pt x="0" y="1427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6487033" y="4352544"/>
            <a:ext cx="0" cy="147320"/>
          </a:xfrm>
          <a:custGeom>
            <a:avLst/>
            <a:gdLst/>
            <a:ahLst/>
            <a:cxnLst/>
            <a:rect l="l" t="t" r="r" b="b"/>
            <a:pathLst>
              <a:path h="147320">
                <a:moveTo>
                  <a:pt x="0" y="0"/>
                </a:moveTo>
                <a:lnTo>
                  <a:pt x="0" y="146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6441313" y="44994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6518402" y="4352544"/>
            <a:ext cx="0" cy="153670"/>
          </a:xfrm>
          <a:custGeom>
            <a:avLst/>
            <a:gdLst/>
            <a:ahLst/>
            <a:cxnLst/>
            <a:rect l="l" t="t" r="r" b="b"/>
            <a:pathLst>
              <a:path h="153670">
                <a:moveTo>
                  <a:pt x="0" y="0"/>
                </a:moveTo>
                <a:lnTo>
                  <a:pt x="0" y="153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6472682" y="45058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6535166" y="4352544"/>
            <a:ext cx="0" cy="158750"/>
          </a:xfrm>
          <a:custGeom>
            <a:avLst/>
            <a:gdLst/>
            <a:ahLst/>
            <a:cxnLst/>
            <a:rect l="l" t="t" r="r" b="b"/>
            <a:pathLst>
              <a:path h="158750">
                <a:moveTo>
                  <a:pt x="0" y="0"/>
                </a:moveTo>
                <a:lnTo>
                  <a:pt x="0" y="1586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6489446" y="4511611"/>
            <a:ext cx="125095" cy="0"/>
          </a:xfrm>
          <a:custGeom>
            <a:avLst/>
            <a:gdLst/>
            <a:ahLst/>
            <a:cxnLst/>
            <a:rect l="l" t="t" r="r" b="b"/>
            <a:pathLst>
              <a:path w="125095">
                <a:moveTo>
                  <a:pt x="0" y="0"/>
                </a:moveTo>
                <a:lnTo>
                  <a:pt x="124713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6550786" y="4352544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50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6505067" y="451751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29">
                <a:moveTo>
                  <a:pt x="0" y="0"/>
                </a:moveTo>
                <a:lnTo>
                  <a:pt x="100202" y="0"/>
                </a:lnTo>
              </a:path>
            </a:pathLst>
          </a:custGeom>
          <a:ln w="156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6557644" y="4352544"/>
            <a:ext cx="0" cy="168275"/>
          </a:xfrm>
          <a:custGeom>
            <a:avLst/>
            <a:gdLst/>
            <a:ahLst/>
            <a:cxnLst/>
            <a:rect l="l" t="t" r="r" b="b"/>
            <a:pathLst>
              <a:path h="168275">
                <a:moveTo>
                  <a:pt x="0" y="0"/>
                </a:moveTo>
                <a:lnTo>
                  <a:pt x="0" y="168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6559550" y="4352544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9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6568440" y="4352544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6583171" y="4352544"/>
            <a:ext cx="0" cy="158115"/>
          </a:xfrm>
          <a:custGeom>
            <a:avLst/>
            <a:gdLst/>
            <a:ahLst/>
            <a:cxnLst/>
            <a:rect l="l" t="t" r="r" b="b"/>
            <a:pathLst>
              <a:path h="158114">
                <a:moveTo>
                  <a:pt x="0" y="0"/>
                </a:moveTo>
                <a:lnTo>
                  <a:pt x="0" y="1581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6597777" y="4352544"/>
            <a:ext cx="0" cy="151765"/>
          </a:xfrm>
          <a:custGeom>
            <a:avLst/>
            <a:gdLst/>
            <a:ahLst/>
            <a:cxnLst/>
            <a:rect l="l" t="t" r="r" b="b"/>
            <a:pathLst>
              <a:path h="151764">
                <a:moveTo>
                  <a:pt x="0" y="0"/>
                </a:moveTo>
                <a:lnTo>
                  <a:pt x="0" y="1516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6552056" y="45041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6622288" y="4352544"/>
            <a:ext cx="0" cy="126364"/>
          </a:xfrm>
          <a:custGeom>
            <a:avLst/>
            <a:gdLst/>
            <a:ahLst/>
            <a:cxnLst/>
            <a:rect l="l" t="t" r="r" b="b"/>
            <a:pathLst>
              <a:path h="126364">
                <a:moveTo>
                  <a:pt x="0" y="0"/>
                </a:moveTo>
                <a:lnTo>
                  <a:pt x="0" y="1263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6668389" y="4352544"/>
            <a:ext cx="0" cy="121920"/>
          </a:xfrm>
          <a:custGeom>
            <a:avLst/>
            <a:gdLst/>
            <a:ahLst/>
            <a:cxnLst/>
            <a:rect l="l" t="t" r="r" b="b"/>
            <a:pathLst>
              <a:path h="121920">
                <a:moveTo>
                  <a:pt x="0" y="0"/>
                </a:moveTo>
                <a:lnTo>
                  <a:pt x="0" y="1217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6576568" y="4474336"/>
            <a:ext cx="179070" cy="0"/>
          </a:xfrm>
          <a:custGeom>
            <a:avLst/>
            <a:gdLst/>
            <a:ahLst/>
            <a:cxnLst/>
            <a:rect l="l" t="t" r="r" b="b"/>
            <a:pathLst>
              <a:path w="179070">
                <a:moveTo>
                  <a:pt x="0" y="0"/>
                </a:moveTo>
                <a:lnTo>
                  <a:pt x="17868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6701663" y="4352544"/>
            <a:ext cx="0" cy="117475"/>
          </a:xfrm>
          <a:custGeom>
            <a:avLst/>
            <a:gdLst/>
            <a:ahLst/>
            <a:cxnLst/>
            <a:rect l="l" t="t" r="r" b="b"/>
            <a:pathLst>
              <a:path h="117475">
                <a:moveTo>
                  <a:pt x="0" y="0"/>
                </a:moveTo>
                <a:lnTo>
                  <a:pt x="0" y="1170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6655943" y="44696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6709536" y="4352544"/>
            <a:ext cx="0" cy="116205"/>
          </a:xfrm>
          <a:custGeom>
            <a:avLst/>
            <a:gdLst/>
            <a:ahLst/>
            <a:cxnLst/>
            <a:rect l="l" t="t" r="r" b="b"/>
            <a:pathLst>
              <a:path h="116204">
                <a:moveTo>
                  <a:pt x="0" y="0"/>
                </a:moveTo>
                <a:lnTo>
                  <a:pt x="0" y="115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6713473" y="4352544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6667754" y="44632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6730110" y="4352544"/>
            <a:ext cx="0" cy="109855"/>
          </a:xfrm>
          <a:custGeom>
            <a:avLst/>
            <a:gdLst/>
            <a:ahLst/>
            <a:cxnLst/>
            <a:rect l="l" t="t" r="r" b="b"/>
            <a:pathLst>
              <a:path h="109854">
                <a:moveTo>
                  <a:pt x="0" y="0"/>
                </a:moveTo>
                <a:lnTo>
                  <a:pt x="0" y="1093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6684391" y="44618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730365" y="4353782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8" y="0"/>
                </a:lnTo>
              </a:path>
            </a:pathLst>
          </a:custGeom>
          <a:ln w="2171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7254240" y="4352544"/>
            <a:ext cx="0" cy="304800"/>
          </a:xfrm>
          <a:custGeom>
            <a:avLst/>
            <a:gdLst/>
            <a:ahLst/>
            <a:cxnLst/>
            <a:rect l="l" t="t" r="r" b="b"/>
            <a:pathLst>
              <a:path h="304800">
                <a:moveTo>
                  <a:pt x="0" y="0"/>
                </a:moveTo>
                <a:lnTo>
                  <a:pt x="0" y="3047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7208519" y="46573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7498080" y="2655442"/>
            <a:ext cx="0" cy="1584325"/>
          </a:xfrm>
          <a:custGeom>
            <a:avLst/>
            <a:gdLst/>
            <a:ahLst/>
            <a:cxnLst/>
            <a:rect l="l" t="t" r="r" b="b"/>
            <a:pathLst>
              <a:path h="1584325">
                <a:moveTo>
                  <a:pt x="0" y="1583944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7498080" y="42393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7498080" y="40130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7498080" y="37868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7498080" y="3560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7498080" y="3334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7498080" y="31080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7498080" y="28817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7498080" y="26554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 txBox="1"/>
          <p:nvPr/>
        </p:nvSpPr>
        <p:spPr>
          <a:xfrm>
            <a:off x="7668259" y="2595877"/>
            <a:ext cx="1165860" cy="17240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650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650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807" name="object 807"/>
          <p:cNvSpPr/>
          <p:nvPr/>
        </p:nvSpPr>
        <p:spPr>
          <a:xfrm>
            <a:off x="1143380" y="3463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1143380" y="3463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1161033" y="3511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1161033" y="3511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1179575" y="35624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1179575" y="35624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1207008" y="36367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1207008" y="36367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1268920" y="2522791"/>
            <a:ext cx="3320415" cy="1786890"/>
          </a:xfrm>
          <a:prstGeom prst="rect">
            <a:avLst/>
          </a:prstGeom>
          <a:blipFill>
            <a:blip r:embed="rId11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 txBox="1"/>
          <p:nvPr/>
        </p:nvSpPr>
        <p:spPr>
          <a:xfrm>
            <a:off x="141643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99662000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7" name="object 817"/>
          <p:cNvSpPr txBox="1"/>
          <p:nvPr/>
        </p:nvSpPr>
        <p:spPr>
          <a:xfrm>
            <a:off x="239623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99663000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8" name="object 818"/>
          <p:cNvSpPr txBox="1"/>
          <p:nvPr/>
        </p:nvSpPr>
        <p:spPr>
          <a:xfrm>
            <a:off x="337604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99664000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19" name="object 819"/>
          <p:cNvSpPr txBox="1"/>
          <p:nvPr/>
        </p:nvSpPr>
        <p:spPr>
          <a:xfrm>
            <a:off x="435571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99665000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0" name="object 820"/>
          <p:cNvSpPr txBox="1"/>
          <p:nvPr/>
        </p:nvSpPr>
        <p:spPr>
          <a:xfrm>
            <a:off x="533552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99666000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1" name="object 821"/>
          <p:cNvSpPr txBox="1"/>
          <p:nvPr/>
        </p:nvSpPr>
        <p:spPr>
          <a:xfrm>
            <a:off x="631520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99667000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2" name="object 822"/>
          <p:cNvSpPr txBox="1"/>
          <p:nvPr/>
        </p:nvSpPr>
        <p:spPr>
          <a:xfrm>
            <a:off x="594230" y="4649557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823" name="object 823"/>
          <p:cNvSpPr txBox="1"/>
          <p:nvPr/>
        </p:nvSpPr>
        <p:spPr>
          <a:xfrm>
            <a:off x="594230" y="388128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24" name="object 824"/>
          <p:cNvSpPr txBox="1"/>
          <p:nvPr/>
        </p:nvSpPr>
        <p:spPr>
          <a:xfrm>
            <a:off x="594230" y="307965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825" name="object 825"/>
          <p:cNvSpPr txBox="1"/>
          <p:nvPr/>
        </p:nvSpPr>
        <p:spPr>
          <a:xfrm>
            <a:off x="594230" y="227803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826" name="object 82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PCDH19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449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0.00068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0.035</a:t>
            </a:r>
            <a:endParaRPr sz="1200">
              <a:latin typeface="Arial"/>
              <a:cs typeface="Arial"/>
            </a:endParaRPr>
          </a:p>
        </p:txBody>
      </p:sp>
      <p:sp>
        <p:nvSpPr>
          <p:cNvPr id="828" name="object 828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29" name="object 829"/>
          <p:cNvSpPr/>
          <p:nvPr/>
        </p:nvSpPr>
        <p:spPr>
          <a:xfrm>
            <a:off x="4889119" y="3899915"/>
            <a:ext cx="979169" cy="226695"/>
          </a:xfrm>
          <a:custGeom>
            <a:avLst/>
            <a:gdLst/>
            <a:ahLst/>
            <a:cxnLst/>
            <a:rect l="l" t="t" r="r" b="b"/>
            <a:pathLst>
              <a:path w="979170" h="226695">
                <a:moveTo>
                  <a:pt x="0" y="226313"/>
                </a:moveTo>
                <a:lnTo>
                  <a:pt x="978788" y="226313"/>
                </a:lnTo>
                <a:lnTo>
                  <a:pt x="978788" y="0"/>
                </a:lnTo>
                <a:lnTo>
                  <a:pt x="0" y="0"/>
                </a:lnTo>
                <a:lnTo>
                  <a:pt x="0" y="22631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 txBox="1"/>
          <p:nvPr/>
        </p:nvSpPr>
        <p:spPr>
          <a:xfrm>
            <a:off x="5213350" y="3959350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831" name="object 831"/>
          <p:cNvSpPr/>
          <p:nvPr/>
        </p:nvSpPr>
        <p:spPr>
          <a:xfrm>
            <a:off x="2972244" y="5349557"/>
            <a:ext cx="0" cy="9525"/>
          </a:xfrm>
          <a:custGeom>
            <a:avLst/>
            <a:gdLst/>
            <a:ahLst/>
            <a:cxnLst/>
            <a:rect l="l" t="t" r="r" b="b"/>
            <a:pathLst>
              <a:path h="9525">
                <a:moveTo>
                  <a:pt x="0" y="0"/>
                </a:moveTo>
                <a:lnTo>
                  <a:pt x="0" y="9524"/>
                </a:lnTo>
              </a:path>
            </a:pathLst>
          </a:custGeom>
          <a:ln w="317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2967037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2967926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7" name="object 837"/>
          <p:cNvSpPr/>
          <p:nvPr/>
        </p:nvSpPr>
        <p:spPr>
          <a:xfrm>
            <a:off x="5868923" y="4126229"/>
            <a:ext cx="1629410" cy="226695"/>
          </a:xfrm>
          <a:custGeom>
            <a:avLst/>
            <a:gdLst/>
            <a:ahLst/>
            <a:cxnLst/>
            <a:rect l="l" t="t" r="r" b="b"/>
            <a:pathLst>
              <a:path w="1629409" h="226695">
                <a:moveTo>
                  <a:pt x="0" y="226314"/>
                </a:moveTo>
                <a:lnTo>
                  <a:pt x="1629155" y="226314"/>
                </a:lnTo>
                <a:lnTo>
                  <a:pt x="1629155" y="0"/>
                </a:lnTo>
                <a:lnTo>
                  <a:pt x="0" y="0"/>
                </a:lnTo>
                <a:lnTo>
                  <a:pt x="0" y="226314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8" name="object 838"/>
          <p:cNvSpPr txBox="1"/>
          <p:nvPr/>
        </p:nvSpPr>
        <p:spPr>
          <a:xfrm>
            <a:off x="6861429" y="4188204"/>
            <a:ext cx="63754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1</a:t>
            </a:r>
            <a:r>
              <a:rPr sz="600" spc="-5" dirty="0">
                <a:latin typeface="Arial"/>
                <a:cs typeface="Arial"/>
              </a:rPr>
              <a:t>−5kb_upstream_</a:t>
            </a:r>
            <a:endParaRPr sz="600">
              <a:latin typeface="Arial"/>
              <a:cs typeface="Arial"/>
            </a:endParaRPr>
          </a:p>
        </p:txBody>
      </p:sp>
      <p:sp>
        <p:nvSpPr>
          <p:cNvPr id="839" name="object 839"/>
          <p:cNvSpPr/>
          <p:nvPr/>
        </p:nvSpPr>
        <p:spPr>
          <a:xfrm>
            <a:off x="2967037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0" name="object 840"/>
          <p:cNvSpPr/>
          <p:nvPr/>
        </p:nvSpPr>
        <p:spPr>
          <a:xfrm>
            <a:off x="2967926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1" name="object 84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2" name="object 842"/>
          <p:cNvSpPr/>
          <p:nvPr/>
        </p:nvSpPr>
        <p:spPr>
          <a:xfrm>
            <a:off x="1143508" y="3673602"/>
            <a:ext cx="2102485" cy="226695"/>
          </a:xfrm>
          <a:custGeom>
            <a:avLst/>
            <a:gdLst/>
            <a:ahLst/>
            <a:cxnLst/>
            <a:rect l="l" t="t" r="r" b="b"/>
            <a:pathLst>
              <a:path w="2102485" h="226695">
                <a:moveTo>
                  <a:pt x="0" y="226314"/>
                </a:moveTo>
                <a:lnTo>
                  <a:pt x="2102485" y="226314"/>
                </a:lnTo>
                <a:lnTo>
                  <a:pt x="2102485" y="0"/>
                </a:lnTo>
                <a:lnTo>
                  <a:pt x="0" y="0"/>
                </a:lnTo>
                <a:lnTo>
                  <a:pt x="0" y="226314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3" name="object 843"/>
          <p:cNvSpPr txBox="1"/>
          <p:nvPr/>
        </p:nvSpPr>
        <p:spPr>
          <a:xfrm>
            <a:off x="1942845" y="3734433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44" name="object 844"/>
          <p:cNvSpPr/>
          <p:nvPr/>
        </p:nvSpPr>
        <p:spPr>
          <a:xfrm>
            <a:off x="2967037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5" name="object 845"/>
          <p:cNvSpPr/>
          <p:nvPr/>
        </p:nvSpPr>
        <p:spPr>
          <a:xfrm>
            <a:off x="2967926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6" name="object 84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7" name="object 847"/>
          <p:cNvSpPr/>
          <p:nvPr/>
        </p:nvSpPr>
        <p:spPr>
          <a:xfrm>
            <a:off x="3247008" y="3447415"/>
            <a:ext cx="1641475" cy="226695"/>
          </a:xfrm>
          <a:custGeom>
            <a:avLst/>
            <a:gdLst/>
            <a:ahLst/>
            <a:cxnLst/>
            <a:rect l="l" t="t" r="r" b="b"/>
            <a:pathLst>
              <a:path w="1641475" h="226695">
                <a:moveTo>
                  <a:pt x="0" y="226313"/>
                </a:moveTo>
                <a:lnTo>
                  <a:pt x="1641094" y="226313"/>
                </a:lnTo>
                <a:lnTo>
                  <a:pt x="1641094" y="0"/>
                </a:lnTo>
                <a:lnTo>
                  <a:pt x="0" y="0"/>
                </a:lnTo>
                <a:lnTo>
                  <a:pt x="0" y="2263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8" name="object 848"/>
          <p:cNvSpPr txBox="1"/>
          <p:nvPr/>
        </p:nvSpPr>
        <p:spPr>
          <a:xfrm>
            <a:off x="3946905" y="3515866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849" name="object 849"/>
          <p:cNvSpPr/>
          <p:nvPr/>
        </p:nvSpPr>
        <p:spPr>
          <a:xfrm>
            <a:off x="2967037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0" name="object 850"/>
          <p:cNvSpPr/>
          <p:nvPr/>
        </p:nvSpPr>
        <p:spPr>
          <a:xfrm>
            <a:off x="2967926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1" name="object 85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1143508" y="2994914"/>
            <a:ext cx="3744595" cy="226695"/>
          </a:xfrm>
          <a:custGeom>
            <a:avLst/>
            <a:gdLst/>
            <a:ahLst/>
            <a:cxnLst/>
            <a:rect l="l" t="t" r="r" b="b"/>
            <a:pathLst>
              <a:path w="3744595" h="226694">
                <a:moveTo>
                  <a:pt x="0" y="226313"/>
                </a:moveTo>
                <a:lnTo>
                  <a:pt x="3744595" y="226313"/>
                </a:lnTo>
                <a:lnTo>
                  <a:pt x="3744595" y="0"/>
                </a:lnTo>
                <a:lnTo>
                  <a:pt x="0" y="0"/>
                </a:lnTo>
                <a:lnTo>
                  <a:pt x="0" y="226313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 txBox="1"/>
          <p:nvPr/>
        </p:nvSpPr>
        <p:spPr>
          <a:xfrm>
            <a:off x="2921635" y="305663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54" name="object 854"/>
          <p:cNvSpPr/>
          <p:nvPr/>
        </p:nvSpPr>
        <p:spPr>
          <a:xfrm>
            <a:off x="2967037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2967926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1143508" y="3221101"/>
            <a:ext cx="3744595" cy="226695"/>
          </a:xfrm>
          <a:custGeom>
            <a:avLst/>
            <a:gdLst/>
            <a:ahLst/>
            <a:cxnLst/>
            <a:rect l="l" t="t" r="r" b="b"/>
            <a:pathLst>
              <a:path w="3744595" h="226695">
                <a:moveTo>
                  <a:pt x="0" y="226313"/>
                </a:moveTo>
                <a:lnTo>
                  <a:pt x="3744595" y="226313"/>
                </a:lnTo>
                <a:lnTo>
                  <a:pt x="3744595" y="0"/>
                </a:lnTo>
                <a:lnTo>
                  <a:pt x="0" y="0"/>
                </a:lnTo>
                <a:lnTo>
                  <a:pt x="0" y="226313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 txBox="1"/>
          <p:nvPr/>
        </p:nvSpPr>
        <p:spPr>
          <a:xfrm>
            <a:off x="2839085" y="3285869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59" name="object 859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60" name="object 860"/>
          <p:cNvSpPr/>
          <p:nvPr/>
        </p:nvSpPr>
        <p:spPr>
          <a:xfrm>
            <a:off x="2967037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2967926" y="53543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27432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 txBox="1"/>
          <p:nvPr/>
        </p:nvSpPr>
        <p:spPr>
          <a:xfrm>
            <a:off x="2500122" y="5059424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905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−0.345)</a:t>
            </a:r>
            <a:endParaRPr sz="800">
              <a:latin typeface="Arial"/>
              <a:cs typeface="Arial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865" name="object 865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271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2717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33297" y="4323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33297" y="43239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51838" y="4335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1838" y="43350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35277" y="438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35277" y="438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87855" y="4415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87855" y="44152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80438" y="4467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80438" y="4467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94866" y="4528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94866" y="45288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88363" y="4658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88363" y="4658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977898" y="4687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77898" y="4687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89150" y="4714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089150" y="4714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84907" y="4730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84907" y="47303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02382" y="4737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02382" y="4737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36292" y="4736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36292" y="4736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73376" y="4734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73376" y="4734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01189" y="4732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01189" y="4732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524760" y="4710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524760" y="47101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30982" y="4708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30982" y="47085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40254" y="4705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40254" y="47059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80385" y="4694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80385" y="46940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89657" y="4690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89657" y="4690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617470" y="468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617470" y="46810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663825" y="4662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63825" y="46624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10179" y="4640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10179" y="46407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787395" y="4597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787395" y="45979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99842" y="459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799842" y="45902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805938" y="4586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805938" y="4586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2849245" y="4557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2849245" y="45576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2867786" y="4544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2867786" y="4544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2877057" y="453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2877057" y="4537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2938779" y="4490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2938779" y="44908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2960497" y="4473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2960497" y="44734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019170" y="4423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019170" y="4423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084067" y="4365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084067" y="43651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142742" y="4309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142742" y="4309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173602" y="4279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173602" y="4279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219957" y="4232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219957" y="42327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250945" y="4201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250945" y="42014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272535" y="4179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272535" y="4179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309620" y="4140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309620" y="4140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3377565" y="4069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3377565" y="4069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3439414" y="400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3439414" y="400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3461003" y="398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3461003" y="398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3482594" y="3957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3482594" y="39574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3491865" y="3947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3491865" y="3947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3579812" y="2936176"/>
            <a:ext cx="1048892" cy="94157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703064" y="2868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703064" y="28680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774184" y="2821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774184" y="2821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823586" y="2791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823586" y="2791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885309" y="2756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885309" y="27569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947158" y="272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947158" y="27260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999735" y="2702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99735" y="2702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015103" y="2696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015103" y="26967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024373" y="2693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24373" y="2693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39867" y="2687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39867" y="2687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67680" y="2677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67680" y="2677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080000" y="2673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080000" y="26736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63439" y="2651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163439" y="26517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09794" y="2643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09794" y="26436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404484" y="2640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404484" y="2640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589778" y="2681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589778" y="2681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617590" y="269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617590" y="26915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679440" y="2715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679440" y="2715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824601" y="2788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824601" y="27884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908040" y="2839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908040" y="28393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022340" y="2919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022340" y="29192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152134" y="3022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152134" y="3022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226302" y="3087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226302" y="3087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247891" y="3107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247891" y="3107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278879" y="3136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278879" y="3136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420992" y="3275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420992" y="32754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529069" y="338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529069" y="33891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550659" y="3412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550659" y="3412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566154" y="3429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566154" y="3429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600190" y="3466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600190" y="34669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819518" y="3719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819518" y="3719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853555" y="3760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853555" y="37603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940042" y="3864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940042" y="38649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119239" y="4086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7119239" y="40860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7236586" y="423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7236586" y="4232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242809" y="4240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7242809" y="42402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988313" y="5486400"/>
            <a:ext cx="6179820" cy="0"/>
          </a:xfrm>
          <a:custGeom>
            <a:avLst/>
            <a:gdLst/>
            <a:ahLst/>
            <a:cxnLst/>
            <a:rect l="l" t="t" r="r" b="b"/>
            <a:pathLst>
              <a:path w="6179820">
                <a:moveTo>
                  <a:pt x="0" y="0"/>
                </a:moveTo>
                <a:lnTo>
                  <a:pt x="617943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98831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253314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07797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562292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716775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914400" y="1965705"/>
            <a:ext cx="0" cy="3249930"/>
          </a:xfrm>
          <a:custGeom>
            <a:avLst/>
            <a:gdLst/>
            <a:ahLst/>
            <a:cxnLst/>
            <a:rect l="l" t="t" r="r" b="b"/>
            <a:pathLst>
              <a:path h="3249929">
                <a:moveTo>
                  <a:pt x="0" y="0"/>
                </a:moveTo>
                <a:lnTo>
                  <a:pt x="0" y="32499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822960" y="52156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822960" y="44030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732016" y="3590671"/>
            <a:ext cx="766445" cy="0"/>
          </a:xfrm>
          <a:custGeom>
            <a:avLst/>
            <a:gdLst/>
            <a:ahLst/>
            <a:cxnLst/>
            <a:rect l="l" t="t" r="r" b="b"/>
            <a:pathLst>
              <a:path w="766445">
                <a:moveTo>
                  <a:pt x="0" y="0"/>
                </a:moveTo>
                <a:lnTo>
                  <a:pt x="766063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5239639" y="3590671"/>
            <a:ext cx="504190" cy="0"/>
          </a:xfrm>
          <a:custGeom>
            <a:avLst/>
            <a:gdLst/>
            <a:ahLst/>
            <a:cxnLst/>
            <a:rect l="l" t="t" r="r" b="b"/>
            <a:pathLst>
              <a:path w="504189">
                <a:moveTo>
                  <a:pt x="0" y="0"/>
                </a:moveTo>
                <a:lnTo>
                  <a:pt x="50368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822960" y="3590671"/>
            <a:ext cx="3857625" cy="0"/>
          </a:xfrm>
          <a:custGeom>
            <a:avLst/>
            <a:gdLst/>
            <a:ahLst/>
            <a:cxnLst/>
            <a:rect l="l" t="t" r="r" b="b"/>
            <a:pathLst>
              <a:path w="3857625">
                <a:moveTo>
                  <a:pt x="0" y="0"/>
                </a:moveTo>
                <a:lnTo>
                  <a:pt x="38574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822960" y="27781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822960" y="19657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149603" y="4274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149603" y="42832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153477" y="42832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236217" y="43267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236217" y="4340923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>
                <a:moveTo>
                  <a:pt x="0" y="0"/>
                </a:moveTo>
                <a:lnTo>
                  <a:pt x="35687" y="0"/>
                </a:lnTo>
              </a:path>
            </a:pathLst>
          </a:custGeom>
          <a:ln w="2057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239964" y="43353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254760" y="43379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258506" y="43465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338199" y="43874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338199" y="43961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341945" y="43960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390650" y="44180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390650" y="44267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394523" y="44266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1483360" y="44705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1483360" y="44791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487106" y="44790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597660" y="45316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601533" y="45401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849310" y="2057971"/>
            <a:ext cx="3422396" cy="330111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5407278" y="26436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5407278" y="26522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5411152" y="26522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5592698" y="26847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5592698" y="26932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5596445" y="26933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5620511" y="26943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5620511" y="27029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5624258" y="27028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5682234" y="27185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5682234" y="27271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5686107" y="27271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5827521" y="27912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5827521" y="27998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5831268" y="27997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5910960" y="28421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910960" y="28507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914707" y="28507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6025260" y="29221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6029007" y="29307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6155054" y="30257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6158801" y="30343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6229096" y="30907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6232969" y="309937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6250813" y="31103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6254559" y="31189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6281673" y="3139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6285547" y="3147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6423786" y="32783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6427660" y="32869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6531991" y="33920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6535737" y="34006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6553581" y="3415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6557327" y="3423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6569075" y="34323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569075" y="34408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572821" y="34408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602983" y="34697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606857" y="34783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822440" y="3722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822440" y="37312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826186" y="37311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856348" y="37632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856348" y="37717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860222" y="37718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942835" y="38677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942835" y="38764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946709" y="38763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7122032" y="40888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7122032" y="40975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7125906" y="40974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7239507" y="42354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7239507" y="42439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7243254" y="42440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7245604" y="42431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7245604" y="42517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7249477" y="42517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158239" y="3441953"/>
            <a:ext cx="0" cy="1045210"/>
          </a:xfrm>
          <a:custGeom>
            <a:avLst/>
            <a:gdLst/>
            <a:ahLst/>
            <a:cxnLst/>
            <a:rect l="l" t="t" r="r" b="b"/>
            <a:pathLst>
              <a:path h="1045210">
                <a:moveTo>
                  <a:pt x="0" y="0"/>
                </a:moveTo>
                <a:lnTo>
                  <a:pt x="0" y="1044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158239" y="4748784"/>
            <a:ext cx="0" cy="375920"/>
          </a:xfrm>
          <a:custGeom>
            <a:avLst/>
            <a:gdLst/>
            <a:ahLst/>
            <a:cxnLst/>
            <a:rect l="l" t="t" r="r" b="b"/>
            <a:pathLst>
              <a:path h="375920">
                <a:moveTo>
                  <a:pt x="0" y="0"/>
                </a:moveTo>
                <a:lnTo>
                  <a:pt x="0" y="375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112519" y="513232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4">
                <a:moveTo>
                  <a:pt x="0" y="0"/>
                </a:moveTo>
                <a:lnTo>
                  <a:pt x="177927" y="0"/>
                </a:lnTo>
              </a:path>
            </a:pathLst>
          </a:custGeom>
          <a:ln w="2527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112519" y="34419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244727" y="3530600"/>
            <a:ext cx="0" cy="956310"/>
          </a:xfrm>
          <a:custGeom>
            <a:avLst/>
            <a:gdLst/>
            <a:ahLst/>
            <a:cxnLst/>
            <a:rect l="l" t="t" r="r" b="b"/>
            <a:pathLst>
              <a:path h="956310">
                <a:moveTo>
                  <a:pt x="0" y="0"/>
                </a:moveTo>
                <a:lnTo>
                  <a:pt x="0" y="9560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244727" y="4748784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5">
                <a:moveTo>
                  <a:pt x="0" y="0"/>
                </a:moveTo>
                <a:lnTo>
                  <a:pt x="0" y="391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199007" y="35306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263269" y="3549269"/>
            <a:ext cx="0" cy="937894"/>
          </a:xfrm>
          <a:custGeom>
            <a:avLst/>
            <a:gdLst/>
            <a:ahLst/>
            <a:cxnLst/>
            <a:rect l="l" t="t" r="r" b="b"/>
            <a:pathLst>
              <a:path h="937895">
                <a:moveTo>
                  <a:pt x="0" y="0"/>
                </a:moveTo>
                <a:lnTo>
                  <a:pt x="0" y="9373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263269" y="4748784"/>
            <a:ext cx="0" cy="394970"/>
          </a:xfrm>
          <a:custGeom>
            <a:avLst/>
            <a:gdLst/>
            <a:ahLst/>
            <a:cxnLst/>
            <a:rect l="l" t="t" r="r" b="b"/>
            <a:pathLst>
              <a:path h="394970">
                <a:moveTo>
                  <a:pt x="0" y="0"/>
                </a:moveTo>
                <a:lnTo>
                  <a:pt x="0" y="3949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217549" y="5143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217549" y="35492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346708" y="3630929"/>
            <a:ext cx="0" cy="855980"/>
          </a:xfrm>
          <a:custGeom>
            <a:avLst/>
            <a:gdLst/>
            <a:ahLst/>
            <a:cxnLst/>
            <a:rect l="l" t="t" r="r" b="b"/>
            <a:pathLst>
              <a:path h="855979">
                <a:moveTo>
                  <a:pt x="0" y="0"/>
                </a:moveTo>
                <a:lnTo>
                  <a:pt x="0" y="8557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346708" y="4748784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3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300988" y="51611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300988" y="3630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399286" y="3680459"/>
            <a:ext cx="0" cy="806450"/>
          </a:xfrm>
          <a:custGeom>
            <a:avLst/>
            <a:gdLst/>
            <a:ahLst/>
            <a:cxnLst/>
            <a:rect l="l" t="t" r="r" b="b"/>
            <a:pathLst>
              <a:path h="806450">
                <a:moveTo>
                  <a:pt x="0" y="0"/>
                </a:moveTo>
                <a:lnTo>
                  <a:pt x="0" y="8061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399286" y="4748784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40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353566" y="51728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353566" y="36804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491869" y="3763390"/>
            <a:ext cx="0" cy="723265"/>
          </a:xfrm>
          <a:custGeom>
            <a:avLst/>
            <a:gdLst/>
            <a:ahLst/>
            <a:cxnLst/>
            <a:rect l="l" t="t" r="r" b="b"/>
            <a:pathLst>
              <a:path h="723264">
                <a:moveTo>
                  <a:pt x="0" y="0"/>
                </a:moveTo>
                <a:lnTo>
                  <a:pt x="0" y="7232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491869" y="4748784"/>
            <a:ext cx="0" cy="446405"/>
          </a:xfrm>
          <a:custGeom>
            <a:avLst/>
            <a:gdLst/>
            <a:ahLst/>
            <a:cxnLst/>
            <a:rect l="l" t="t" r="r" b="b"/>
            <a:pathLst>
              <a:path h="446404">
                <a:moveTo>
                  <a:pt x="0" y="0"/>
                </a:moveTo>
                <a:lnTo>
                  <a:pt x="0" y="446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446149" y="519493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446149" y="37633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606296" y="3856482"/>
            <a:ext cx="0" cy="368300"/>
          </a:xfrm>
          <a:custGeom>
            <a:avLst/>
            <a:gdLst/>
            <a:ahLst/>
            <a:cxnLst/>
            <a:rect l="l" t="t" r="r" b="b"/>
            <a:pathLst>
              <a:path h="368300">
                <a:moveTo>
                  <a:pt x="0" y="0"/>
                </a:moveTo>
                <a:lnTo>
                  <a:pt x="0" y="368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606296" y="4748784"/>
            <a:ext cx="0" cy="475615"/>
          </a:xfrm>
          <a:custGeom>
            <a:avLst/>
            <a:gdLst/>
            <a:ahLst/>
            <a:cxnLst/>
            <a:rect l="l" t="t" r="r" b="b"/>
            <a:pathLst>
              <a:path h="475614">
                <a:moveTo>
                  <a:pt x="0" y="0"/>
                </a:moveTo>
                <a:lnTo>
                  <a:pt x="0" y="47523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560575" y="52240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560575" y="38564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899792" y="4039996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6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854073" y="40399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989327" y="4078223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4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943607" y="40782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2100579" y="4113529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11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2054860" y="41135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2196338" y="4133088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5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2150617" y="41330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2313813" y="4143247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2268092" y="4142740"/>
            <a:ext cx="162560" cy="0"/>
          </a:xfrm>
          <a:custGeom>
            <a:avLst/>
            <a:gdLst/>
            <a:ahLst/>
            <a:cxnLst/>
            <a:rect l="l" t="t" r="r" b="b"/>
            <a:pathLst>
              <a:path w="162560">
                <a:moveTo>
                  <a:pt x="0" y="0"/>
                </a:moveTo>
                <a:lnTo>
                  <a:pt x="162432" y="0"/>
                </a:lnTo>
              </a:path>
            </a:pathLst>
          </a:custGeom>
          <a:ln w="1079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2347722" y="4143375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12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2384805" y="4142104"/>
            <a:ext cx="0" cy="82550"/>
          </a:xfrm>
          <a:custGeom>
            <a:avLst/>
            <a:gdLst/>
            <a:ahLst/>
            <a:cxnLst/>
            <a:rect l="l" t="t" r="r" b="b"/>
            <a:pathLst>
              <a:path h="82550">
                <a:moveTo>
                  <a:pt x="0" y="0"/>
                </a:moveTo>
                <a:lnTo>
                  <a:pt x="0" y="82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2412619" y="4140072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2366898" y="41400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709731" y="34424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668773" y="34465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239639" y="3247263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730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415915" y="2052320"/>
            <a:ext cx="0" cy="862330"/>
          </a:xfrm>
          <a:custGeom>
            <a:avLst/>
            <a:gdLst/>
            <a:ahLst/>
            <a:cxnLst/>
            <a:rect l="l" t="t" r="r" b="b"/>
            <a:pathLst>
              <a:path h="862330">
                <a:moveTo>
                  <a:pt x="0" y="0"/>
                </a:moveTo>
                <a:lnTo>
                  <a:pt x="0" y="8619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415915" y="3176397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8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370195" y="32522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370195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601208" y="2092325"/>
            <a:ext cx="0" cy="822325"/>
          </a:xfrm>
          <a:custGeom>
            <a:avLst/>
            <a:gdLst/>
            <a:ahLst/>
            <a:cxnLst/>
            <a:rect l="l" t="t" r="r" b="b"/>
            <a:pathLst>
              <a:path h="822325">
                <a:moveTo>
                  <a:pt x="0" y="0"/>
                </a:moveTo>
                <a:lnTo>
                  <a:pt x="0" y="8219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601208" y="3176397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9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555488" y="3294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555488" y="20923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629021" y="2102230"/>
            <a:ext cx="0" cy="812165"/>
          </a:xfrm>
          <a:custGeom>
            <a:avLst/>
            <a:gdLst/>
            <a:ahLst/>
            <a:cxnLst/>
            <a:rect l="l" t="t" r="r" b="b"/>
            <a:pathLst>
              <a:path h="812164">
                <a:moveTo>
                  <a:pt x="0" y="0"/>
                </a:moveTo>
                <a:lnTo>
                  <a:pt x="0" y="812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629021" y="3176397"/>
            <a:ext cx="0" cy="127635"/>
          </a:xfrm>
          <a:custGeom>
            <a:avLst/>
            <a:gdLst/>
            <a:ahLst/>
            <a:cxnLst/>
            <a:rect l="l" t="t" r="r" b="b"/>
            <a:pathLst>
              <a:path h="127635">
                <a:moveTo>
                  <a:pt x="0" y="0"/>
                </a:moveTo>
                <a:lnTo>
                  <a:pt x="0" y="1271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583301" y="33035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583301" y="21022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5690870" y="2127630"/>
            <a:ext cx="0" cy="786765"/>
          </a:xfrm>
          <a:custGeom>
            <a:avLst/>
            <a:gdLst/>
            <a:ahLst/>
            <a:cxnLst/>
            <a:rect l="l" t="t" r="r" b="b"/>
            <a:pathLst>
              <a:path h="786764">
                <a:moveTo>
                  <a:pt x="0" y="0"/>
                </a:moveTo>
                <a:lnTo>
                  <a:pt x="0" y="786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5690870" y="3176397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5">
                <a:moveTo>
                  <a:pt x="0" y="0"/>
                </a:moveTo>
                <a:lnTo>
                  <a:pt x="0" y="1502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5645150" y="33266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5645150" y="21276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836030" y="2204720"/>
            <a:ext cx="0" cy="709930"/>
          </a:xfrm>
          <a:custGeom>
            <a:avLst/>
            <a:gdLst/>
            <a:ahLst/>
            <a:cxnLst/>
            <a:rect l="l" t="t" r="r" b="b"/>
            <a:pathLst>
              <a:path h="709930">
                <a:moveTo>
                  <a:pt x="0" y="0"/>
                </a:moveTo>
                <a:lnTo>
                  <a:pt x="0" y="7095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790310" y="22047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919470" y="2258948"/>
            <a:ext cx="0" cy="655320"/>
          </a:xfrm>
          <a:custGeom>
            <a:avLst/>
            <a:gdLst/>
            <a:ahLst/>
            <a:cxnLst/>
            <a:rect l="l" t="t" r="r" b="b"/>
            <a:pathLst>
              <a:path h="655319">
                <a:moveTo>
                  <a:pt x="0" y="0"/>
                </a:moveTo>
                <a:lnTo>
                  <a:pt x="0" y="6553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914707" y="34404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873750" y="34425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873750" y="22589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033770" y="2343150"/>
            <a:ext cx="0" cy="571500"/>
          </a:xfrm>
          <a:custGeom>
            <a:avLst/>
            <a:gdLst/>
            <a:ahLst/>
            <a:cxnLst/>
            <a:rect l="l" t="t" r="r" b="b"/>
            <a:pathLst>
              <a:path h="571500">
                <a:moveTo>
                  <a:pt x="0" y="0"/>
                </a:moveTo>
                <a:lnTo>
                  <a:pt x="0" y="5711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988050" y="23431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163564" y="2450464"/>
            <a:ext cx="0" cy="464184"/>
          </a:xfrm>
          <a:custGeom>
            <a:avLst/>
            <a:gdLst/>
            <a:ahLst/>
            <a:cxnLst/>
            <a:rect l="l" t="t" r="r" b="b"/>
            <a:pathLst>
              <a:path h="464185">
                <a:moveTo>
                  <a:pt x="0" y="0"/>
                </a:moveTo>
                <a:lnTo>
                  <a:pt x="0" y="463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117844" y="24504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237732" y="2516251"/>
            <a:ext cx="0" cy="398145"/>
          </a:xfrm>
          <a:custGeom>
            <a:avLst/>
            <a:gdLst/>
            <a:ahLst/>
            <a:cxnLst/>
            <a:rect l="l" t="t" r="r" b="b"/>
            <a:pathLst>
              <a:path h="398144">
                <a:moveTo>
                  <a:pt x="0" y="0"/>
                </a:moveTo>
                <a:lnTo>
                  <a:pt x="0" y="3980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192011" y="25162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259321" y="2535935"/>
            <a:ext cx="0" cy="378460"/>
          </a:xfrm>
          <a:custGeom>
            <a:avLst/>
            <a:gdLst/>
            <a:ahLst/>
            <a:cxnLst/>
            <a:rect l="l" t="t" r="r" b="b"/>
            <a:pathLst>
              <a:path h="378460">
                <a:moveTo>
                  <a:pt x="0" y="0"/>
                </a:moveTo>
                <a:lnTo>
                  <a:pt x="0" y="3783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743321" y="3570223"/>
            <a:ext cx="511809" cy="0"/>
          </a:xfrm>
          <a:custGeom>
            <a:avLst/>
            <a:gdLst/>
            <a:ahLst/>
            <a:cxnLst/>
            <a:rect l="l" t="t" r="r" b="b"/>
            <a:pathLst>
              <a:path w="511810">
                <a:moveTo>
                  <a:pt x="0" y="0"/>
                </a:moveTo>
                <a:lnTo>
                  <a:pt x="51123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213602" y="3702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213602" y="25359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290309" y="2564383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8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244590" y="25643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432422" y="2699639"/>
            <a:ext cx="0" cy="214629"/>
          </a:xfrm>
          <a:custGeom>
            <a:avLst/>
            <a:gdLst/>
            <a:ahLst/>
            <a:cxnLst/>
            <a:rect l="l" t="t" r="r" b="b"/>
            <a:pathLst>
              <a:path h="214630">
                <a:moveTo>
                  <a:pt x="0" y="0"/>
                </a:moveTo>
                <a:lnTo>
                  <a:pt x="0" y="2146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386703" y="2699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540500" y="2805302"/>
            <a:ext cx="0" cy="371475"/>
          </a:xfrm>
          <a:custGeom>
            <a:avLst/>
            <a:gdLst/>
            <a:ahLst/>
            <a:cxnLst/>
            <a:rect l="l" t="t" r="r" b="b"/>
            <a:pathLst>
              <a:path h="371475">
                <a:moveTo>
                  <a:pt x="0" y="0"/>
                </a:moveTo>
                <a:lnTo>
                  <a:pt x="0" y="3709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540500" y="3962653"/>
            <a:ext cx="0" cy="33655"/>
          </a:xfrm>
          <a:custGeom>
            <a:avLst/>
            <a:gdLst/>
            <a:ahLst/>
            <a:cxnLst/>
            <a:rect l="l" t="t" r="r" b="b"/>
            <a:pathLst>
              <a:path h="33654">
                <a:moveTo>
                  <a:pt x="0" y="0"/>
                </a:moveTo>
                <a:lnTo>
                  <a:pt x="0" y="331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494779" y="3995801"/>
            <a:ext cx="33655" cy="0"/>
          </a:xfrm>
          <a:custGeom>
            <a:avLst/>
            <a:gdLst/>
            <a:ahLst/>
            <a:cxnLst/>
            <a:rect l="l" t="t" r="r" b="b"/>
            <a:pathLst>
              <a:path w="33654">
                <a:moveTo>
                  <a:pt x="0" y="0"/>
                </a:moveTo>
                <a:lnTo>
                  <a:pt x="3340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494779" y="2805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562090" y="2826639"/>
            <a:ext cx="0" cy="349885"/>
          </a:xfrm>
          <a:custGeom>
            <a:avLst/>
            <a:gdLst/>
            <a:ahLst/>
            <a:cxnLst/>
            <a:rect l="l" t="t" r="r" b="b"/>
            <a:pathLst>
              <a:path h="349885">
                <a:moveTo>
                  <a:pt x="0" y="0"/>
                </a:moveTo>
                <a:lnTo>
                  <a:pt x="0" y="3496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516369" y="4021328"/>
            <a:ext cx="12065" cy="0"/>
          </a:xfrm>
          <a:custGeom>
            <a:avLst/>
            <a:gdLst/>
            <a:ahLst/>
            <a:cxnLst/>
            <a:rect l="l" t="t" r="r" b="b"/>
            <a:pathLst>
              <a:path w="12065">
                <a:moveTo>
                  <a:pt x="0" y="0"/>
                </a:moveTo>
                <a:lnTo>
                  <a:pt x="1181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516369" y="2826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577583" y="2841879"/>
            <a:ext cx="0" cy="334645"/>
          </a:xfrm>
          <a:custGeom>
            <a:avLst/>
            <a:gdLst/>
            <a:ahLst/>
            <a:cxnLst/>
            <a:rect l="l" t="t" r="r" b="b"/>
            <a:pathLst>
              <a:path h="334644">
                <a:moveTo>
                  <a:pt x="0" y="0"/>
                </a:moveTo>
                <a:lnTo>
                  <a:pt x="0" y="3343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531864" y="28418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611619" y="2875407"/>
            <a:ext cx="0" cy="300990"/>
          </a:xfrm>
          <a:custGeom>
            <a:avLst/>
            <a:gdLst/>
            <a:ahLst/>
            <a:cxnLst/>
            <a:rect l="l" t="t" r="r" b="b"/>
            <a:pathLst>
              <a:path h="300989">
                <a:moveTo>
                  <a:pt x="0" y="0"/>
                </a:moveTo>
                <a:lnTo>
                  <a:pt x="0" y="300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565900" y="28754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830948" y="3176397"/>
            <a:ext cx="0" cy="1195070"/>
          </a:xfrm>
          <a:custGeom>
            <a:avLst/>
            <a:gdLst/>
            <a:ahLst/>
            <a:cxnLst/>
            <a:rect l="l" t="t" r="r" b="b"/>
            <a:pathLst>
              <a:path h="1195070">
                <a:moveTo>
                  <a:pt x="0" y="0"/>
                </a:moveTo>
                <a:lnTo>
                  <a:pt x="0" y="11950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785229" y="43714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864984" y="3176397"/>
            <a:ext cx="0" cy="1243330"/>
          </a:xfrm>
          <a:custGeom>
            <a:avLst/>
            <a:gdLst/>
            <a:ahLst/>
            <a:cxnLst/>
            <a:rect l="l" t="t" r="r" b="b"/>
            <a:pathLst>
              <a:path h="1243329">
                <a:moveTo>
                  <a:pt x="0" y="0"/>
                </a:moveTo>
                <a:lnTo>
                  <a:pt x="0" y="12433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6819265" y="441972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6951471" y="3206750"/>
            <a:ext cx="0" cy="1339850"/>
          </a:xfrm>
          <a:custGeom>
            <a:avLst/>
            <a:gdLst/>
            <a:ahLst/>
            <a:cxnLst/>
            <a:rect l="l" t="t" r="r" b="b"/>
            <a:pathLst>
              <a:path h="1339850">
                <a:moveTo>
                  <a:pt x="0" y="13393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6905752" y="4546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6905752" y="3206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7130668" y="3373754"/>
            <a:ext cx="0" cy="1447800"/>
          </a:xfrm>
          <a:custGeom>
            <a:avLst/>
            <a:gdLst/>
            <a:ahLst/>
            <a:cxnLst/>
            <a:rect l="l" t="t" r="r" b="b"/>
            <a:pathLst>
              <a:path h="1447800">
                <a:moveTo>
                  <a:pt x="0" y="14474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7084948" y="48211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7084948" y="33737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7248017" y="3479165"/>
            <a:ext cx="0" cy="1529715"/>
          </a:xfrm>
          <a:custGeom>
            <a:avLst/>
            <a:gdLst/>
            <a:ahLst/>
            <a:cxnLst/>
            <a:rect l="l" t="t" r="r" b="b"/>
            <a:pathLst>
              <a:path h="1529714">
                <a:moveTo>
                  <a:pt x="0" y="15297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7202296" y="5013896"/>
            <a:ext cx="97790" cy="0"/>
          </a:xfrm>
          <a:custGeom>
            <a:avLst/>
            <a:gdLst/>
            <a:ahLst/>
            <a:cxnLst/>
            <a:rect l="l" t="t" r="r" b="b"/>
            <a:pathLst>
              <a:path w="97790">
                <a:moveTo>
                  <a:pt x="0" y="0"/>
                </a:moveTo>
                <a:lnTo>
                  <a:pt x="97662" y="0"/>
                </a:lnTo>
              </a:path>
            </a:pathLst>
          </a:custGeom>
          <a:ln w="19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7202296" y="3481895"/>
            <a:ext cx="97790" cy="0"/>
          </a:xfrm>
          <a:custGeom>
            <a:avLst/>
            <a:gdLst/>
            <a:ahLst/>
            <a:cxnLst/>
            <a:rect l="l" t="t" r="r" b="b"/>
            <a:pathLst>
              <a:path w="97790">
                <a:moveTo>
                  <a:pt x="0" y="0"/>
                </a:moveTo>
                <a:lnTo>
                  <a:pt x="97662" y="0"/>
                </a:lnTo>
              </a:path>
            </a:pathLst>
          </a:custGeom>
          <a:ln w="14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7254240" y="3484626"/>
            <a:ext cx="0" cy="1534795"/>
          </a:xfrm>
          <a:custGeom>
            <a:avLst/>
            <a:gdLst/>
            <a:ahLst/>
            <a:cxnLst/>
            <a:rect l="l" t="t" r="r" b="b"/>
            <a:pathLst>
              <a:path h="1534795">
                <a:moveTo>
                  <a:pt x="0" y="153428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7498080" y="2783332"/>
            <a:ext cx="0" cy="1834514"/>
          </a:xfrm>
          <a:custGeom>
            <a:avLst/>
            <a:gdLst/>
            <a:ahLst/>
            <a:cxnLst/>
            <a:rect l="l" t="t" r="r" b="b"/>
            <a:pathLst>
              <a:path h="1834514">
                <a:moveTo>
                  <a:pt x="0" y="1834387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7498080" y="46177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7498080" y="4355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7498080" y="4093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7498080" y="3831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7498080" y="35694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7498080" y="33074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7498080" y="30453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7498080" y="27833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 txBox="1"/>
          <p:nvPr/>
        </p:nvSpPr>
        <p:spPr>
          <a:xfrm>
            <a:off x="7668259" y="4558154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368" name="object 368"/>
          <p:cNvSpPr txBox="1"/>
          <p:nvPr/>
        </p:nvSpPr>
        <p:spPr>
          <a:xfrm>
            <a:off x="7668259" y="4296026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369" name="object 369"/>
          <p:cNvSpPr txBox="1"/>
          <p:nvPr/>
        </p:nvSpPr>
        <p:spPr>
          <a:xfrm>
            <a:off x="7668259" y="4033898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70" name="object 370"/>
          <p:cNvSpPr txBox="1"/>
          <p:nvPr/>
        </p:nvSpPr>
        <p:spPr>
          <a:xfrm>
            <a:off x="7668259" y="377189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371" name="object 371"/>
          <p:cNvSpPr txBox="1"/>
          <p:nvPr/>
        </p:nvSpPr>
        <p:spPr>
          <a:xfrm>
            <a:off x="7668259" y="3509769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72" name="object 372"/>
          <p:cNvSpPr txBox="1"/>
          <p:nvPr/>
        </p:nvSpPr>
        <p:spPr>
          <a:xfrm>
            <a:off x="7668259" y="3247768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73" name="object 373"/>
          <p:cNvSpPr txBox="1"/>
          <p:nvPr/>
        </p:nvSpPr>
        <p:spPr>
          <a:xfrm>
            <a:off x="7668259" y="2985640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74" name="object 374"/>
          <p:cNvSpPr/>
          <p:nvPr/>
        </p:nvSpPr>
        <p:spPr>
          <a:xfrm>
            <a:off x="1143380" y="42683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1143380" y="42683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1229867" y="43205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1229867" y="43205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1248410" y="43315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1248410" y="43315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1331849" y="4381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1331849" y="4381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1384427" y="4411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1384427" y="4411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9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1477010" y="44643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1477010" y="44643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1591436" y="45253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1591436" y="45253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5401055" y="26374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5401055" y="26374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5586348" y="2678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5586348" y="26784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5614161" y="26880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5614161" y="26880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5676010" y="2712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5676010" y="2712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5821171" y="27849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5821171" y="27849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5904610" y="2835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5904610" y="28359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018910" y="2915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018910" y="2915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148704" y="3019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148704" y="3019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222872" y="30844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222872" y="30844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244463" y="31041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244463" y="31041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275451" y="31327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275451" y="31327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417564" y="32720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6417564" y="32720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6525641" y="3385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6525641" y="3385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6547231" y="3409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6547231" y="3409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6562725" y="34259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6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6562725" y="34259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6596760" y="34635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6596760" y="34635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6816090" y="37164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6816090" y="37164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6850126" y="37569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6850126" y="37569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6936613" y="38615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6936613" y="38615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7115809" y="40826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7115809" y="40826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7233157" y="42291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7233157" y="42291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7239381" y="42368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7239381" y="42368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 txBox="1"/>
          <p:nvPr/>
        </p:nvSpPr>
        <p:spPr>
          <a:xfrm>
            <a:off x="72135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48754000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3" name="object 433"/>
          <p:cNvSpPr txBox="1"/>
          <p:nvPr/>
        </p:nvSpPr>
        <p:spPr>
          <a:xfrm>
            <a:off x="2266314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48754500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4" name="object 434"/>
          <p:cNvSpPr txBox="1"/>
          <p:nvPr/>
        </p:nvSpPr>
        <p:spPr>
          <a:xfrm>
            <a:off x="381114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48755000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5" name="object 435"/>
          <p:cNvSpPr txBox="1"/>
          <p:nvPr/>
        </p:nvSpPr>
        <p:spPr>
          <a:xfrm>
            <a:off x="5355971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48755500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6" name="object 436"/>
          <p:cNvSpPr txBox="1"/>
          <p:nvPr/>
        </p:nvSpPr>
        <p:spPr>
          <a:xfrm>
            <a:off x="690079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48756000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437" name="object 437"/>
          <p:cNvSpPr txBox="1"/>
          <p:nvPr/>
        </p:nvSpPr>
        <p:spPr>
          <a:xfrm>
            <a:off x="594230" y="509012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38" name="object 438"/>
          <p:cNvSpPr txBox="1"/>
          <p:nvPr/>
        </p:nvSpPr>
        <p:spPr>
          <a:xfrm>
            <a:off x="594230" y="427770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39" name="object 439"/>
          <p:cNvSpPr txBox="1"/>
          <p:nvPr/>
        </p:nvSpPr>
        <p:spPr>
          <a:xfrm>
            <a:off x="594230" y="349850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440" name="object 440"/>
          <p:cNvSpPr txBox="1"/>
          <p:nvPr/>
        </p:nvSpPr>
        <p:spPr>
          <a:xfrm>
            <a:off x="594230" y="268608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441" name="object 441"/>
          <p:cNvSpPr txBox="1"/>
          <p:nvPr/>
        </p:nvSpPr>
        <p:spPr>
          <a:xfrm>
            <a:off x="594230" y="187366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442" name="object 44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444" name="object 444"/>
          <p:cNvSpPr/>
          <p:nvPr/>
        </p:nvSpPr>
        <p:spPr>
          <a:xfrm>
            <a:off x="1590802" y="4224654"/>
            <a:ext cx="1062990" cy="262255"/>
          </a:xfrm>
          <a:custGeom>
            <a:avLst/>
            <a:gdLst/>
            <a:ahLst/>
            <a:cxnLst/>
            <a:rect l="l" t="t" r="r" b="b"/>
            <a:pathLst>
              <a:path w="1062989" h="262254">
                <a:moveTo>
                  <a:pt x="0" y="262127"/>
                </a:moveTo>
                <a:lnTo>
                  <a:pt x="1062862" y="262127"/>
                </a:lnTo>
                <a:lnTo>
                  <a:pt x="1062862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 txBox="1"/>
          <p:nvPr/>
        </p:nvSpPr>
        <p:spPr>
          <a:xfrm>
            <a:off x="2653664" y="4224654"/>
            <a:ext cx="308673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2766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46" name="object 446"/>
          <p:cNvSpPr/>
          <p:nvPr/>
        </p:nvSpPr>
        <p:spPr>
          <a:xfrm>
            <a:off x="5035803" y="2669032"/>
            <a:ext cx="59055" cy="0"/>
          </a:xfrm>
          <a:custGeom>
            <a:avLst/>
            <a:gdLst/>
            <a:ahLst/>
            <a:cxnLst/>
            <a:rect l="l" t="t" r="r" b="b"/>
            <a:pathLst>
              <a:path w="59054">
                <a:moveTo>
                  <a:pt x="0" y="0"/>
                </a:moveTo>
                <a:lnTo>
                  <a:pt x="58674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653664" y="4224654"/>
            <a:ext cx="729615" cy="262255"/>
          </a:xfrm>
          <a:custGeom>
            <a:avLst/>
            <a:gdLst/>
            <a:ahLst/>
            <a:cxnLst/>
            <a:rect l="l" t="t" r="r" b="b"/>
            <a:pathLst>
              <a:path w="729614" h="262254">
                <a:moveTo>
                  <a:pt x="0" y="262127"/>
                </a:moveTo>
                <a:lnTo>
                  <a:pt x="729107" y="262127"/>
                </a:lnTo>
                <a:lnTo>
                  <a:pt x="729107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 txBox="1"/>
          <p:nvPr/>
        </p:nvSpPr>
        <p:spPr>
          <a:xfrm>
            <a:off x="3382771" y="4224654"/>
            <a:ext cx="308673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66167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54" name="object 454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382771" y="4224654"/>
            <a:ext cx="3086735" cy="262255"/>
          </a:xfrm>
          <a:custGeom>
            <a:avLst/>
            <a:gdLst/>
            <a:ahLst/>
            <a:cxnLst/>
            <a:rect l="l" t="t" r="r" b="b"/>
            <a:pathLst>
              <a:path w="3086735" h="262254">
                <a:moveTo>
                  <a:pt x="0" y="262128"/>
                </a:moveTo>
                <a:lnTo>
                  <a:pt x="3086607" y="262128"/>
                </a:lnTo>
                <a:lnTo>
                  <a:pt x="3086607" y="0"/>
                </a:lnTo>
                <a:lnTo>
                  <a:pt x="0" y="0"/>
                </a:lnTo>
                <a:lnTo>
                  <a:pt x="0" y="26212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 txBox="1"/>
          <p:nvPr/>
        </p:nvSpPr>
        <p:spPr>
          <a:xfrm>
            <a:off x="4760976" y="4301996"/>
            <a:ext cx="3308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459" name="object 459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 txBox="1"/>
          <p:nvPr/>
        </p:nvSpPr>
        <p:spPr>
          <a:xfrm>
            <a:off x="907364" y="4486655"/>
            <a:ext cx="1743710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463" name="object 463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 txBox="1"/>
          <p:nvPr/>
        </p:nvSpPr>
        <p:spPr>
          <a:xfrm>
            <a:off x="907364" y="4486655"/>
            <a:ext cx="2472690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467" name="object 467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914400" y="4486655"/>
            <a:ext cx="2465705" cy="262255"/>
          </a:xfrm>
          <a:custGeom>
            <a:avLst/>
            <a:gdLst/>
            <a:ahLst/>
            <a:cxnLst/>
            <a:rect l="l" t="t" r="r" b="b"/>
            <a:pathLst>
              <a:path w="2465704" h="262254">
                <a:moveTo>
                  <a:pt x="0" y="262128"/>
                </a:moveTo>
                <a:lnTo>
                  <a:pt x="2465324" y="262128"/>
                </a:lnTo>
                <a:lnTo>
                  <a:pt x="2465324" y="0"/>
                </a:lnTo>
                <a:lnTo>
                  <a:pt x="0" y="0"/>
                </a:lnTo>
                <a:lnTo>
                  <a:pt x="0" y="262128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 txBox="1"/>
          <p:nvPr/>
        </p:nvSpPr>
        <p:spPr>
          <a:xfrm>
            <a:off x="894664" y="4566537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472" name="object 472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528181" y="3962527"/>
            <a:ext cx="204470" cy="262255"/>
          </a:xfrm>
          <a:custGeom>
            <a:avLst/>
            <a:gdLst/>
            <a:ahLst/>
            <a:cxnLst/>
            <a:rect l="l" t="t" r="r" b="b"/>
            <a:pathLst>
              <a:path w="204470" h="262254">
                <a:moveTo>
                  <a:pt x="0" y="262128"/>
                </a:moveTo>
                <a:lnTo>
                  <a:pt x="203961" y="262128"/>
                </a:lnTo>
                <a:lnTo>
                  <a:pt x="203961" y="0"/>
                </a:lnTo>
                <a:lnTo>
                  <a:pt x="0" y="0"/>
                </a:lnTo>
                <a:lnTo>
                  <a:pt x="0" y="2621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 txBox="1"/>
          <p:nvPr/>
        </p:nvSpPr>
        <p:spPr>
          <a:xfrm>
            <a:off x="6378066" y="4041265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477" name="object 477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 txBox="1"/>
          <p:nvPr/>
        </p:nvSpPr>
        <p:spPr>
          <a:xfrm>
            <a:off x="4680458" y="3700526"/>
            <a:ext cx="31559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430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</a:t>
            </a:r>
            <a:endParaRPr sz="600">
              <a:latin typeface="Arial"/>
              <a:cs typeface="Arial"/>
            </a:endParaRPr>
          </a:p>
        </p:txBody>
      </p:sp>
      <p:sp>
        <p:nvSpPr>
          <p:cNvPr id="481" name="object 481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 txBox="1"/>
          <p:nvPr/>
        </p:nvSpPr>
        <p:spPr>
          <a:xfrm>
            <a:off x="4680458" y="3700526"/>
            <a:ext cx="55943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4953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 </a:t>
            </a:r>
            <a:r>
              <a:rPr sz="600" spc="60" dirty="0">
                <a:latin typeface="Arial"/>
                <a:cs typeface="Arial"/>
              </a:rPr>
              <a:t> </a:t>
            </a:r>
            <a:r>
              <a:rPr sz="600" dirty="0"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88" name="object 488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680458" y="3700526"/>
            <a:ext cx="559435" cy="262255"/>
          </a:xfrm>
          <a:custGeom>
            <a:avLst/>
            <a:gdLst/>
            <a:ahLst/>
            <a:cxnLst/>
            <a:rect l="l" t="t" r="r" b="b"/>
            <a:pathLst>
              <a:path w="559435" h="262254">
                <a:moveTo>
                  <a:pt x="0" y="262128"/>
                </a:moveTo>
                <a:lnTo>
                  <a:pt x="559181" y="262128"/>
                </a:lnTo>
                <a:lnTo>
                  <a:pt x="559181" y="0"/>
                </a:lnTo>
                <a:lnTo>
                  <a:pt x="0" y="0"/>
                </a:lnTo>
                <a:lnTo>
                  <a:pt x="0" y="2621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 txBox="1"/>
          <p:nvPr/>
        </p:nvSpPr>
        <p:spPr>
          <a:xfrm>
            <a:off x="5743321" y="3700526"/>
            <a:ext cx="806450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0480">
              <a:lnSpc>
                <a:spcPct val="100000"/>
              </a:lnSpc>
              <a:tabLst>
                <a:tab pos="647065" algn="l"/>
              </a:tabLst>
            </a:pPr>
            <a:r>
              <a:rPr sz="600" dirty="0">
                <a:latin typeface="Arial"/>
                <a:cs typeface="Arial"/>
              </a:rPr>
              <a:t>5'UTR	5'UT</a:t>
            </a:r>
            <a:endParaRPr sz="600">
              <a:latin typeface="Arial"/>
              <a:cs typeface="Arial"/>
            </a:endParaRPr>
          </a:p>
        </p:txBody>
      </p:sp>
      <p:sp>
        <p:nvSpPr>
          <p:cNvPr id="496" name="object 496"/>
          <p:cNvSpPr txBox="1"/>
          <p:nvPr/>
        </p:nvSpPr>
        <p:spPr>
          <a:xfrm>
            <a:off x="6472554" y="3700526"/>
            <a:ext cx="25971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62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R</a:t>
            </a:r>
            <a:endParaRPr sz="600">
              <a:latin typeface="Arial"/>
              <a:cs typeface="Arial"/>
            </a:endParaRPr>
          </a:p>
        </p:txBody>
      </p:sp>
      <p:sp>
        <p:nvSpPr>
          <p:cNvPr id="497" name="object 497"/>
          <p:cNvSpPr txBox="1"/>
          <p:nvPr/>
        </p:nvSpPr>
        <p:spPr>
          <a:xfrm>
            <a:off x="4839461" y="378688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498" name="object 498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743321" y="3700526"/>
            <a:ext cx="729615" cy="262255"/>
          </a:xfrm>
          <a:custGeom>
            <a:avLst/>
            <a:gdLst/>
            <a:ahLst/>
            <a:cxnLst/>
            <a:rect l="l" t="t" r="r" b="b"/>
            <a:pathLst>
              <a:path w="729614" h="262254">
                <a:moveTo>
                  <a:pt x="0" y="262127"/>
                </a:moveTo>
                <a:lnTo>
                  <a:pt x="729233" y="262127"/>
                </a:lnTo>
                <a:lnTo>
                  <a:pt x="729233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6472554" y="3700526"/>
            <a:ext cx="259715" cy="262255"/>
          </a:xfrm>
          <a:custGeom>
            <a:avLst/>
            <a:gdLst/>
            <a:ahLst/>
            <a:cxnLst/>
            <a:rect l="l" t="t" r="r" b="b"/>
            <a:pathLst>
              <a:path w="259715" h="262254">
                <a:moveTo>
                  <a:pt x="0" y="262128"/>
                </a:moveTo>
                <a:lnTo>
                  <a:pt x="259588" y="262128"/>
                </a:lnTo>
                <a:lnTo>
                  <a:pt x="259588" y="0"/>
                </a:lnTo>
                <a:lnTo>
                  <a:pt x="0" y="0"/>
                </a:lnTo>
                <a:lnTo>
                  <a:pt x="0" y="26212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 txBox="1"/>
          <p:nvPr/>
        </p:nvSpPr>
        <p:spPr>
          <a:xfrm>
            <a:off x="6013577" y="3786884"/>
            <a:ext cx="7073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  <a:tabLst>
                <a:tab pos="480695" algn="l"/>
              </a:tabLst>
            </a:pPr>
            <a:r>
              <a:rPr sz="600" dirty="0">
                <a:latin typeface="Arial"/>
                <a:cs typeface="Arial"/>
              </a:rPr>
              <a:t>5'UTR	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07" name="object 507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 txBox="1"/>
          <p:nvPr/>
        </p:nvSpPr>
        <p:spPr>
          <a:xfrm>
            <a:off x="4680458" y="3176270"/>
            <a:ext cx="344170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80975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11" name="object 511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743321" y="3176270"/>
            <a:ext cx="729615" cy="262255"/>
          </a:xfrm>
          <a:custGeom>
            <a:avLst/>
            <a:gdLst/>
            <a:ahLst/>
            <a:cxnLst/>
            <a:rect l="l" t="t" r="r" b="b"/>
            <a:pathLst>
              <a:path w="729614" h="262254">
                <a:moveTo>
                  <a:pt x="0" y="262127"/>
                </a:moveTo>
                <a:lnTo>
                  <a:pt x="729233" y="262127"/>
                </a:lnTo>
                <a:lnTo>
                  <a:pt x="729233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680458" y="3176270"/>
            <a:ext cx="559435" cy="262255"/>
          </a:xfrm>
          <a:custGeom>
            <a:avLst/>
            <a:gdLst/>
            <a:ahLst/>
            <a:cxnLst/>
            <a:rect l="l" t="t" r="r" b="b"/>
            <a:pathLst>
              <a:path w="559435" h="262254">
                <a:moveTo>
                  <a:pt x="0" y="262127"/>
                </a:moveTo>
                <a:lnTo>
                  <a:pt x="559181" y="262127"/>
                </a:lnTo>
                <a:lnTo>
                  <a:pt x="559181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 txBox="1"/>
          <p:nvPr/>
        </p:nvSpPr>
        <p:spPr>
          <a:xfrm>
            <a:off x="5743321" y="3176270"/>
            <a:ext cx="988694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7150">
              <a:lnSpc>
                <a:spcPct val="100000"/>
              </a:lnSpc>
              <a:tabLst>
                <a:tab pos="777240" algn="l"/>
              </a:tabLst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	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6" name="object 526"/>
          <p:cNvSpPr txBox="1"/>
          <p:nvPr/>
        </p:nvSpPr>
        <p:spPr>
          <a:xfrm>
            <a:off x="4680458" y="3176270"/>
            <a:ext cx="55943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762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7" name="object 527"/>
          <p:cNvSpPr txBox="1"/>
          <p:nvPr/>
        </p:nvSpPr>
        <p:spPr>
          <a:xfrm>
            <a:off x="4866004" y="325602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28" name="object 528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743321" y="3176270"/>
            <a:ext cx="988694" cy="262255"/>
          </a:xfrm>
          <a:custGeom>
            <a:avLst/>
            <a:gdLst/>
            <a:ahLst/>
            <a:cxnLst/>
            <a:rect l="l" t="t" r="r" b="b"/>
            <a:pathLst>
              <a:path w="988695" h="262254">
                <a:moveTo>
                  <a:pt x="0" y="262127"/>
                </a:moveTo>
                <a:lnTo>
                  <a:pt x="988695" y="262127"/>
                </a:lnTo>
                <a:lnTo>
                  <a:pt x="988695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 txBox="1"/>
          <p:nvPr/>
        </p:nvSpPr>
        <p:spPr>
          <a:xfrm>
            <a:off x="6143625" y="3256024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33" name="object 533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 txBox="1"/>
          <p:nvPr/>
        </p:nvSpPr>
        <p:spPr>
          <a:xfrm>
            <a:off x="4680458" y="3438397"/>
            <a:ext cx="31559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9842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first_e</a:t>
            </a:r>
            <a:endParaRPr sz="600">
              <a:latin typeface="Arial"/>
              <a:cs typeface="Arial"/>
            </a:endParaRPr>
          </a:p>
        </p:txBody>
      </p:sp>
      <p:sp>
        <p:nvSpPr>
          <p:cNvPr id="537" name="object 537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 txBox="1"/>
          <p:nvPr/>
        </p:nvSpPr>
        <p:spPr>
          <a:xfrm>
            <a:off x="4674108" y="3438397"/>
            <a:ext cx="565785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</a:t>
            </a:r>
            <a:r>
              <a:rPr sz="600" spc="-145" dirty="0">
                <a:latin typeface="Arial"/>
                <a:cs typeface="Arial"/>
              </a:rPr>
              <a:t>n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1" name="object 541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680458" y="3438397"/>
            <a:ext cx="559435" cy="262255"/>
          </a:xfrm>
          <a:custGeom>
            <a:avLst/>
            <a:gdLst/>
            <a:ahLst/>
            <a:cxnLst/>
            <a:rect l="l" t="t" r="r" b="b"/>
            <a:pathLst>
              <a:path w="559435" h="262254">
                <a:moveTo>
                  <a:pt x="0" y="262127"/>
                </a:moveTo>
                <a:lnTo>
                  <a:pt x="559181" y="262127"/>
                </a:lnTo>
                <a:lnTo>
                  <a:pt x="559181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 txBox="1"/>
          <p:nvPr/>
        </p:nvSpPr>
        <p:spPr>
          <a:xfrm>
            <a:off x="5718428" y="3438397"/>
            <a:ext cx="1014094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49" name="object 549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743321" y="3438397"/>
            <a:ext cx="729615" cy="262255"/>
          </a:xfrm>
          <a:custGeom>
            <a:avLst/>
            <a:gdLst/>
            <a:ahLst/>
            <a:cxnLst/>
            <a:rect l="l" t="t" r="r" b="b"/>
            <a:pathLst>
              <a:path w="729614" h="262254">
                <a:moveTo>
                  <a:pt x="0" y="262127"/>
                </a:moveTo>
                <a:lnTo>
                  <a:pt x="729233" y="262127"/>
                </a:lnTo>
                <a:lnTo>
                  <a:pt x="729233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472554" y="3438397"/>
            <a:ext cx="259715" cy="262255"/>
          </a:xfrm>
          <a:custGeom>
            <a:avLst/>
            <a:gdLst/>
            <a:ahLst/>
            <a:cxnLst/>
            <a:rect l="l" t="t" r="r" b="b"/>
            <a:pathLst>
              <a:path w="259715" h="262254">
                <a:moveTo>
                  <a:pt x="0" y="262127"/>
                </a:moveTo>
                <a:lnTo>
                  <a:pt x="259588" y="262127"/>
                </a:lnTo>
                <a:lnTo>
                  <a:pt x="259588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998720" y="2914269"/>
            <a:ext cx="210185" cy="262255"/>
          </a:xfrm>
          <a:custGeom>
            <a:avLst/>
            <a:gdLst/>
            <a:ahLst/>
            <a:cxnLst/>
            <a:rect l="l" t="t" r="r" b="b"/>
            <a:pathLst>
              <a:path w="210185" h="262255">
                <a:moveTo>
                  <a:pt x="0" y="262127"/>
                </a:moveTo>
                <a:lnTo>
                  <a:pt x="210184" y="262127"/>
                </a:lnTo>
                <a:lnTo>
                  <a:pt x="210184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 txBox="1"/>
          <p:nvPr/>
        </p:nvSpPr>
        <p:spPr>
          <a:xfrm>
            <a:off x="4998720" y="2914269"/>
            <a:ext cx="1470660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09550" algn="ct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62" name="object 562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4998720" y="2914269"/>
            <a:ext cx="244475" cy="262255"/>
          </a:xfrm>
          <a:custGeom>
            <a:avLst/>
            <a:gdLst/>
            <a:ahLst/>
            <a:cxnLst/>
            <a:rect l="l" t="t" r="r" b="b"/>
            <a:pathLst>
              <a:path w="244475" h="262255">
                <a:moveTo>
                  <a:pt x="0" y="262127"/>
                </a:moveTo>
                <a:lnTo>
                  <a:pt x="244093" y="262127"/>
                </a:lnTo>
                <a:lnTo>
                  <a:pt x="244093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 txBox="1"/>
          <p:nvPr/>
        </p:nvSpPr>
        <p:spPr>
          <a:xfrm>
            <a:off x="5242814" y="2914269"/>
            <a:ext cx="1226820" cy="2622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95605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70" name="object 570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242814" y="2914269"/>
            <a:ext cx="781685" cy="262255"/>
          </a:xfrm>
          <a:custGeom>
            <a:avLst/>
            <a:gdLst/>
            <a:ahLst/>
            <a:cxnLst/>
            <a:rect l="l" t="t" r="r" b="b"/>
            <a:pathLst>
              <a:path w="781685" h="262255">
                <a:moveTo>
                  <a:pt x="0" y="262127"/>
                </a:moveTo>
                <a:lnTo>
                  <a:pt x="781685" y="262127"/>
                </a:lnTo>
                <a:lnTo>
                  <a:pt x="781685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024498" y="2914269"/>
            <a:ext cx="445134" cy="262255"/>
          </a:xfrm>
          <a:custGeom>
            <a:avLst/>
            <a:gdLst/>
            <a:ahLst/>
            <a:cxnLst/>
            <a:rect l="l" t="t" r="r" b="b"/>
            <a:pathLst>
              <a:path w="445135" h="262255">
                <a:moveTo>
                  <a:pt x="0" y="262127"/>
                </a:moveTo>
                <a:lnTo>
                  <a:pt x="444880" y="262127"/>
                </a:lnTo>
                <a:lnTo>
                  <a:pt x="444880" y="0"/>
                </a:lnTo>
                <a:lnTo>
                  <a:pt x="0" y="0"/>
                </a:lnTo>
                <a:lnTo>
                  <a:pt x="0" y="26212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79" name="object 579"/>
          <p:cNvSpPr txBox="1"/>
          <p:nvPr/>
        </p:nvSpPr>
        <p:spPr>
          <a:xfrm>
            <a:off x="4783454" y="3521073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80" name="object 580"/>
          <p:cNvSpPr txBox="1"/>
          <p:nvPr/>
        </p:nvSpPr>
        <p:spPr>
          <a:xfrm>
            <a:off x="6060947" y="3521073"/>
            <a:ext cx="71818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 </a:t>
            </a:r>
            <a:r>
              <a:rPr sz="600" spc="-50" dirty="0">
                <a:latin typeface="Arial"/>
                <a:cs typeface="Arial"/>
              </a:rPr>
              <a:t> </a:t>
            </a: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81" name="object 581"/>
          <p:cNvSpPr/>
          <p:nvPr/>
        </p:nvSpPr>
        <p:spPr>
          <a:xfrm>
            <a:off x="5031041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 txBox="1"/>
          <p:nvPr/>
        </p:nvSpPr>
        <p:spPr>
          <a:xfrm>
            <a:off x="4593971" y="1984626"/>
            <a:ext cx="3420110" cy="8788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558925" marR="55245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6"/>
              </a:spcBef>
            </a:pPr>
            <a:endParaRPr sz="800">
              <a:latin typeface="Times New Roman"/>
              <a:cs typeface="Times New Roman"/>
            </a:endParaRPr>
          </a:p>
          <a:p>
            <a:pPr marL="12700" marR="2540635" indent="2920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0.227)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"/>
              </a:spcBef>
            </a:pPr>
            <a:endParaRPr sz="850">
              <a:latin typeface="Times New Roman"/>
              <a:cs typeface="Times New Roman"/>
            </a:endParaRPr>
          </a:p>
          <a:p>
            <a:pPr marR="5080" algn="r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83" name="object 583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PQBP1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114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0.00052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0.017</a:t>
            </a:r>
            <a:endParaRPr sz="1200">
              <a:latin typeface="Arial"/>
              <a:cs typeface="Arial"/>
            </a:endParaRPr>
          </a:p>
        </p:txBody>
      </p:sp>
      <p:sp>
        <p:nvSpPr>
          <p:cNvPr id="584" name="object 584"/>
          <p:cNvSpPr txBox="1"/>
          <p:nvPr/>
        </p:nvSpPr>
        <p:spPr>
          <a:xfrm>
            <a:off x="6735191" y="2914269"/>
            <a:ext cx="763270" cy="262255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423545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85" name="object 585"/>
          <p:cNvSpPr txBox="1"/>
          <p:nvPr/>
        </p:nvSpPr>
        <p:spPr>
          <a:xfrm>
            <a:off x="5748146" y="300075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86" name="object 586"/>
          <p:cNvSpPr txBox="1"/>
          <p:nvPr/>
        </p:nvSpPr>
        <p:spPr>
          <a:xfrm>
            <a:off x="6139053" y="3000754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87" name="object 587"/>
          <p:cNvSpPr/>
          <p:nvPr/>
        </p:nvSpPr>
        <p:spPr>
          <a:xfrm>
            <a:off x="5089715" y="2669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3149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660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660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0469" y="4604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0469" y="46043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86508" y="4173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86508" y="4173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201926" y="3865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201926" y="38657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496692" y="3655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496692" y="36553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657475" y="3544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657475" y="35440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851657" y="3413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851657" y="3413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972307" y="3334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972307" y="33347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139694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139694" y="32288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263646" y="3152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263646" y="31529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394328" y="3075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394328" y="30756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638803" y="2938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638803" y="2938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662298" y="2926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662298" y="29260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739260" y="2885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739260" y="2885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809619" y="2849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809619" y="28493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973703" y="2768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973703" y="2768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4013961" y="2750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4013961" y="2750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4040759" y="2737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4040759" y="2737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4050791" y="2733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4050791" y="2733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4070858" y="2724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4070858" y="27240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4077589" y="2720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4077589" y="27209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101084" y="2710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101084" y="2710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107688" y="2707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107688" y="27075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442714" y="2571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442714" y="2571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516373" y="2544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516373" y="25448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580001" y="2523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580001" y="2523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650359" y="2500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650359" y="25003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660391" y="2497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660391" y="2497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667122" y="2495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667122" y="24951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774310" y="2463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774310" y="24636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834509" y="2447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834509" y="24476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858003" y="2441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858003" y="24418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874767" y="2437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874767" y="24377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904866" y="2430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904866" y="2430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931664" y="242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931664" y="2424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938395" y="2423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938395" y="24231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948428" y="2421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948428" y="2421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968494" y="2416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968494" y="2416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57584" y="2365946"/>
            <a:ext cx="712342" cy="61467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933185" y="24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933185" y="2438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973317" y="2448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973317" y="24484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6036945" y="2465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036945" y="2465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124066" y="2490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124066" y="2490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130797" y="2492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130797" y="2492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298310" y="2548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298310" y="25486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405498" y="2588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405498" y="25883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492494" y="2622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492494" y="26226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502527" y="2626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502527" y="26267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720331" y="2719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720331" y="27194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7015098" y="2855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015098" y="28557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242809" y="2965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7242809" y="29653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2575051" y="5486400"/>
            <a:ext cx="3349625" cy="0"/>
          </a:xfrm>
          <a:custGeom>
            <a:avLst/>
            <a:gdLst/>
            <a:ahLst/>
            <a:cxnLst/>
            <a:rect l="l" t="t" r="r" b="b"/>
            <a:pathLst>
              <a:path w="3349625">
                <a:moveTo>
                  <a:pt x="0" y="0"/>
                </a:moveTo>
                <a:lnTo>
                  <a:pt x="334949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257505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24980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92455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914400" y="2415413"/>
            <a:ext cx="0" cy="3050540"/>
          </a:xfrm>
          <a:custGeom>
            <a:avLst/>
            <a:gdLst/>
            <a:ahLst/>
            <a:cxnLst/>
            <a:rect l="l" t="t" r="r" b="b"/>
            <a:pathLst>
              <a:path h="3050540">
                <a:moveTo>
                  <a:pt x="0" y="0"/>
                </a:moveTo>
                <a:lnTo>
                  <a:pt x="0" y="305028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22960" y="5465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2960" y="4957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22960" y="44489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22960" y="39405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780532" y="3432175"/>
            <a:ext cx="1717675" cy="0"/>
          </a:xfrm>
          <a:custGeom>
            <a:avLst/>
            <a:gdLst/>
            <a:ahLst/>
            <a:cxnLst/>
            <a:rect l="l" t="t" r="r" b="b"/>
            <a:pathLst>
              <a:path w="1717675">
                <a:moveTo>
                  <a:pt x="0" y="0"/>
                </a:moveTo>
                <a:lnTo>
                  <a:pt x="171754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22960" y="3432175"/>
            <a:ext cx="3497579" cy="0"/>
          </a:xfrm>
          <a:custGeom>
            <a:avLst/>
            <a:gdLst/>
            <a:ahLst/>
            <a:cxnLst/>
            <a:rect l="l" t="t" r="r" b="b"/>
            <a:pathLst>
              <a:path w="3497579">
                <a:moveTo>
                  <a:pt x="0" y="0"/>
                </a:moveTo>
                <a:lnTo>
                  <a:pt x="349719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822960" y="29237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822960" y="24154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149603" y="46636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149603" y="4672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153477" y="46722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1223391" y="46071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1223391" y="46158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1227137" y="46157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1789429" y="4176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1789429" y="418465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1793176" y="41845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2204720" y="38685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2204720" y="387718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2208593" y="38771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2499486" y="36581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2499486" y="36667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2503360" y="36666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2660269" y="35468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2660269" y="355549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2664142" y="35554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2854579" y="3416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2854579" y="3424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2858325" y="3424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2975101" y="33376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2975101" y="33461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2978975" y="33462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3142614" y="32316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3142614" y="32402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146361" y="32402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266566" y="31558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3270313" y="31643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3397122" y="30784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3400996" y="30870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3641597" y="2941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641597" y="29500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3645471" y="2950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3665092" y="29288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3668966" y="29374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3742182" y="28882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3745928" y="2896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812540" y="28521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3816286" y="28607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3976623" y="27717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3980370" y="27803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4016755" y="27529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020629" y="27615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4043553" y="2740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4047426" y="2749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4053585" y="27359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4057459" y="27445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4073778" y="27268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4077525" y="2735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4080383" y="2723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4084256" y="2732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4103878" y="2713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4107751" y="27219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4110609" y="2710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4114355" y="27188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4445508" y="25741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4445508" y="2582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4449381" y="25827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4519167" y="25477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4519167" y="25562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4523041" y="25563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582795" y="2526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4582795" y="25345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4586668" y="2534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4653153" y="25031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657026" y="25117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4663185" y="25001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4653153" y="2508630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90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4667059" y="25086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4669916" y="24979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4673790" y="25065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4777104" y="2466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4777104" y="24751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4780978" y="2475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4837429" y="24505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4837429" y="24591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4841176" y="2459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4860797" y="24446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4860797" y="2451226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909" y="0"/>
                </a:lnTo>
              </a:path>
            </a:pathLst>
          </a:custGeom>
          <a:ln w="13588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4864671" y="24531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4877561" y="24405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881435" y="24491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907788" y="2433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907788" y="24420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911534" y="2442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934584" y="24274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938331" y="2436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941189" y="2425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934584" y="2431414"/>
            <a:ext cx="53975" cy="0"/>
          </a:xfrm>
          <a:custGeom>
            <a:avLst/>
            <a:gdLst/>
            <a:ahLst/>
            <a:cxnLst/>
            <a:rect l="l" t="t" r="r" b="b"/>
            <a:pathLst>
              <a:path w="53975">
                <a:moveTo>
                  <a:pt x="0" y="0"/>
                </a:moveTo>
                <a:lnTo>
                  <a:pt x="53975" y="0"/>
                </a:lnTo>
              </a:path>
            </a:pathLst>
          </a:custGeom>
          <a:ln w="158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945062" y="2434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951348" y="2423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955095" y="24323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971415" y="2419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975161" y="24281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5065140" y="24022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5065140" y="2409189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337" y="0"/>
                </a:lnTo>
              </a:path>
            </a:pathLst>
          </a:custGeom>
          <a:ln w="1282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5069014" y="24107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5085334" y="2399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5089080" y="24076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5128767" y="239255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5132641" y="24011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5138801" y="23912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5128767" y="2399792"/>
            <a:ext cx="37465" cy="0"/>
          </a:xfrm>
          <a:custGeom>
            <a:avLst/>
            <a:gdLst/>
            <a:ahLst/>
            <a:cxnLst/>
            <a:rect l="l" t="t" r="r" b="b"/>
            <a:pathLst>
              <a:path w="37464">
                <a:moveTo>
                  <a:pt x="0" y="0"/>
                </a:moveTo>
                <a:lnTo>
                  <a:pt x="37337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5142674" y="2399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5148960" y="23898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5152707" y="23984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5155565" y="23891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5155565" y="2397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5159438" y="23976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185790" y="2385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185790" y="23940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189537" y="2394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235955" y="23806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5235955" y="2388742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7178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5239829" y="23891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5245989" y="2379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5249862" y="23882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5303011" y="23760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5303011" y="2384298"/>
            <a:ext cx="27305" cy="0"/>
          </a:xfrm>
          <a:custGeom>
            <a:avLst/>
            <a:gdLst/>
            <a:ahLst/>
            <a:cxnLst/>
            <a:rect l="l" t="t" r="r" b="b"/>
            <a:pathLst>
              <a:path w="27304">
                <a:moveTo>
                  <a:pt x="0" y="0"/>
                </a:moveTo>
                <a:lnTo>
                  <a:pt x="27177" y="0"/>
                </a:lnTo>
              </a:path>
            </a:pathLst>
          </a:custGeom>
          <a:ln w="1003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5306758" y="23846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5313045" y="23755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5316791" y="2384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5339841" y="2374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5339841" y="2382583"/>
            <a:ext cx="137795" cy="0"/>
          </a:xfrm>
          <a:custGeom>
            <a:avLst/>
            <a:gdLst/>
            <a:ahLst/>
            <a:cxnLst/>
            <a:rect l="l" t="t" r="r" b="b"/>
            <a:pathLst>
              <a:path w="137795">
                <a:moveTo>
                  <a:pt x="0" y="0"/>
                </a:moveTo>
                <a:lnTo>
                  <a:pt x="137668" y="0"/>
                </a:lnTo>
              </a:path>
            </a:pathLst>
          </a:custGeom>
          <a:ln w="1041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5343588" y="23829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5359908" y="2373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5363781" y="2382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5379973" y="23736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5383847" y="23822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5390134" y="23735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5393880" y="23820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5436996" y="237388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5440743" y="23824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5460365" y="2374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5464238" y="23829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5487161" y="23754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5487161" y="23840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5491035" y="23839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5513959" y="23768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5513959" y="23854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5517832" y="23853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550789" y="23792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550789" y="2388489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3909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554662" y="23877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567553" y="23806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571426" y="23891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607811" y="23842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607811" y="23929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611558" y="23928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644641" y="23884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644641" y="23969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648388" y="23970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718302" y="2398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718302" y="240703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722175" y="24070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745098" y="24027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745098" y="241122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748972" y="24112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935979" y="24414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935979" y="24499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939853" y="245002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976239" y="2451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976239" y="24598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979985" y="2459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039865" y="24682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039865" y="24768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043612" y="24768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126988" y="249364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126988" y="25022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130734" y="250221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6133591" y="24956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6133591" y="25043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6137465" y="25042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6301104" y="25514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6301104" y="256006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6304978" y="25600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6408292" y="25911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408292" y="25998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412166" y="25997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495415" y="26254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495415" y="26341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499161" y="26340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505447" y="26295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505447" y="26381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509194" y="26381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723126" y="27223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723126" y="27308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726999" y="27309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7017893" y="28586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7017893" y="28671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7021766" y="28672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7245731" y="29681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7245731" y="29767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7249477" y="29766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158239" y="3990340"/>
            <a:ext cx="0" cy="1363980"/>
          </a:xfrm>
          <a:custGeom>
            <a:avLst/>
            <a:gdLst/>
            <a:ahLst/>
            <a:cxnLst/>
            <a:rect l="l" t="t" r="r" b="b"/>
            <a:pathLst>
              <a:path h="1363979">
                <a:moveTo>
                  <a:pt x="0" y="136398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112519" y="399034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231900" y="3953128"/>
            <a:ext cx="0" cy="1325245"/>
          </a:xfrm>
          <a:custGeom>
            <a:avLst/>
            <a:gdLst/>
            <a:ahLst/>
            <a:cxnLst/>
            <a:rect l="l" t="t" r="r" b="b"/>
            <a:pathLst>
              <a:path h="1325245">
                <a:moveTo>
                  <a:pt x="0" y="132524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186180" y="5278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186180" y="39531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797939" y="3658615"/>
            <a:ext cx="0" cy="1052195"/>
          </a:xfrm>
          <a:custGeom>
            <a:avLst/>
            <a:gdLst/>
            <a:ahLst/>
            <a:cxnLst/>
            <a:rect l="l" t="t" r="r" b="b"/>
            <a:pathLst>
              <a:path h="1052195">
                <a:moveTo>
                  <a:pt x="0" y="10520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752219" y="47106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752219" y="36586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2213355" y="3430270"/>
            <a:ext cx="0" cy="894080"/>
          </a:xfrm>
          <a:custGeom>
            <a:avLst/>
            <a:gdLst/>
            <a:ahLst/>
            <a:cxnLst/>
            <a:rect l="l" t="t" r="r" b="b"/>
            <a:pathLst>
              <a:path h="894079">
                <a:moveTo>
                  <a:pt x="0" y="89369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2167635" y="43239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2167635" y="34302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2508123" y="3261614"/>
            <a:ext cx="0" cy="810260"/>
          </a:xfrm>
          <a:custGeom>
            <a:avLst/>
            <a:gdLst/>
            <a:ahLst/>
            <a:cxnLst/>
            <a:rect l="l" t="t" r="r" b="b"/>
            <a:pathLst>
              <a:path h="810260">
                <a:moveTo>
                  <a:pt x="0" y="8101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2462402" y="40717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2462402" y="3261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2668904" y="3167888"/>
            <a:ext cx="0" cy="775335"/>
          </a:xfrm>
          <a:custGeom>
            <a:avLst/>
            <a:gdLst/>
            <a:ahLst/>
            <a:cxnLst/>
            <a:rect l="l" t="t" r="r" b="b"/>
            <a:pathLst>
              <a:path h="775335">
                <a:moveTo>
                  <a:pt x="0" y="7752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623185" y="39430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623185" y="3167888"/>
            <a:ext cx="39370" cy="0"/>
          </a:xfrm>
          <a:custGeom>
            <a:avLst/>
            <a:gdLst/>
            <a:ahLst/>
            <a:cxnLst/>
            <a:rect l="l" t="t" r="r" b="b"/>
            <a:pathLst>
              <a:path w="39369">
                <a:moveTo>
                  <a:pt x="0" y="0"/>
                </a:moveTo>
                <a:lnTo>
                  <a:pt x="38988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863088" y="3240913"/>
            <a:ext cx="0" cy="555625"/>
          </a:xfrm>
          <a:custGeom>
            <a:avLst/>
            <a:gdLst/>
            <a:ahLst/>
            <a:cxnLst/>
            <a:rect l="l" t="t" r="r" b="b"/>
            <a:pathLst>
              <a:path h="555625">
                <a:moveTo>
                  <a:pt x="0" y="0"/>
                </a:moveTo>
                <a:lnTo>
                  <a:pt x="0" y="5553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817367" y="3796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983738" y="3240913"/>
            <a:ext cx="0" cy="469265"/>
          </a:xfrm>
          <a:custGeom>
            <a:avLst/>
            <a:gdLst/>
            <a:ahLst/>
            <a:cxnLst/>
            <a:rect l="l" t="t" r="r" b="b"/>
            <a:pathLst>
              <a:path h="469264">
                <a:moveTo>
                  <a:pt x="0" y="0"/>
                </a:moveTo>
                <a:lnTo>
                  <a:pt x="0" y="4690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938017" y="37099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3151123" y="3240913"/>
            <a:ext cx="0" cy="354965"/>
          </a:xfrm>
          <a:custGeom>
            <a:avLst/>
            <a:gdLst/>
            <a:ahLst/>
            <a:cxnLst/>
            <a:rect l="l" t="t" r="r" b="b"/>
            <a:pathLst>
              <a:path h="354964">
                <a:moveTo>
                  <a:pt x="0" y="0"/>
                </a:moveTo>
                <a:lnTo>
                  <a:pt x="0" y="354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3105404" y="3595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3275076" y="3240913"/>
            <a:ext cx="0" cy="274955"/>
          </a:xfrm>
          <a:custGeom>
            <a:avLst/>
            <a:gdLst/>
            <a:ahLst/>
            <a:cxnLst/>
            <a:rect l="l" t="t" r="r" b="b"/>
            <a:pathLst>
              <a:path h="274954">
                <a:moveTo>
                  <a:pt x="0" y="0"/>
                </a:moveTo>
                <a:lnTo>
                  <a:pt x="0" y="2745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3229355" y="3515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3405759" y="3240913"/>
            <a:ext cx="0" cy="193675"/>
          </a:xfrm>
          <a:custGeom>
            <a:avLst/>
            <a:gdLst/>
            <a:ahLst/>
            <a:cxnLst/>
            <a:rect l="l" t="t" r="r" b="b"/>
            <a:pathLst>
              <a:path h="193675">
                <a:moveTo>
                  <a:pt x="0" y="0"/>
                </a:moveTo>
                <a:lnTo>
                  <a:pt x="0" y="193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3360039" y="34345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3650234" y="3240913"/>
            <a:ext cx="0" cy="52069"/>
          </a:xfrm>
          <a:custGeom>
            <a:avLst/>
            <a:gdLst/>
            <a:ahLst/>
            <a:cxnLst/>
            <a:rect l="l" t="t" r="r" b="b"/>
            <a:pathLst>
              <a:path h="52070">
                <a:moveTo>
                  <a:pt x="0" y="0"/>
                </a:moveTo>
                <a:lnTo>
                  <a:pt x="0" y="515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3604514" y="32924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3673728" y="3240913"/>
            <a:ext cx="0" cy="38735"/>
          </a:xfrm>
          <a:custGeom>
            <a:avLst/>
            <a:gdLst/>
            <a:ahLst/>
            <a:cxnLst/>
            <a:rect l="l" t="t" r="r" b="b"/>
            <a:pathLst>
              <a:path h="38735">
                <a:moveTo>
                  <a:pt x="0" y="0"/>
                </a:moveTo>
                <a:lnTo>
                  <a:pt x="0" y="384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3628009" y="32793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3704971" y="32374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3821048" y="2521457"/>
            <a:ext cx="0" cy="147320"/>
          </a:xfrm>
          <a:custGeom>
            <a:avLst/>
            <a:gdLst/>
            <a:ahLst/>
            <a:cxnLst/>
            <a:rect l="l" t="t" r="r" b="b"/>
            <a:pathLst>
              <a:path h="147319">
                <a:moveTo>
                  <a:pt x="0" y="0"/>
                </a:moveTo>
                <a:lnTo>
                  <a:pt x="0" y="146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3827779" y="2521457"/>
            <a:ext cx="39370" cy="0"/>
          </a:xfrm>
          <a:custGeom>
            <a:avLst/>
            <a:gdLst/>
            <a:ahLst/>
            <a:cxnLst/>
            <a:rect l="l" t="t" r="r" b="b"/>
            <a:pathLst>
              <a:path w="39370">
                <a:moveTo>
                  <a:pt x="0" y="0"/>
                </a:moveTo>
                <a:lnTo>
                  <a:pt x="3898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3985133" y="2444369"/>
            <a:ext cx="0" cy="224154"/>
          </a:xfrm>
          <a:custGeom>
            <a:avLst/>
            <a:gdLst/>
            <a:ahLst/>
            <a:cxnLst/>
            <a:rect l="l" t="t" r="r" b="b"/>
            <a:pathLst>
              <a:path h="224155">
                <a:moveTo>
                  <a:pt x="0" y="0"/>
                </a:moveTo>
                <a:lnTo>
                  <a:pt x="0" y="2240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3985133" y="2954654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7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3939413" y="31164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3939413" y="2444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4025391" y="2426335"/>
            <a:ext cx="0" cy="242570"/>
          </a:xfrm>
          <a:custGeom>
            <a:avLst/>
            <a:gdLst/>
            <a:ahLst/>
            <a:cxnLst/>
            <a:rect l="l" t="t" r="r" b="b"/>
            <a:pathLst>
              <a:path h="242569">
                <a:moveTo>
                  <a:pt x="0" y="0"/>
                </a:moveTo>
                <a:lnTo>
                  <a:pt x="0" y="2420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4025391" y="2954654"/>
            <a:ext cx="0" cy="142240"/>
          </a:xfrm>
          <a:custGeom>
            <a:avLst/>
            <a:gdLst/>
            <a:ahLst/>
            <a:cxnLst/>
            <a:rect l="l" t="t" r="r" b="b"/>
            <a:pathLst>
              <a:path h="142239">
                <a:moveTo>
                  <a:pt x="0" y="0"/>
                </a:moveTo>
                <a:lnTo>
                  <a:pt x="0" y="141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3979671" y="30966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3979671" y="24263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4052189" y="2414651"/>
            <a:ext cx="0" cy="254000"/>
          </a:xfrm>
          <a:custGeom>
            <a:avLst/>
            <a:gdLst/>
            <a:ahLst/>
            <a:cxnLst/>
            <a:rect l="l" t="t" r="r" b="b"/>
            <a:pathLst>
              <a:path h="254000">
                <a:moveTo>
                  <a:pt x="0" y="0"/>
                </a:moveTo>
                <a:lnTo>
                  <a:pt x="0" y="2537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4052189" y="2954654"/>
            <a:ext cx="0" cy="129539"/>
          </a:xfrm>
          <a:custGeom>
            <a:avLst/>
            <a:gdLst/>
            <a:ahLst/>
            <a:cxnLst/>
            <a:rect l="l" t="t" r="r" b="b"/>
            <a:pathLst>
              <a:path h="129539">
                <a:moveTo>
                  <a:pt x="0" y="0"/>
                </a:moveTo>
                <a:lnTo>
                  <a:pt x="0" y="1290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4006469" y="30836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4006469" y="24146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4062221" y="2410205"/>
            <a:ext cx="0" cy="258445"/>
          </a:xfrm>
          <a:custGeom>
            <a:avLst/>
            <a:gdLst/>
            <a:ahLst/>
            <a:cxnLst/>
            <a:rect l="l" t="t" r="r" b="b"/>
            <a:pathLst>
              <a:path h="258444">
                <a:moveTo>
                  <a:pt x="0" y="0"/>
                </a:moveTo>
                <a:lnTo>
                  <a:pt x="0" y="2581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4062221" y="2954654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2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4016502" y="30788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4016502" y="24102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4082288" y="2401570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68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4082288" y="2954654"/>
            <a:ext cx="0" cy="114935"/>
          </a:xfrm>
          <a:custGeom>
            <a:avLst/>
            <a:gdLst/>
            <a:ahLst/>
            <a:cxnLst/>
            <a:rect l="l" t="t" r="r" b="b"/>
            <a:pathLst>
              <a:path h="114935">
                <a:moveTo>
                  <a:pt x="0" y="0"/>
                </a:moveTo>
                <a:lnTo>
                  <a:pt x="0" y="1146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4036567" y="3067685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282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4036567" y="2400109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244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4089019" y="2398648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7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4089019" y="2954654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3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4112514" y="2388742"/>
            <a:ext cx="0" cy="280035"/>
          </a:xfrm>
          <a:custGeom>
            <a:avLst/>
            <a:gdLst/>
            <a:ahLst/>
            <a:cxnLst/>
            <a:rect l="l" t="t" r="r" b="b"/>
            <a:pathLst>
              <a:path h="280035">
                <a:moveTo>
                  <a:pt x="0" y="0"/>
                </a:moveTo>
                <a:lnTo>
                  <a:pt x="0" y="279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4112514" y="2954654"/>
            <a:ext cx="0" cy="100330"/>
          </a:xfrm>
          <a:custGeom>
            <a:avLst/>
            <a:gdLst/>
            <a:ahLst/>
            <a:cxnLst/>
            <a:rect l="l" t="t" r="r" b="b"/>
            <a:pathLst>
              <a:path h="100330">
                <a:moveTo>
                  <a:pt x="0" y="0"/>
                </a:moveTo>
                <a:lnTo>
                  <a:pt x="0" y="1003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4066794" y="3053460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043" y="0"/>
                </a:lnTo>
              </a:path>
            </a:pathLst>
          </a:custGeom>
          <a:ln w="1257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4066794" y="2387345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043" y="0"/>
                </a:lnTo>
              </a:path>
            </a:pathLst>
          </a:custGeom>
          <a:ln w="123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4119117" y="2385948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0"/>
                </a:moveTo>
                <a:lnTo>
                  <a:pt x="0" y="2824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4119117" y="2954654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2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4454144" y="2258567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64820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4408423" y="2906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4408423" y="22585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4527803" y="2234183"/>
            <a:ext cx="0" cy="644525"/>
          </a:xfrm>
          <a:custGeom>
            <a:avLst/>
            <a:gdLst/>
            <a:ahLst/>
            <a:cxnLst/>
            <a:rect l="l" t="t" r="r" b="b"/>
            <a:pathLst>
              <a:path h="644525">
                <a:moveTo>
                  <a:pt x="0" y="64427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4482084" y="2878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4482084" y="22341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4591430" y="2213991"/>
            <a:ext cx="0" cy="641350"/>
          </a:xfrm>
          <a:custGeom>
            <a:avLst/>
            <a:gdLst/>
            <a:ahLst/>
            <a:cxnLst/>
            <a:rect l="l" t="t" r="r" b="b"/>
            <a:pathLst>
              <a:path h="641350">
                <a:moveTo>
                  <a:pt x="0" y="6410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4545710" y="28550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4545710" y="22139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4661789" y="2192654"/>
            <a:ext cx="0" cy="638175"/>
          </a:xfrm>
          <a:custGeom>
            <a:avLst/>
            <a:gdLst/>
            <a:ahLst/>
            <a:cxnLst/>
            <a:rect l="l" t="t" r="r" b="b"/>
            <a:pathLst>
              <a:path h="638175">
                <a:moveTo>
                  <a:pt x="0" y="63817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4616069" y="28308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4616069" y="2192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4671821" y="2189733"/>
            <a:ext cx="0" cy="638175"/>
          </a:xfrm>
          <a:custGeom>
            <a:avLst/>
            <a:gdLst/>
            <a:ahLst/>
            <a:cxnLst/>
            <a:rect l="l" t="t" r="r" b="b"/>
            <a:pathLst>
              <a:path h="638175">
                <a:moveTo>
                  <a:pt x="0" y="63779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4626102" y="2826448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68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4626102" y="2188781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43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4678553" y="2187829"/>
            <a:ext cx="0" cy="637540"/>
          </a:xfrm>
          <a:custGeom>
            <a:avLst/>
            <a:gdLst/>
            <a:ahLst/>
            <a:cxnLst/>
            <a:rect l="l" t="t" r="r" b="b"/>
            <a:pathLst>
              <a:path h="637539">
                <a:moveTo>
                  <a:pt x="0" y="6375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4785740" y="2157729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6348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4740021" y="27926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4740021" y="21577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4845939" y="2141982"/>
            <a:ext cx="0" cy="634365"/>
          </a:xfrm>
          <a:custGeom>
            <a:avLst/>
            <a:gdLst/>
            <a:ahLst/>
            <a:cxnLst/>
            <a:rect l="l" t="t" r="r" b="b"/>
            <a:pathLst>
              <a:path h="634364">
                <a:moveTo>
                  <a:pt x="0" y="6342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4800219" y="27762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4800219" y="21419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4869434" y="2136139"/>
            <a:ext cx="0" cy="634365"/>
          </a:xfrm>
          <a:custGeom>
            <a:avLst/>
            <a:gdLst/>
            <a:ahLst/>
            <a:cxnLst/>
            <a:rect l="l" t="t" r="r" b="b"/>
            <a:pathLst>
              <a:path h="634364">
                <a:moveTo>
                  <a:pt x="0" y="6342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4823714" y="27703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4823714" y="21361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4886197" y="2132076"/>
            <a:ext cx="0" cy="634365"/>
          </a:xfrm>
          <a:custGeom>
            <a:avLst/>
            <a:gdLst/>
            <a:ahLst/>
            <a:cxnLst/>
            <a:rect l="l" t="t" r="r" b="b"/>
            <a:pathLst>
              <a:path h="634364">
                <a:moveTo>
                  <a:pt x="0" y="6342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4840478" y="2766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4840478" y="21320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4916296" y="2124836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63449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4870577" y="2759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4870577" y="21248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4943094" y="2118614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63487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4897373" y="2752788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4897373" y="2117851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4949825" y="2117089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63500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4959858" y="2114804"/>
            <a:ext cx="0" cy="635635"/>
          </a:xfrm>
          <a:custGeom>
            <a:avLst/>
            <a:gdLst/>
            <a:ahLst/>
            <a:cxnLst/>
            <a:rect l="l" t="t" r="r" b="b"/>
            <a:pathLst>
              <a:path h="635635">
                <a:moveTo>
                  <a:pt x="0" y="635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4914138" y="2750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4914138" y="21148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4979923" y="2110358"/>
            <a:ext cx="0" cy="636270"/>
          </a:xfrm>
          <a:custGeom>
            <a:avLst/>
            <a:gdLst/>
            <a:ahLst/>
            <a:cxnLst/>
            <a:rect l="l" t="t" r="r" b="b"/>
            <a:pathLst>
              <a:path h="636269">
                <a:moveTo>
                  <a:pt x="0" y="6357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4934203" y="27461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4934203" y="21103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5073777" y="2091308"/>
            <a:ext cx="0" cy="639445"/>
          </a:xfrm>
          <a:custGeom>
            <a:avLst/>
            <a:gdLst/>
            <a:ahLst/>
            <a:cxnLst/>
            <a:rect l="l" t="t" r="r" b="b"/>
            <a:pathLst>
              <a:path h="639444">
                <a:moveTo>
                  <a:pt x="0" y="6389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5028057" y="2725102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5132" y="0"/>
                </a:lnTo>
              </a:path>
            </a:pathLst>
          </a:custGeom>
          <a:ln w="198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5028057" y="2084197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5132" y="0"/>
                </a:lnTo>
              </a:path>
            </a:pathLst>
          </a:custGeom>
          <a:ln w="237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5093842" y="2087626"/>
            <a:ext cx="0" cy="640080"/>
          </a:xfrm>
          <a:custGeom>
            <a:avLst/>
            <a:gdLst/>
            <a:ahLst/>
            <a:cxnLst/>
            <a:rect l="l" t="t" r="r" b="b"/>
            <a:pathLst>
              <a:path h="640080">
                <a:moveTo>
                  <a:pt x="0" y="6398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5048122" y="2722054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1897" y="0"/>
                </a:lnTo>
              </a:path>
            </a:pathLst>
          </a:custGeom>
          <a:ln w="2031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5048122" y="20876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5137403" y="2080260"/>
            <a:ext cx="0" cy="641985"/>
          </a:xfrm>
          <a:custGeom>
            <a:avLst/>
            <a:gdLst/>
            <a:ahLst/>
            <a:cxnLst/>
            <a:rect l="l" t="t" r="r" b="b"/>
            <a:pathLst>
              <a:path h="641985">
                <a:moveTo>
                  <a:pt x="0" y="6418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5091684" y="2721546"/>
            <a:ext cx="101600" cy="0"/>
          </a:xfrm>
          <a:custGeom>
            <a:avLst/>
            <a:gdLst/>
            <a:ahLst/>
            <a:cxnLst/>
            <a:rect l="l" t="t" r="r" b="b"/>
            <a:pathLst>
              <a:path w="101600">
                <a:moveTo>
                  <a:pt x="0" y="0"/>
                </a:moveTo>
                <a:lnTo>
                  <a:pt x="101473" y="0"/>
                </a:lnTo>
              </a:path>
            </a:pathLst>
          </a:custGeom>
          <a:ln w="106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5091684" y="20802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5147436" y="2078608"/>
            <a:ext cx="0" cy="642620"/>
          </a:xfrm>
          <a:custGeom>
            <a:avLst/>
            <a:gdLst/>
            <a:ahLst/>
            <a:cxnLst/>
            <a:rect l="l" t="t" r="r" b="b"/>
            <a:pathLst>
              <a:path h="642619">
                <a:moveTo>
                  <a:pt x="0" y="64236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5157470" y="2077085"/>
            <a:ext cx="0" cy="643255"/>
          </a:xfrm>
          <a:custGeom>
            <a:avLst/>
            <a:gdLst/>
            <a:ahLst/>
            <a:cxnLst/>
            <a:rect l="l" t="t" r="r" b="b"/>
            <a:pathLst>
              <a:path h="643255">
                <a:moveTo>
                  <a:pt x="0" y="6428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5164201" y="2076069"/>
            <a:ext cx="0" cy="643255"/>
          </a:xfrm>
          <a:custGeom>
            <a:avLst/>
            <a:gdLst/>
            <a:ahLst/>
            <a:cxnLst/>
            <a:rect l="l" t="t" r="r" b="b"/>
            <a:pathLst>
              <a:path h="643255">
                <a:moveTo>
                  <a:pt x="0" y="64325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5118480" y="2719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5118480" y="2070100"/>
            <a:ext cx="182245" cy="0"/>
          </a:xfrm>
          <a:custGeom>
            <a:avLst/>
            <a:gdLst/>
            <a:ahLst/>
            <a:cxnLst/>
            <a:rect l="l" t="t" r="r" b="b"/>
            <a:pathLst>
              <a:path w="182245">
                <a:moveTo>
                  <a:pt x="0" y="0"/>
                </a:moveTo>
                <a:lnTo>
                  <a:pt x="181864" y="0"/>
                </a:lnTo>
              </a:path>
            </a:pathLst>
          </a:custGeom>
          <a:ln w="2146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5194300" y="2071623"/>
            <a:ext cx="0" cy="645160"/>
          </a:xfrm>
          <a:custGeom>
            <a:avLst/>
            <a:gdLst/>
            <a:ahLst/>
            <a:cxnLst/>
            <a:rect l="l" t="t" r="r" b="b"/>
            <a:pathLst>
              <a:path h="645160">
                <a:moveTo>
                  <a:pt x="0" y="64503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5101716" y="2071623"/>
            <a:ext cx="188595" cy="0"/>
          </a:xfrm>
          <a:custGeom>
            <a:avLst/>
            <a:gdLst/>
            <a:ahLst/>
            <a:cxnLst/>
            <a:rect l="l" t="t" r="r" b="b"/>
            <a:pathLst>
              <a:path w="188595">
                <a:moveTo>
                  <a:pt x="0" y="0"/>
                </a:moveTo>
                <a:lnTo>
                  <a:pt x="18859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5244591" y="2065273"/>
            <a:ext cx="0" cy="648335"/>
          </a:xfrm>
          <a:custGeom>
            <a:avLst/>
            <a:gdLst/>
            <a:ahLst/>
            <a:cxnLst/>
            <a:rect l="l" t="t" r="r" b="b"/>
            <a:pathLst>
              <a:path h="648335">
                <a:moveTo>
                  <a:pt x="0" y="6478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5254625" y="2064130"/>
            <a:ext cx="0" cy="648970"/>
          </a:xfrm>
          <a:custGeom>
            <a:avLst/>
            <a:gdLst/>
            <a:ahLst/>
            <a:cxnLst/>
            <a:rect l="l" t="t" r="r" b="b"/>
            <a:pathLst>
              <a:path h="648969">
                <a:moveTo>
                  <a:pt x="0" y="6484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5311521" y="2058542"/>
            <a:ext cx="0" cy="652145"/>
          </a:xfrm>
          <a:custGeom>
            <a:avLst/>
            <a:gdLst/>
            <a:ahLst/>
            <a:cxnLst/>
            <a:rect l="l" t="t" r="r" b="b"/>
            <a:pathLst>
              <a:path h="652144">
                <a:moveTo>
                  <a:pt x="0" y="6520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5265801" y="2058161"/>
            <a:ext cx="101600" cy="0"/>
          </a:xfrm>
          <a:custGeom>
            <a:avLst/>
            <a:gdLst/>
            <a:ahLst/>
            <a:cxnLst/>
            <a:rect l="l" t="t" r="r" b="b"/>
            <a:pathLst>
              <a:path w="101600">
                <a:moveTo>
                  <a:pt x="0" y="0"/>
                </a:moveTo>
                <a:lnTo>
                  <a:pt x="101473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5321553" y="2057780"/>
            <a:ext cx="0" cy="652780"/>
          </a:xfrm>
          <a:custGeom>
            <a:avLst/>
            <a:gdLst/>
            <a:ahLst/>
            <a:cxnLst/>
            <a:rect l="l" t="t" r="r" b="b"/>
            <a:pathLst>
              <a:path h="652780">
                <a:moveTo>
                  <a:pt x="0" y="6526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5348351" y="2055876"/>
            <a:ext cx="0" cy="654685"/>
          </a:xfrm>
          <a:custGeom>
            <a:avLst/>
            <a:gdLst/>
            <a:ahLst/>
            <a:cxnLst/>
            <a:rect l="l" t="t" r="r" b="b"/>
            <a:pathLst>
              <a:path h="654685">
                <a:moveTo>
                  <a:pt x="0" y="65430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5368544" y="2054732"/>
            <a:ext cx="0" cy="655955"/>
          </a:xfrm>
          <a:custGeom>
            <a:avLst/>
            <a:gdLst/>
            <a:ahLst/>
            <a:cxnLst/>
            <a:rect l="l" t="t" r="r" b="b"/>
            <a:pathLst>
              <a:path h="655955">
                <a:moveTo>
                  <a:pt x="0" y="65544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5388609" y="2053844"/>
            <a:ext cx="0" cy="657225"/>
          </a:xfrm>
          <a:custGeom>
            <a:avLst/>
            <a:gdLst/>
            <a:ahLst/>
            <a:cxnLst/>
            <a:rect l="l" t="t" r="r" b="b"/>
            <a:pathLst>
              <a:path h="657225">
                <a:moveTo>
                  <a:pt x="0" y="65671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5398642" y="2053463"/>
            <a:ext cx="0" cy="657225"/>
          </a:xfrm>
          <a:custGeom>
            <a:avLst/>
            <a:gdLst/>
            <a:ahLst/>
            <a:cxnLst/>
            <a:rect l="l" t="t" r="r" b="b"/>
            <a:pathLst>
              <a:path h="657225">
                <a:moveTo>
                  <a:pt x="0" y="65722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5445505" y="2052447"/>
            <a:ext cx="0" cy="660400"/>
          </a:xfrm>
          <a:custGeom>
            <a:avLst/>
            <a:gdLst/>
            <a:ahLst/>
            <a:cxnLst/>
            <a:rect l="l" t="t" r="r" b="b"/>
            <a:pathLst>
              <a:path h="660400">
                <a:moveTo>
                  <a:pt x="0" y="66001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5198871" y="2712466"/>
            <a:ext cx="342900" cy="0"/>
          </a:xfrm>
          <a:custGeom>
            <a:avLst/>
            <a:gdLst/>
            <a:ahLst/>
            <a:cxnLst/>
            <a:rect l="l" t="t" r="r" b="b"/>
            <a:pathLst>
              <a:path w="342900">
                <a:moveTo>
                  <a:pt x="0" y="0"/>
                </a:moveTo>
                <a:lnTo>
                  <a:pt x="3426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5469001" y="2052320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6614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5495797" y="2052573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8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5522595" y="2053208"/>
            <a:ext cx="0" cy="664845"/>
          </a:xfrm>
          <a:custGeom>
            <a:avLst/>
            <a:gdLst/>
            <a:ahLst/>
            <a:cxnLst/>
            <a:rect l="l" t="t" r="r" b="b"/>
            <a:pathLst>
              <a:path h="664844">
                <a:moveTo>
                  <a:pt x="0" y="6643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5423280" y="2725102"/>
            <a:ext cx="275590" cy="0"/>
          </a:xfrm>
          <a:custGeom>
            <a:avLst/>
            <a:gdLst/>
            <a:ahLst/>
            <a:cxnLst/>
            <a:rect l="l" t="t" r="r" b="b"/>
            <a:pathLst>
              <a:path w="275589">
                <a:moveTo>
                  <a:pt x="0" y="0"/>
                </a:moveTo>
                <a:lnTo>
                  <a:pt x="275590" y="0"/>
                </a:lnTo>
              </a:path>
            </a:pathLst>
          </a:custGeom>
          <a:ln w="246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5559425" y="2054732"/>
            <a:ext cx="0" cy="666750"/>
          </a:xfrm>
          <a:custGeom>
            <a:avLst/>
            <a:gdLst/>
            <a:ahLst/>
            <a:cxnLst/>
            <a:rect l="l" t="t" r="r" b="b"/>
            <a:pathLst>
              <a:path h="666750">
                <a:moveTo>
                  <a:pt x="0" y="6662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5302630" y="2055114"/>
            <a:ext cx="359410" cy="0"/>
          </a:xfrm>
          <a:custGeom>
            <a:avLst/>
            <a:gdLst/>
            <a:ahLst/>
            <a:cxnLst/>
            <a:rect l="l" t="t" r="r" b="b"/>
            <a:pathLst>
              <a:path w="359410">
                <a:moveTo>
                  <a:pt x="0" y="0"/>
                </a:moveTo>
                <a:lnTo>
                  <a:pt x="359410" y="0"/>
                </a:lnTo>
              </a:path>
            </a:pathLst>
          </a:custGeom>
          <a:ln w="102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5576189" y="2055495"/>
            <a:ext cx="0" cy="667385"/>
          </a:xfrm>
          <a:custGeom>
            <a:avLst/>
            <a:gdLst/>
            <a:ahLst/>
            <a:cxnLst/>
            <a:rect l="l" t="t" r="r" b="b"/>
            <a:pathLst>
              <a:path h="667385">
                <a:moveTo>
                  <a:pt x="0" y="6672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5530469" y="27227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5616321" y="2058289"/>
            <a:ext cx="0" cy="669290"/>
          </a:xfrm>
          <a:custGeom>
            <a:avLst/>
            <a:gdLst/>
            <a:ahLst/>
            <a:cxnLst/>
            <a:rect l="l" t="t" r="r" b="b"/>
            <a:pathLst>
              <a:path h="669289">
                <a:moveTo>
                  <a:pt x="0" y="6692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5570601" y="27275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5653151" y="2061336"/>
            <a:ext cx="0" cy="671830"/>
          </a:xfrm>
          <a:custGeom>
            <a:avLst/>
            <a:gdLst/>
            <a:ahLst/>
            <a:cxnLst/>
            <a:rect l="l" t="t" r="r" b="b"/>
            <a:pathLst>
              <a:path h="671830">
                <a:moveTo>
                  <a:pt x="0" y="67132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5607430" y="2067051"/>
            <a:ext cx="192405" cy="0"/>
          </a:xfrm>
          <a:custGeom>
            <a:avLst/>
            <a:gdLst/>
            <a:ahLst/>
            <a:cxnLst/>
            <a:rect l="l" t="t" r="r" b="b"/>
            <a:pathLst>
              <a:path w="192404">
                <a:moveTo>
                  <a:pt x="0" y="0"/>
                </a:moveTo>
                <a:lnTo>
                  <a:pt x="192024" y="0"/>
                </a:lnTo>
              </a:path>
            </a:pathLst>
          </a:custGeom>
          <a:ln w="2095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5726938" y="2069338"/>
            <a:ext cx="0" cy="675640"/>
          </a:xfrm>
          <a:custGeom>
            <a:avLst/>
            <a:gdLst/>
            <a:ahLst/>
            <a:cxnLst/>
            <a:rect l="l" t="t" r="r" b="b"/>
            <a:pathLst>
              <a:path h="675639">
                <a:moveTo>
                  <a:pt x="0" y="6753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5681217" y="27447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5681217" y="20693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5753734" y="2072767"/>
            <a:ext cx="0" cy="677545"/>
          </a:xfrm>
          <a:custGeom>
            <a:avLst/>
            <a:gdLst/>
            <a:ahLst/>
            <a:cxnLst/>
            <a:rect l="l" t="t" r="r" b="b"/>
            <a:pathLst>
              <a:path h="677544">
                <a:moveTo>
                  <a:pt x="0" y="67703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5708015" y="27498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5944615" y="2104898"/>
            <a:ext cx="0" cy="690245"/>
          </a:xfrm>
          <a:custGeom>
            <a:avLst/>
            <a:gdLst/>
            <a:ahLst/>
            <a:cxnLst/>
            <a:rect l="l" t="t" r="r" b="b"/>
            <a:pathLst>
              <a:path h="690244">
                <a:moveTo>
                  <a:pt x="0" y="69011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5898896" y="27950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5898896" y="21048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5984747" y="2113026"/>
            <a:ext cx="0" cy="694055"/>
          </a:xfrm>
          <a:custGeom>
            <a:avLst/>
            <a:gdLst/>
            <a:ahLst/>
            <a:cxnLst/>
            <a:rect l="l" t="t" r="r" b="b"/>
            <a:pathLst>
              <a:path h="694055">
                <a:moveTo>
                  <a:pt x="0" y="69367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5939028" y="28067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5939028" y="21130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6048375" y="2126869"/>
            <a:ext cx="0" cy="700405"/>
          </a:xfrm>
          <a:custGeom>
            <a:avLst/>
            <a:gdLst/>
            <a:ahLst/>
            <a:cxnLst/>
            <a:rect l="l" t="t" r="r" b="b"/>
            <a:pathLst>
              <a:path h="700405">
                <a:moveTo>
                  <a:pt x="0" y="7000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6002654" y="28268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6002654" y="21268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6135496" y="2146935"/>
            <a:ext cx="0" cy="710565"/>
          </a:xfrm>
          <a:custGeom>
            <a:avLst/>
            <a:gdLst/>
            <a:ahLst/>
            <a:cxnLst/>
            <a:rect l="l" t="t" r="r" b="b"/>
            <a:pathLst>
              <a:path h="710564">
                <a:moveTo>
                  <a:pt x="0" y="71056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6089777" y="2858706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6089777" y="2147760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1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6142228" y="2148585"/>
            <a:ext cx="0" cy="711835"/>
          </a:xfrm>
          <a:custGeom>
            <a:avLst/>
            <a:gdLst/>
            <a:ahLst/>
            <a:cxnLst/>
            <a:rect l="l" t="t" r="r" b="b"/>
            <a:pathLst>
              <a:path h="711835">
                <a:moveTo>
                  <a:pt x="0" y="7113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6309740" y="2190495"/>
            <a:ext cx="0" cy="739140"/>
          </a:xfrm>
          <a:custGeom>
            <a:avLst/>
            <a:gdLst/>
            <a:ahLst/>
            <a:cxnLst/>
            <a:rect l="l" t="t" r="r" b="b"/>
            <a:pathLst>
              <a:path h="739139">
                <a:moveTo>
                  <a:pt x="0" y="73901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6264021" y="2929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6264021" y="21904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6416928" y="2218435"/>
            <a:ext cx="0" cy="762635"/>
          </a:xfrm>
          <a:custGeom>
            <a:avLst/>
            <a:gdLst/>
            <a:ahLst/>
            <a:cxnLst/>
            <a:rect l="l" t="t" r="r" b="b"/>
            <a:pathLst>
              <a:path h="762635">
                <a:moveTo>
                  <a:pt x="0" y="76263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6371209" y="29810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6371209" y="22184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6503923" y="2241423"/>
            <a:ext cx="0" cy="785495"/>
          </a:xfrm>
          <a:custGeom>
            <a:avLst/>
            <a:gdLst/>
            <a:ahLst/>
            <a:cxnLst/>
            <a:rect l="l" t="t" r="r" b="b"/>
            <a:pathLst>
              <a:path h="785494">
                <a:moveTo>
                  <a:pt x="0" y="78524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6458203" y="2241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6513956" y="2243963"/>
            <a:ext cx="0" cy="788670"/>
          </a:xfrm>
          <a:custGeom>
            <a:avLst/>
            <a:gdLst/>
            <a:ahLst/>
            <a:cxnLst/>
            <a:rect l="l" t="t" r="r" b="b"/>
            <a:pathLst>
              <a:path h="788669">
                <a:moveTo>
                  <a:pt x="0" y="7882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6468236" y="224396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6731761" y="2300351"/>
            <a:ext cx="0" cy="861060"/>
          </a:xfrm>
          <a:custGeom>
            <a:avLst/>
            <a:gdLst/>
            <a:ahLst/>
            <a:cxnLst/>
            <a:rect l="l" t="t" r="r" b="b"/>
            <a:pathLst>
              <a:path h="861060">
                <a:moveTo>
                  <a:pt x="0" y="86106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6686042" y="3161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6686042" y="2300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026529" y="2371598"/>
            <a:ext cx="0" cy="991235"/>
          </a:xfrm>
          <a:custGeom>
            <a:avLst/>
            <a:gdLst/>
            <a:ahLst/>
            <a:cxnLst/>
            <a:rect l="l" t="t" r="r" b="b"/>
            <a:pathLst>
              <a:path h="991235">
                <a:moveTo>
                  <a:pt x="0" y="9911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6980808" y="33627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6980808" y="23715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254240" y="2421382"/>
            <a:ext cx="0" cy="1111250"/>
          </a:xfrm>
          <a:custGeom>
            <a:avLst/>
            <a:gdLst/>
            <a:ahLst/>
            <a:cxnLst/>
            <a:rect l="l" t="t" r="r" b="b"/>
            <a:pathLst>
              <a:path h="1111250">
                <a:moveTo>
                  <a:pt x="0" y="111074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208519" y="35321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7208519" y="24213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7498080" y="2525267"/>
            <a:ext cx="0" cy="2004060"/>
          </a:xfrm>
          <a:custGeom>
            <a:avLst/>
            <a:gdLst/>
            <a:ahLst/>
            <a:cxnLst/>
            <a:rect l="l" t="t" r="r" b="b"/>
            <a:pathLst>
              <a:path h="2004060">
                <a:moveTo>
                  <a:pt x="0" y="2003933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7498080" y="4529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7498080" y="42429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7498080" y="39566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7498080" y="36703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7498080" y="338404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7498080" y="30977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7498080" y="28115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7498080" y="25252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 txBox="1"/>
          <p:nvPr/>
        </p:nvSpPr>
        <p:spPr>
          <a:xfrm>
            <a:off x="7668259" y="4469508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02" name="object 502"/>
          <p:cNvSpPr txBox="1"/>
          <p:nvPr/>
        </p:nvSpPr>
        <p:spPr>
          <a:xfrm>
            <a:off x="7668259" y="4183250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503" name="object 503"/>
          <p:cNvSpPr txBox="1"/>
          <p:nvPr/>
        </p:nvSpPr>
        <p:spPr>
          <a:xfrm>
            <a:off x="7668259" y="3896992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4" name="object 504"/>
          <p:cNvSpPr txBox="1"/>
          <p:nvPr/>
        </p:nvSpPr>
        <p:spPr>
          <a:xfrm>
            <a:off x="7668259" y="3610607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05" name="object 505"/>
          <p:cNvSpPr txBox="1"/>
          <p:nvPr/>
        </p:nvSpPr>
        <p:spPr>
          <a:xfrm>
            <a:off x="7668259" y="3324349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6" name="object 506"/>
          <p:cNvSpPr txBox="1"/>
          <p:nvPr/>
        </p:nvSpPr>
        <p:spPr>
          <a:xfrm>
            <a:off x="7668259" y="303809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7" name="object 507"/>
          <p:cNvSpPr txBox="1"/>
          <p:nvPr/>
        </p:nvSpPr>
        <p:spPr>
          <a:xfrm>
            <a:off x="7668259" y="2751833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08" name="object 508"/>
          <p:cNvSpPr txBox="1"/>
          <p:nvPr/>
        </p:nvSpPr>
        <p:spPr>
          <a:xfrm>
            <a:off x="7668259" y="246557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09" name="object 509"/>
          <p:cNvSpPr/>
          <p:nvPr/>
        </p:nvSpPr>
        <p:spPr>
          <a:xfrm>
            <a:off x="1143380" y="46574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1143380" y="46574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1217041" y="46009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1217041" y="46009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1783079" y="41697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1783079" y="41697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2198497" y="38623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2198497" y="38623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2493264" y="36518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2493264" y="36518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2654045" y="35406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2654045" y="35406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2848229" y="3410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2848229" y="34100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2968879" y="33313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2968879" y="33313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3136264" y="3225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3136264" y="3225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3260216" y="3149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3260216" y="31494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3390900" y="30722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3390900" y="30722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3635375" y="2935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3635375" y="2935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3658870" y="2922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3658870" y="29226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3735832" y="28820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3735832" y="28820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3806190" y="28459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3806190" y="28459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3970273" y="2765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3970273" y="2765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4010533" y="27466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4010533" y="27466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4037329" y="27343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4037329" y="27343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4047363" y="2729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4047363" y="2729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4067428" y="2720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4067428" y="27205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4074159" y="27175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4074159" y="27175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4097654" y="2707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4097654" y="2707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4104259" y="27040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4104259" y="27040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4439284" y="25678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4439284" y="25678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4512945" y="2541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4512945" y="2541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4576571" y="2519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4576571" y="2519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4646929" y="24969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4646929" y="24969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4656963" y="2493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4656963" y="24937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4663694" y="24917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4663694" y="24917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4766119" y="2362517"/>
            <a:ext cx="1007237" cy="132207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929757" y="24350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929757" y="24350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969889" y="2445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969889" y="2445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033515" y="24620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033515" y="24620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120638" y="2487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120638" y="2487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127369" y="24894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127369" y="24894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294882" y="25452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294882" y="25452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402070" y="2584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402070" y="2584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489065" y="26192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489065" y="26192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499097" y="26233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499097" y="26233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716903" y="27160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716903" y="27160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7011669" y="28522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7011669" y="28522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7239381" y="29618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7239381" y="29618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 txBox="1"/>
          <p:nvPr/>
        </p:nvSpPr>
        <p:spPr>
          <a:xfrm>
            <a:off x="227634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100603000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3" name="object 593"/>
          <p:cNvSpPr txBox="1"/>
          <p:nvPr/>
        </p:nvSpPr>
        <p:spPr>
          <a:xfrm>
            <a:off x="395109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100603500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4" name="object 594"/>
          <p:cNvSpPr txBox="1"/>
          <p:nvPr/>
        </p:nvSpPr>
        <p:spPr>
          <a:xfrm>
            <a:off x="562584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100604000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95" name="object 595"/>
          <p:cNvSpPr txBox="1"/>
          <p:nvPr/>
        </p:nvSpPr>
        <p:spPr>
          <a:xfrm>
            <a:off x="594230" y="534018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0.8</a:t>
            </a:r>
            <a:endParaRPr sz="9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594230" y="483180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594230" y="432342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598" name="object 598"/>
          <p:cNvSpPr txBox="1"/>
          <p:nvPr/>
        </p:nvSpPr>
        <p:spPr>
          <a:xfrm>
            <a:off x="594230" y="3815040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599" name="object 599"/>
          <p:cNvSpPr txBox="1"/>
          <p:nvPr/>
        </p:nvSpPr>
        <p:spPr>
          <a:xfrm>
            <a:off x="594230" y="334013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00" name="object 600"/>
          <p:cNvSpPr txBox="1"/>
          <p:nvPr/>
        </p:nvSpPr>
        <p:spPr>
          <a:xfrm>
            <a:off x="594230" y="2831755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601" name="object 601"/>
          <p:cNvSpPr txBox="1"/>
          <p:nvPr/>
        </p:nvSpPr>
        <p:spPr>
          <a:xfrm>
            <a:off x="594230" y="232337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602" name="object 60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TIMM8A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X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75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0.00052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0.032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04" name="object 604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605" name="object 605"/>
          <p:cNvSpPr txBox="1"/>
          <p:nvPr/>
        </p:nvSpPr>
        <p:spPr>
          <a:xfrm>
            <a:off x="5783834" y="4099814"/>
            <a:ext cx="1714500" cy="28638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R="83185"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606" name="object 606"/>
          <p:cNvSpPr/>
          <p:nvPr/>
        </p:nvSpPr>
        <p:spPr>
          <a:xfrm>
            <a:off x="5559425" y="2857500"/>
            <a:ext cx="60325" cy="0"/>
          </a:xfrm>
          <a:custGeom>
            <a:avLst/>
            <a:gdLst/>
            <a:ahLst/>
            <a:cxnLst/>
            <a:rect l="l" t="t" r="r" b="b"/>
            <a:pathLst>
              <a:path w="60325">
                <a:moveTo>
                  <a:pt x="0" y="0"/>
                </a:moveTo>
                <a:lnTo>
                  <a:pt x="60325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5559425" y="2830067"/>
            <a:ext cx="0" cy="55244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864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5619750" y="2830067"/>
            <a:ext cx="0" cy="55244"/>
          </a:xfrm>
          <a:custGeom>
            <a:avLst/>
            <a:gdLst/>
            <a:ahLst/>
            <a:cxnLst/>
            <a:rect l="l" t="t" r="r" b="b"/>
            <a:pathLst>
              <a:path h="55244">
                <a:moveTo>
                  <a:pt x="0" y="0"/>
                </a:moveTo>
                <a:lnTo>
                  <a:pt x="0" y="54864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320159" y="3813555"/>
            <a:ext cx="438784" cy="286385"/>
          </a:xfrm>
          <a:custGeom>
            <a:avLst/>
            <a:gdLst/>
            <a:ahLst/>
            <a:cxnLst/>
            <a:rect l="l" t="t" r="r" b="b"/>
            <a:pathLst>
              <a:path w="438785" h="286385">
                <a:moveTo>
                  <a:pt x="0" y="286258"/>
                </a:moveTo>
                <a:lnTo>
                  <a:pt x="438785" y="286258"/>
                </a:lnTo>
                <a:lnTo>
                  <a:pt x="438785" y="0"/>
                </a:lnTo>
                <a:lnTo>
                  <a:pt x="0" y="0"/>
                </a:lnTo>
                <a:lnTo>
                  <a:pt x="0" y="2862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 txBox="1"/>
          <p:nvPr/>
        </p:nvSpPr>
        <p:spPr>
          <a:xfrm>
            <a:off x="4287520" y="3904232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4" name="object 61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3854513" y="3813555"/>
            <a:ext cx="0" cy="286385"/>
          </a:xfrm>
          <a:custGeom>
            <a:avLst/>
            <a:gdLst/>
            <a:ahLst/>
            <a:cxnLst/>
            <a:rect l="l" t="t" r="r" b="b"/>
            <a:pathLst>
              <a:path h="286385">
                <a:moveTo>
                  <a:pt x="0" y="0"/>
                </a:moveTo>
                <a:lnTo>
                  <a:pt x="0" y="286258"/>
                </a:lnTo>
              </a:path>
            </a:pathLst>
          </a:custGeom>
          <a:ln w="48132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 txBox="1"/>
          <p:nvPr/>
        </p:nvSpPr>
        <p:spPr>
          <a:xfrm>
            <a:off x="3602482" y="3904232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17" name="object 61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762246" y="3527171"/>
            <a:ext cx="1018540" cy="286385"/>
          </a:xfrm>
          <a:custGeom>
            <a:avLst/>
            <a:gdLst/>
            <a:ahLst/>
            <a:cxnLst/>
            <a:rect l="l" t="t" r="r" b="b"/>
            <a:pathLst>
              <a:path w="1018539" h="286385">
                <a:moveTo>
                  <a:pt x="0" y="286257"/>
                </a:moveTo>
                <a:lnTo>
                  <a:pt x="1018286" y="286257"/>
                </a:lnTo>
                <a:lnTo>
                  <a:pt x="1018286" y="0"/>
                </a:lnTo>
                <a:lnTo>
                  <a:pt x="0" y="0"/>
                </a:lnTo>
                <a:lnTo>
                  <a:pt x="0" y="28625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 txBox="1"/>
          <p:nvPr/>
        </p:nvSpPr>
        <p:spPr>
          <a:xfrm>
            <a:off x="5150739" y="3625594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20" name="object 62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320159" y="2954654"/>
            <a:ext cx="1460500" cy="286385"/>
          </a:xfrm>
          <a:custGeom>
            <a:avLst/>
            <a:gdLst/>
            <a:ahLst/>
            <a:cxnLst/>
            <a:rect l="l" t="t" r="r" b="b"/>
            <a:pathLst>
              <a:path w="1460500" h="286385">
                <a:moveTo>
                  <a:pt x="0" y="286258"/>
                </a:moveTo>
                <a:lnTo>
                  <a:pt x="1460373" y="286258"/>
                </a:lnTo>
                <a:lnTo>
                  <a:pt x="1460373" y="0"/>
                </a:lnTo>
                <a:lnTo>
                  <a:pt x="0" y="0"/>
                </a:lnTo>
                <a:lnTo>
                  <a:pt x="0" y="2862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 txBox="1"/>
          <p:nvPr/>
        </p:nvSpPr>
        <p:spPr>
          <a:xfrm>
            <a:off x="4956175" y="304634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3" name="object 62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662173" y="2954654"/>
            <a:ext cx="1216025" cy="286385"/>
          </a:xfrm>
          <a:custGeom>
            <a:avLst/>
            <a:gdLst/>
            <a:ahLst/>
            <a:cxnLst/>
            <a:rect l="l" t="t" r="r" b="b"/>
            <a:pathLst>
              <a:path w="1216025" h="286385">
                <a:moveTo>
                  <a:pt x="0" y="286258"/>
                </a:moveTo>
                <a:lnTo>
                  <a:pt x="1215898" y="286258"/>
                </a:lnTo>
                <a:lnTo>
                  <a:pt x="1215898" y="0"/>
                </a:lnTo>
                <a:lnTo>
                  <a:pt x="0" y="0"/>
                </a:lnTo>
                <a:lnTo>
                  <a:pt x="0" y="2862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 txBox="1"/>
          <p:nvPr/>
        </p:nvSpPr>
        <p:spPr>
          <a:xfrm>
            <a:off x="3175889" y="304634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6" name="object 62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320159" y="3240913"/>
            <a:ext cx="1460500" cy="286385"/>
          </a:xfrm>
          <a:custGeom>
            <a:avLst/>
            <a:gdLst/>
            <a:ahLst/>
            <a:cxnLst/>
            <a:rect l="l" t="t" r="r" b="b"/>
            <a:pathLst>
              <a:path w="1460500" h="286385">
                <a:moveTo>
                  <a:pt x="0" y="286257"/>
                </a:moveTo>
                <a:lnTo>
                  <a:pt x="1460373" y="286257"/>
                </a:lnTo>
                <a:lnTo>
                  <a:pt x="1460373" y="0"/>
                </a:lnTo>
                <a:lnTo>
                  <a:pt x="0" y="0"/>
                </a:lnTo>
                <a:lnTo>
                  <a:pt x="0" y="286257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 txBox="1"/>
          <p:nvPr/>
        </p:nvSpPr>
        <p:spPr>
          <a:xfrm>
            <a:off x="4873625" y="3335653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29" name="object 62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914400" y="2668397"/>
            <a:ext cx="2967355" cy="286385"/>
          </a:xfrm>
          <a:custGeom>
            <a:avLst/>
            <a:gdLst/>
            <a:ahLst/>
            <a:cxnLst/>
            <a:rect l="l" t="t" r="r" b="b"/>
            <a:pathLst>
              <a:path w="2967354" h="286385">
                <a:moveTo>
                  <a:pt x="0" y="286257"/>
                </a:moveTo>
                <a:lnTo>
                  <a:pt x="2966974" y="286257"/>
                </a:lnTo>
                <a:lnTo>
                  <a:pt x="2966974" y="0"/>
                </a:lnTo>
                <a:lnTo>
                  <a:pt x="0" y="0"/>
                </a:lnTo>
                <a:lnTo>
                  <a:pt x="0" y="286257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 txBox="1"/>
          <p:nvPr/>
        </p:nvSpPr>
        <p:spPr>
          <a:xfrm>
            <a:off x="1075436" y="276694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2" name="object 63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3881373" y="2668397"/>
            <a:ext cx="435609" cy="286385"/>
          </a:xfrm>
          <a:custGeom>
            <a:avLst/>
            <a:gdLst/>
            <a:ahLst/>
            <a:cxnLst/>
            <a:rect l="l" t="t" r="r" b="b"/>
            <a:pathLst>
              <a:path w="435610" h="286385">
                <a:moveTo>
                  <a:pt x="0" y="286258"/>
                </a:moveTo>
                <a:lnTo>
                  <a:pt x="435483" y="286258"/>
                </a:lnTo>
                <a:lnTo>
                  <a:pt x="435483" y="0"/>
                </a:lnTo>
                <a:lnTo>
                  <a:pt x="0" y="0"/>
                </a:lnTo>
                <a:lnTo>
                  <a:pt x="0" y="28625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 txBox="1"/>
          <p:nvPr/>
        </p:nvSpPr>
        <p:spPr>
          <a:xfrm>
            <a:off x="3991102" y="2766947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635" name="object 63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662173" y="2382139"/>
            <a:ext cx="1165860" cy="286385"/>
          </a:xfrm>
          <a:custGeom>
            <a:avLst/>
            <a:gdLst/>
            <a:ahLst/>
            <a:cxnLst/>
            <a:rect l="l" t="t" r="r" b="b"/>
            <a:pathLst>
              <a:path w="1165860" h="286385">
                <a:moveTo>
                  <a:pt x="0" y="286258"/>
                </a:moveTo>
                <a:lnTo>
                  <a:pt x="1165605" y="286258"/>
                </a:lnTo>
                <a:lnTo>
                  <a:pt x="1165605" y="0"/>
                </a:lnTo>
                <a:lnTo>
                  <a:pt x="0" y="0"/>
                </a:lnTo>
                <a:lnTo>
                  <a:pt x="0" y="28625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 txBox="1"/>
          <p:nvPr/>
        </p:nvSpPr>
        <p:spPr>
          <a:xfrm>
            <a:off x="3124326" y="2480435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638" name="object 638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39" name="object 639"/>
          <p:cNvSpPr txBox="1"/>
          <p:nvPr/>
        </p:nvSpPr>
        <p:spPr>
          <a:xfrm>
            <a:off x="5146928" y="2514598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640" name="object 640"/>
          <p:cNvSpPr txBox="1"/>
          <p:nvPr/>
        </p:nvSpPr>
        <p:spPr>
          <a:xfrm>
            <a:off x="5117465" y="2633470"/>
            <a:ext cx="883919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0.226)</a:t>
            </a:r>
            <a:endParaRPr sz="800">
              <a:latin typeface="Arial"/>
              <a:cs typeface="Arial"/>
            </a:endParaRPr>
          </a:p>
        </p:txBody>
      </p:sp>
      <p:sp>
        <p:nvSpPr>
          <p:cNvPr id="641" name="object 64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643" name="object 643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3127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3127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29360" y="3099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29360" y="30995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50061" y="3092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0061" y="3092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42897" y="3061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42897" y="30618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77136" y="3018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477136" y="3018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66189" y="2928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66189" y="29288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43658" y="2906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43658" y="2906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879726" y="2896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879726" y="28967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050160" y="2852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050160" y="28524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127504" y="2834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27504" y="28342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158492" y="2827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158492" y="2827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204973" y="2817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204973" y="28172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241042" y="2809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241042" y="28098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303017" y="279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303017" y="2797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349500" y="2789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349500" y="27894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385567" y="2783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385567" y="27833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447544" y="2773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447544" y="2773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499232" y="2766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499232" y="27665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530094" y="2762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530094" y="2762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550795" y="2760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550795" y="2760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566289" y="2758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566289" y="27584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612770" y="2753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612770" y="2753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2705607" y="2746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2705607" y="27462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2752089" y="2743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2752089" y="27435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2777870" y="2742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2777870" y="27424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2855341" y="2740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2855341" y="27405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26942" y="2761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26942" y="2761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78632" y="2767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78632" y="27675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288919" y="2768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288919" y="27689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50895" y="2777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50895" y="2777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412871" y="2788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412871" y="2788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74720" y="2799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74720" y="27995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577971" y="2820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577971" y="2820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50234" y="2837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650234" y="2837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758691" y="2864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758691" y="2864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898010" y="2904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898010" y="29041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949572" y="2919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949572" y="2919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985767" y="293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985767" y="29310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089019" y="2964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089019" y="2964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120007" y="2975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120007" y="29753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187063" y="299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79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187063" y="29988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254119" y="3023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254119" y="3023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274820" y="3030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274820" y="3030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548378" y="3138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548378" y="31380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646421" y="3179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46421" y="31790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56835" y="3183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56835" y="31833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692903" y="3198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692903" y="3198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739385" y="3218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739385" y="32188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796154" y="3243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796154" y="32435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47716" y="3266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847716" y="32664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30394" y="3303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930394" y="33032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45888" y="3310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945888" y="3310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059426" y="3362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059426" y="33620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74920" y="3369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74920" y="33691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85207" y="3373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085207" y="3373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16195" y="3388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16195" y="33882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389753" y="3517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389753" y="35179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508497" y="3575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508497" y="3575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627242" y="3634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27242" y="36343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678804" y="3660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678804" y="36601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694298" y="3667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694298" y="36678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725286" y="3683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725286" y="36833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740780" y="3691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740780" y="3691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931789" y="3788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931789" y="3788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942076" y="3793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942076" y="3793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065901" y="3857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065901" y="3857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096889" y="3873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096889" y="38735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74359" y="3913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174359" y="39137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344665" y="4003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344665" y="40032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432422" y="404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432422" y="4049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545960" y="4110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545960" y="41102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633718" y="4157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633718" y="41570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731761" y="42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731761" y="4209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902195" y="4301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902195" y="43016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7242809" y="44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7242809" y="44860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36244" y="5486400"/>
            <a:ext cx="6194425" cy="0"/>
          </a:xfrm>
          <a:custGeom>
            <a:avLst/>
            <a:gdLst/>
            <a:ahLst/>
            <a:cxnLst/>
            <a:rect l="l" t="t" r="r" b="b"/>
            <a:pathLst>
              <a:path w="6194425">
                <a:moveTo>
                  <a:pt x="0" y="0"/>
                </a:moveTo>
                <a:lnTo>
                  <a:pt x="619417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936244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96862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3001010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403326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506564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09803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7130415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914400" y="2191130"/>
            <a:ext cx="0" cy="3048635"/>
          </a:xfrm>
          <a:custGeom>
            <a:avLst/>
            <a:gdLst/>
            <a:ahLst/>
            <a:cxnLst/>
            <a:rect l="l" t="t" r="r" b="b"/>
            <a:pathLst>
              <a:path h="3048635">
                <a:moveTo>
                  <a:pt x="0" y="0"/>
                </a:moveTo>
                <a:lnTo>
                  <a:pt x="0" y="304812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822960" y="5239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822960" y="4477258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822960" y="37152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22960" y="29532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22960" y="219113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149730" y="31300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153477" y="31386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232280" y="31024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236027" y="31110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252855" y="30956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256728" y="31041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345819" y="30647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5"/>
                </a:lnTo>
                <a:lnTo>
                  <a:pt x="8509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349565" y="30733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80058" y="30209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83804" y="30295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769110" y="2931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769110" y="29403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772856" y="29403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846452" y="2909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846452" y="29182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850326" y="2918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882648" y="28995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882648" y="29081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886394" y="29081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011108" y="2047557"/>
            <a:ext cx="906145" cy="835913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229864" y="27639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229864" y="27725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233610" y="27724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281426" y="27703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281426" y="27790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285299" y="27789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291840" y="27717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291840" y="27804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295586" y="27803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353689" y="27809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353689" y="27894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357562" y="27894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3415665" y="27910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3415665" y="27997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3419538" y="27996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3477640" y="28023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3477640" y="28110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3481387" y="281095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3580891" y="2823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3580891" y="2832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3584638" y="2832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3653154" y="28402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3653154" y="28488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3656901" y="28488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3761485" y="28676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3761485" y="2876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3765359" y="28762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3900804" y="29069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3900804" y="29155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3904678" y="29154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3952494" y="29226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3952494" y="29311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3956240" y="29312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3988561" y="29339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3988561" y="29424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3992435" y="29425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091813" y="2967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091813" y="2976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095686" y="2976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122801" y="29782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4126674" y="29868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4189984" y="30017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4193730" y="30103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4257040" y="30260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4260786" y="30346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4277614" y="30336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4281487" y="30422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4551298" y="314096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4555045" y="314953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4649342" y="3181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4649342" y="31904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4653089" y="31904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4659629" y="31863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4659629" y="31948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4663503" y="31948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4695825" y="32016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4695825" y="32103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4699571" y="32102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4742179" y="32217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4742179" y="32302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4746053" y="32303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4798948" y="32465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4798948" y="32550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4802822" y="32550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4850638" y="32692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4850638" y="32778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4854384" y="32778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4933188" y="33061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4933188" y="3318192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8" y="0"/>
                </a:lnTo>
              </a:path>
            </a:pathLst>
          </a:custGeom>
          <a:ln w="1651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4937061" y="33147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4948682" y="33131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4952555" y="33217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5062220" y="33648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5062220" y="3377057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8" y="0"/>
                </a:lnTo>
              </a:path>
            </a:pathLst>
          </a:custGeom>
          <a:ln w="1663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5066093" y="337343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5077714" y="33719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5081587" y="33805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5088128" y="33768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5088128" y="33853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5091874" y="338537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5118989" y="33911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118989" y="339966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122862" y="33997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392546" y="3520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392546" y="35293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396420" y="3529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511291" y="3578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511291" y="35871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515165" y="3587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630036" y="36371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630036" y="36457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633910" y="36457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681726" y="366293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681726" y="3675443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512" y="0"/>
                </a:lnTo>
              </a:path>
            </a:pathLst>
          </a:custGeom>
          <a:ln w="17272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685472" y="367150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697092" y="36706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700966" y="36792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728080" y="368617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728080" y="3698684"/>
            <a:ext cx="33020" cy="0"/>
          </a:xfrm>
          <a:custGeom>
            <a:avLst/>
            <a:gdLst/>
            <a:ahLst/>
            <a:cxnLst/>
            <a:rect l="l" t="t" r="r" b="b"/>
            <a:pathLst>
              <a:path w="33020">
                <a:moveTo>
                  <a:pt x="0" y="0"/>
                </a:moveTo>
                <a:lnTo>
                  <a:pt x="32639" y="0"/>
                </a:lnTo>
              </a:path>
            </a:pathLst>
          </a:custGeom>
          <a:ln w="1727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731954" y="369474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743575" y="36940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747448" y="37026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934583" y="3791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934583" y="37995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938456" y="37996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944870" y="37962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944870" y="38049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948743" y="38048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6068821" y="38602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6068821" y="386880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6072568" y="38688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6099809" y="38762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099809" y="38849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103556" y="38848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177153" y="39166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177153" y="39251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181026" y="39252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347586" y="4006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347586" y="40147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351333" y="4014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435216" y="4052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435216" y="406120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439090" y="40611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548881" y="41130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548881" y="41216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552628" y="41215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636639" y="41600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636639" y="41685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640385" y="41685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734682" y="42125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734682" y="42212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738429" y="42211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904990" y="43044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09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636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904990" y="43130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908863" y="43129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245604" y="44888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45604" y="44974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49477" y="44973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158239" y="2384298"/>
            <a:ext cx="0" cy="586105"/>
          </a:xfrm>
          <a:custGeom>
            <a:avLst/>
            <a:gdLst/>
            <a:ahLst/>
            <a:cxnLst/>
            <a:rect l="l" t="t" r="r" b="b"/>
            <a:pathLst>
              <a:path h="586105">
                <a:moveTo>
                  <a:pt x="0" y="0"/>
                </a:moveTo>
                <a:lnTo>
                  <a:pt x="0" y="5858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158239" y="3188335"/>
            <a:ext cx="0" cy="704850"/>
          </a:xfrm>
          <a:custGeom>
            <a:avLst/>
            <a:gdLst/>
            <a:ahLst/>
            <a:cxnLst/>
            <a:rect l="l" t="t" r="r" b="b"/>
            <a:pathLst>
              <a:path h="704850">
                <a:moveTo>
                  <a:pt x="0" y="0"/>
                </a:moveTo>
                <a:lnTo>
                  <a:pt x="0" y="704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112519" y="38930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112519" y="23842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240789" y="2363851"/>
            <a:ext cx="0" cy="606425"/>
          </a:xfrm>
          <a:custGeom>
            <a:avLst/>
            <a:gdLst/>
            <a:ahLst/>
            <a:cxnLst/>
            <a:rect l="l" t="t" r="r" b="b"/>
            <a:pathLst>
              <a:path h="606425">
                <a:moveTo>
                  <a:pt x="0" y="0"/>
                </a:moveTo>
                <a:lnTo>
                  <a:pt x="0" y="606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240789" y="3188335"/>
            <a:ext cx="0" cy="669925"/>
          </a:xfrm>
          <a:custGeom>
            <a:avLst/>
            <a:gdLst/>
            <a:ahLst/>
            <a:cxnLst/>
            <a:rect l="l" t="t" r="r" b="b"/>
            <a:pathLst>
              <a:path h="669925">
                <a:moveTo>
                  <a:pt x="0" y="0"/>
                </a:moveTo>
                <a:lnTo>
                  <a:pt x="0" y="669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195069" y="385825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195069" y="2363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261491" y="2358770"/>
            <a:ext cx="0" cy="611505"/>
          </a:xfrm>
          <a:custGeom>
            <a:avLst/>
            <a:gdLst/>
            <a:ahLst/>
            <a:cxnLst/>
            <a:rect l="l" t="t" r="r" b="b"/>
            <a:pathLst>
              <a:path h="611505">
                <a:moveTo>
                  <a:pt x="0" y="0"/>
                </a:moveTo>
                <a:lnTo>
                  <a:pt x="0" y="6113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261491" y="3188335"/>
            <a:ext cx="0" cy="661670"/>
          </a:xfrm>
          <a:custGeom>
            <a:avLst/>
            <a:gdLst/>
            <a:ahLst/>
            <a:cxnLst/>
            <a:rect l="l" t="t" r="r" b="b"/>
            <a:pathLst>
              <a:path h="661670">
                <a:moveTo>
                  <a:pt x="0" y="0"/>
                </a:moveTo>
                <a:lnTo>
                  <a:pt x="0" y="6612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215771" y="38496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215771" y="235877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354327" y="2335276"/>
            <a:ext cx="0" cy="635000"/>
          </a:xfrm>
          <a:custGeom>
            <a:avLst/>
            <a:gdLst/>
            <a:ahLst/>
            <a:cxnLst/>
            <a:rect l="l" t="t" r="r" b="b"/>
            <a:pathLst>
              <a:path h="635000">
                <a:moveTo>
                  <a:pt x="0" y="0"/>
                </a:moveTo>
                <a:lnTo>
                  <a:pt x="0" y="6348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354327" y="3188335"/>
            <a:ext cx="0" cy="623570"/>
          </a:xfrm>
          <a:custGeom>
            <a:avLst/>
            <a:gdLst/>
            <a:ahLst/>
            <a:cxnLst/>
            <a:rect l="l" t="t" r="r" b="b"/>
            <a:pathLst>
              <a:path h="623570">
                <a:moveTo>
                  <a:pt x="0" y="0"/>
                </a:moveTo>
                <a:lnTo>
                  <a:pt x="0" y="623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308608" y="381139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308608" y="23352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488566" y="2300732"/>
            <a:ext cx="0" cy="669925"/>
          </a:xfrm>
          <a:custGeom>
            <a:avLst/>
            <a:gdLst/>
            <a:ahLst/>
            <a:cxnLst/>
            <a:rect l="l" t="t" r="r" b="b"/>
            <a:pathLst>
              <a:path h="669925">
                <a:moveTo>
                  <a:pt x="0" y="0"/>
                </a:moveTo>
                <a:lnTo>
                  <a:pt x="0" y="6694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488566" y="3188335"/>
            <a:ext cx="0" cy="570230"/>
          </a:xfrm>
          <a:custGeom>
            <a:avLst/>
            <a:gdLst/>
            <a:ahLst/>
            <a:cxnLst/>
            <a:rect l="l" t="t" r="r" b="b"/>
            <a:pathLst>
              <a:path h="570229">
                <a:moveTo>
                  <a:pt x="0" y="0"/>
                </a:moveTo>
                <a:lnTo>
                  <a:pt x="0" y="5698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442847" y="37581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442847" y="23007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777619" y="2226691"/>
            <a:ext cx="0" cy="743585"/>
          </a:xfrm>
          <a:custGeom>
            <a:avLst/>
            <a:gdLst/>
            <a:ahLst/>
            <a:cxnLst/>
            <a:rect l="l" t="t" r="r" b="b"/>
            <a:pathLst>
              <a:path h="743585">
                <a:moveTo>
                  <a:pt x="0" y="0"/>
                </a:moveTo>
                <a:lnTo>
                  <a:pt x="0" y="7434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777619" y="3188335"/>
            <a:ext cx="0" cy="466090"/>
          </a:xfrm>
          <a:custGeom>
            <a:avLst/>
            <a:gdLst/>
            <a:ahLst/>
            <a:cxnLst/>
            <a:rect l="l" t="t" r="r" b="b"/>
            <a:pathLst>
              <a:path h="466089">
                <a:moveTo>
                  <a:pt x="0" y="0"/>
                </a:moveTo>
                <a:lnTo>
                  <a:pt x="0" y="4655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731898" y="36539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731898" y="2226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855089" y="2207514"/>
            <a:ext cx="0" cy="762635"/>
          </a:xfrm>
          <a:custGeom>
            <a:avLst/>
            <a:gdLst/>
            <a:ahLst/>
            <a:cxnLst/>
            <a:rect l="l" t="t" r="r" b="b"/>
            <a:pathLst>
              <a:path h="762635">
                <a:moveTo>
                  <a:pt x="0" y="0"/>
                </a:moveTo>
                <a:lnTo>
                  <a:pt x="0" y="762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855089" y="3188335"/>
            <a:ext cx="0" cy="440690"/>
          </a:xfrm>
          <a:custGeom>
            <a:avLst/>
            <a:gdLst/>
            <a:ahLst/>
            <a:cxnLst/>
            <a:rect l="l" t="t" r="r" b="b"/>
            <a:pathLst>
              <a:path h="440689">
                <a:moveTo>
                  <a:pt x="0" y="0"/>
                </a:moveTo>
                <a:lnTo>
                  <a:pt x="0" y="4404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809369" y="36287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809369" y="2207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891157" y="2198751"/>
            <a:ext cx="0" cy="771525"/>
          </a:xfrm>
          <a:custGeom>
            <a:avLst/>
            <a:gdLst/>
            <a:ahLst/>
            <a:cxnLst/>
            <a:rect l="l" t="t" r="r" b="b"/>
            <a:pathLst>
              <a:path h="771525">
                <a:moveTo>
                  <a:pt x="0" y="0"/>
                </a:moveTo>
                <a:lnTo>
                  <a:pt x="0" y="771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891157" y="3188335"/>
            <a:ext cx="0" cy="429259"/>
          </a:xfrm>
          <a:custGeom>
            <a:avLst/>
            <a:gdLst/>
            <a:ahLst/>
            <a:cxnLst/>
            <a:rect l="l" t="t" r="r" b="b"/>
            <a:pathLst>
              <a:path h="429260">
                <a:moveTo>
                  <a:pt x="0" y="0"/>
                </a:moveTo>
                <a:lnTo>
                  <a:pt x="0" y="429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845436" y="36175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845436" y="2198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061591" y="3406521"/>
            <a:ext cx="0" cy="162560"/>
          </a:xfrm>
          <a:custGeom>
            <a:avLst/>
            <a:gdLst/>
            <a:ahLst/>
            <a:cxnLst/>
            <a:rect l="l" t="t" r="r" b="b"/>
            <a:pathLst>
              <a:path h="162560">
                <a:moveTo>
                  <a:pt x="0" y="0"/>
                </a:moveTo>
                <a:lnTo>
                  <a:pt x="0" y="1623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015870" y="35688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138933" y="3406521"/>
            <a:ext cx="0" cy="142875"/>
          </a:xfrm>
          <a:custGeom>
            <a:avLst/>
            <a:gdLst/>
            <a:ahLst/>
            <a:cxnLst/>
            <a:rect l="l" t="t" r="r" b="b"/>
            <a:pathLst>
              <a:path h="142875">
                <a:moveTo>
                  <a:pt x="0" y="0"/>
                </a:moveTo>
                <a:lnTo>
                  <a:pt x="0" y="1424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093214" y="35490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169922" y="3406521"/>
            <a:ext cx="0" cy="135255"/>
          </a:xfrm>
          <a:custGeom>
            <a:avLst/>
            <a:gdLst/>
            <a:ahLst/>
            <a:cxnLst/>
            <a:rect l="l" t="t" r="r" b="b"/>
            <a:pathLst>
              <a:path h="135254">
                <a:moveTo>
                  <a:pt x="0" y="0"/>
                </a:moveTo>
                <a:lnTo>
                  <a:pt x="0" y="1351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124201" y="35416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216404" y="3406521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170683" y="3530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252472" y="3406521"/>
            <a:ext cx="0" cy="116839"/>
          </a:xfrm>
          <a:custGeom>
            <a:avLst/>
            <a:gdLst/>
            <a:ahLst/>
            <a:cxnLst/>
            <a:rect l="l" t="t" r="r" b="b"/>
            <a:pathLst>
              <a:path h="116839">
                <a:moveTo>
                  <a:pt x="0" y="0"/>
                </a:moveTo>
                <a:lnTo>
                  <a:pt x="0" y="1165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206751" y="35231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314448" y="3406521"/>
            <a:ext cx="0" cy="104139"/>
          </a:xfrm>
          <a:custGeom>
            <a:avLst/>
            <a:gdLst/>
            <a:ahLst/>
            <a:cxnLst/>
            <a:rect l="l" t="t" r="r" b="b"/>
            <a:pathLst>
              <a:path h="104139">
                <a:moveTo>
                  <a:pt x="0" y="0"/>
                </a:moveTo>
                <a:lnTo>
                  <a:pt x="0" y="104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360929" y="3406521"/>
            <a:ext cx="0" cy="95250"/>
          </a:xfrm>
          <a:custGeom>
            <a:avLst/>
            <a:gdLst/>
            <a:ahLst/>
            <a:cxnLst/>
            <a:rect l="l" t="t" r="r" b="b"/>
            <a:pathLst>
              <a:path h="95250">
                <a:moveTo>
                  <a:pt x="0" y="0"/>
                </a:moveTo>
                <a:lnTo>
                  <a:pt x="0" y="952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268727" y="3501771"/>
            <a:ext cx="173990" cy="0"/>
          </a:xfrm>
          <a:custGeom>
            <a:avLst/>
            <a:gdLst/>
            <a:ahLst/>
            <a:cxnLst/>
            <a:rect l="l" t="t" r="r" b="b"/>
            <a:pathLst>
              <a:path w="173989">
                <a:moveTo>
                  <a:pt x="0" y="0"/>
                </a:moveTo>
                <a:lnTo>
                  <a:pt x="17399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396998" y="3406521"/>
            <a:ext cx="0" cy="88900"/>
          </a:xfrm>
          <a:custGeom>
            <a:avLst/>
            <a:gdLst/>
            <a:ahLst/>
            <a:cxnLst/>
            <a:rect l="l" t="t" r="r" b="b"/>
            <a:pathLst>
              <a:path h="88900">
                <a:moveTo>
                  <a:pt x="0" y="0"/>
                </a:moveTo>
                <a:lnTo>
                  <a:pt x="0" y="888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458973" y="3406521"/>
            <a:ext cx="0" cy="79375"/>
          </a:xfrm>
          <a:custGeom>
            <a:avLst/>
            <a:gdLst/>
            <a:ahLst/>
            <a:cxnLst/>
            <a:rect l="l" t="t" r="r" b="b"/>
            <a:pathLst>
              <a:path h="79375">
                <a:moveTo>
                  <a:pt x="0" y="0"/>
                </a:moveTo>
                <a:lnTo>
                  <a:pt x="0" y="78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413254" y="34855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510663" y="3406521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6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464942" y="34781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541523" y="3406521"/>
            <a:ext cx="0" cy="67945"/>
          </a:xfrm>
          <a:custGeom>
            <a:avLst/>
            <a:gdLst/>
            <a:ahLst/>
            <a:cxnLst/>
            <a:rect l="l" t="t" r="r" b="b"/>
            <a:pathLst>
              <a:path h="67945">
                <a:moveTo>
                  <a:pt x="0" y="0"/>
                </a:moveTo>
                <a:lnTo>
                  <a:pt x="0" y="676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562225" y="3406521"/>
            <a:ext cx="0" cy="65405"/>
          </a:xfrm>
          <a:custGeom>
            <a:avLst/>
            <a:gdLst/>
            <a:ahLst/>
            <a:cxnLst/>
            <a:rect l="l" t="t" r="r" b="b"/>
            <a:pathLst>
              <a:path h="65404">
                <a:moveTo>
                  <a:pt x="0" y="0"/>
                </a:moveTo>
                <a:lnTo>
                  <a:pt x="0" y="65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516504" y="34716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577719" y="3406521"/>
            <a:ext cx="0" cy="63500"/>
          </a:xfrm>
          <a:custGeom>
            <a:avLst/>
            <a:gdLst/>
            <a:ahLst/>
            <a:cxnLst/>
            <a:rect l="l" t="t" r="r" b="b"/>
            <a:pathLst>
              <a:path h="63500">
                <a:moveTo>
                  <a:pt x="0" y="0"/>
                </a:moveTo>
                <a:lnTo>
                  <a:pt x="0" y="63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495804" y="3463671"/>
            <a:ext cx="267335" cy="0"/>
          </a:xfrm>
          <a:custGeom>
            <a:avLst/>
            <a:gdLst/>
            <a:ahLst/>
            <a:cxnLst/>
            <a:rect l="l" t="t" r="r" b="b"/>
            <a:pathLst>
              <a:path w="267335">
                <a:moveTo>
                  <a:pt x="0" y="0"/>
                </a:moveTo>
                <a:lnTo>
                  <a:pt x="266953" y="0"/>
                </a:lnTo>
              </a:path>
            </a:pathLst>
          </a:custGeom>
          <a:ln w="2197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624201" y="3406521"/>
            <a:ext cx="0" cy="59055"/>
          </a:xfrm>
          <a:custGeom>
            <a:avLst/>
            <a:gdLst/>
            <a:ahLst/>
            <a:cxnLst/>
            <a:rect l="l" t="t" r="r" b="b"/>
            <a:pathLst>
              <a:path h="59054">
                <a:moveTo>
                  <a:pt x="0" y="0"/>
                </a:moveTo>
                <a:lnTo>
                  <a:pt x="0" y="585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717038" y="3406521"/>
            <a:ext cx="0" cy="51435"/>
          </a:xfrm>
          <a:custGeom>
            <a:avLst/>
            <a:gdLst/>
            <a:ahLst/>
            <a:cxnLst/>
            <a:rect l="l" t="t" r="r" b="b"/>
            <a:pathLst>
              <a:path h="51435">
                <a:moveTo>
                  <a:pt x="0" y="0"/>
                </a:moveTo>
                <a:lnTo>
                  <a:pt x="0" y="509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763520" y="3406521"/>
            <a:ext cx="0" cy="48260"/>
          </a:xfrm>
          <a:custGeom>
            <a:avLst/>
            <a:gdLst/>
            <a:ahLst/>
            <a:cxnLst/>
            <a:rect l="l" t="t" r="r" b="b"/>
            <a:pathLst>
              <a:path h="48260">
                <a:moveTo>
                  <a:pt x="0" y="0"/>
                </a:moveTo>
                <a:lnTo>
                  <a:pt x="0" y="482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717800" y="3454209"/>
            <a:ext cx="117475" cy="0"/>
          </a:xfrm>
          <a:custGeom>
            <a:avLst/>
            <a:gdLst/>
            <a:ahLst/>
            <a:cxnLst/>
            <a:rect l="l" t="t" r="r" b="b"/>
            <a:pathLst>
              <a:path w="117475">
                <a:moveTo>
                  <a:pt x="0" y="0"/>
                </a:moveTo>
                <a:lnTo>
                  <a:pt x="117220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789301" y="3406521"/>
            <a:ext cx="0" cy="47625"/>
          </a:xfrm>
          <a:custGeom>
            <a:avLst/>
            <a:gdLst/>
            <a:ahLst/>
            <a:cxnLst/>
            <a:rect l="l" t="t" r="r" b="b"/>
            <a:pathLst>
              <a:path h="47625">
                <a:moveTo>
                  <a:pt x="0" y="0"/>
                </a:moveTo>
                <a:lnTo>
                  <a:pt x="0" y="47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866770" y="3406521"/>
            <a:ext cx="0" cy="45720"/>
          </a:xfrm>
          <a:custGeom>
            <a:avLst/>
            <a:gdLst/>
            <a:ahLst/>
            <a:cxnLst/>
            <a:rect l="l" t="t" r="r" b="b"/>
            <a:pathLst>
              <a:path h="45720">
                <a:moveTo>
                  <a:pt x="0" y="0"/>
                </a:moveTo>
                <a:lnTo>
                  <a:pt x="0" y="452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821051" y="3451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238373" y="2073782"/>
            <a:ext cx="0" cy="896619"/>
          </a:xfrm>
          <a:custGeom>
            <a:avLst/>
            <a:gdLst/>
            <a:ahLst/>
            <a:cxnLst/>
            <a:rect l="l" t="t" r="r" b="b"/>
            <a:pathLst>
              <a:path h="896619">
                <a:moveTo>
                  <a:pt x="0" y="0"/>
                </a:moveTo>
                <a:lnTo>
                  <a:pt x="0" y="8963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238373" y="3188335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9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192652" y="34712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192652" y="20737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290061" y="2080514"/>
            <a:ext cx="0" cy="889635"/>
          </a:xfrm>
          <a:custGeom>
            <a:avLst/>
            <a:gdLst/>
            <a:ahLst/>
            <a:cxnLst/>
            <a:rect l="l" t="t" r="r" b="b"/>
            <a:pathLst>
              <a:path h="889635">
                <a:moveTo>
                  <a:pt x="0" y="0"/>
                </a:moveTo>
                <a:lnTo>
                  <a:pt x="0" y="8896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290061" y="3188335"/>
            <a:ext cx="0" cy="289560"/>
          </a:xfrm>
          <a:custGeom>
            <a:avLst/>
            <a:gdLst/>
            <a:ahLst/>
            <a:cxnLst/>
            <a:rect l="l" t="t" r="r" b="b"/>
            <a:pathLst>
              <a:path h="289560">
                <a:moveTo>
                  <a:pt x="0" y="0"/>
                </a:moveTo>
                <a:lnTo>
                  <a:pt x="0" y="2891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244342" y="3477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244342" y="2080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300348" y="2081910"/>
            <a:ext cx="0" cy="888365"/>
          </a:xfrm>
          <a:custGeom>
            <a:avLst/>
            <a:gdLst/>
            <a:ahLst/>
            <a:cxnLst/>
            <a:rect l="l" t="t" r="r" b="b"/>
            <a:pathLst>
              <a:path h="888364">
                <a:moveTo>
                  <a:pt x="0" y="0"/>
                </a:moveTo>
                <a:lnTo>
                  <a:pt x="0" y="8882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300348" y="3188335"/>
            <a:ext cx="0" cy="290830"/>
          </a:xfrm>
          <a:custGeom>
            <a:avLst/>
            <a:gdLst/>
            <a:ahLst/>
            <a:cxnLst/>
            <a:rect l="l" t="t" r="r" b="b"/>
            <a:pathLst>
              <a:path h="290829">
                <a:moveTo>
                  <a:pt x="0" y="0"/>
                </a:moveTo>
                <a:lnTo>
                  <a:pt x="0" y="290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254628" y="34789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254628" y="20819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362325" y="2091308"/>
            <a:ext cx="0" cy="878840"/>
          </a:xfrm>
          <a:custGeom>
            <a:avLst/>
            <a:gdLst/>
            <a:ahLst/>
            <a:cxnLst/>
            <a:rect l="l" t="t" r="r" b="b"/>
            <a:pathLst>
              <a:path h="878839">
                <a:moveTo>
                  <a:pt x="0" y="0"/>
                </a:moveTo>
                <a:lnTo>
                  <a:pt x="0" y="8788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362325" y="3188335"/>
            <a:ext cx="0" cy="299720"/>
          </a:xfrm>
          <a:custGeom>
            <a:avLst/>
            <a:gdLst/>
            <a:ahLst/>
            <a:cxnLst/>
            <a:rect l="l" t="t" r="r" b="b"/>
            <a:pathLst>
              <a:path h="299720">
                <a:moveTo>
                  <a:pt x="0" y="0"/>
                </a:moveTo>
                <a:lnTo>
                  <a:pt x="0" y="2993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316604" y="34876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316604" y="20913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424301" y="2101723"/>
            <a:ext cx="0" cy="868680"/>
          </a:xfrm>
          <a:custGeom>
            <a:avLst/>
            <a:gdLst/>
            <a:ahLst/>
            <a:cxnLst/>
            <a:rect l="l" t="t" r="r" b="b"/>
            <a:pathLst>
              <a:path h="868680">
                <a:moveTo>
                  <a:pt x="0" y="0"/>
                </a:moveTo>
                <a:lnTo>
                  <a:pt x="0" y="8684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424301" y="3188335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5">
                <a:moveTo>
                  <a:pt x="0" y="0"/>
                </a:moveTo>
                <a:lnTo>
                  <a:pt x="0" y="3092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378580" y="34975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378580" y="21017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486150" y="2113279"/>
            <a:ext cx="0" cy="857250"/>
          </a:xfrm>
          <a:custGeom>
            <a:avLst/>
            <a:gdLst/>
            <a:ahLst/>
            <a:cxnLst/>
            <a:rect l="l" t="t" r="r" b="b"/>
            <a:pathLst>
              <a:path h="857250">
                <a:moveTo>
                  <a:pt x="0" y="0"/>
                </a:moveTo>
                <a:lnTo>
                  <a:pt x="0" y="856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486150" y="3188335"/>
            <a:ext cx="0" cy="320675"/>
          </a:xfrm>
          <a:custGeom>
            <a:avLst/>
            <a:gdLst/>
            <a:ahLst/>
            <a:cxnLst/>
            <a:rect l="l" t="t" r="r" b="b"/>
            <a:pathLst>
              <a:path h="320675">
                <a:moveTo>
                  <a:pt x="0" y="0"/>
                </a:moveTo>
                <a:lnTo>
                  <a:pt x="0" y="3204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440429" y="35087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440429" y="21132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589401" y="2134997"/>
            <a:ext cx="0" cy="835660"/>
          </a:xfrm>
          <a:custGeom>
            <a:avLst/>
            <a:gdLst/>
            <a:ahLst/>
            <a:cxnLst/>
            <a:rect l="l" t="t" r="r" b="b"/>
            <a:pathLst>
              <a:path h="835660">
                <a:moveTo>
                  <a:pt x="0" y="0"/>
                </a:moveTo>
                <a:lnTo>
                  <a:pt x="0" y="835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589401" y="3188335"/>
            <a:ext cx="0" cy="341630"/>
          </a:xfrm>
          <a:custGeom>
            <a:avLst/>
            <a:gdLst/>
            <a:ahLst/>
            <a:cxnLst/>
            <a:rect l="l" t="t" r="r" b="b"/>
            <a:pathLst>
              <a:path h="341629">
                <a:moveTo>
                  <a:pt x="0" y="0"/>
                </a:moveTo>
                <a:lnTo>
                  <a:pt x="0" y="3412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543680" y="35295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543680" y="213499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661664" y="2151760"/>
            <a:ext cx="0" cy="818515"/>
          </a:xfrm>
          <a:custGeom>
            <a:avLst/>
            <a:gdLst/>
            <a:ahLst/>
            <a:cxnLst/>
            <a:rect l="l" t="t" r="r" b="b"/>
            <a:pathLst>
              <a:path h="818514">
                <a:moveTo>
                  <a:pt x="0" y="0"/>
                </a:moveTo>
                <a:lnTo>
                  <a:pt x="0" y="818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661664" y="3188335"/>
            <a:ext cx="0" cy="357505"/>
          </a:xfrm>
          <a:custGeom>
            <a:avLst/>
            <a:gdLst/>
            <a:ahLst/>
            <a:cxnLst/>
            <a:rect l="l" t="t" r="r" b="b"/>
            <a:pathLst>
              <a:path h="357504">
                <a:moveTo>
                  <a:pt x="0" y="0"/>
                </a:moveTo>
                <a:lnTo>
                  <a:pt x="0" y="3575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615944" y="3545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615944" y="2151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770121" y="2179447"/>
            <a:ext cx="0" cy="791210"/>
          </a:xfrm>
          <a:custGeom>
            <a:avLst/>
            <a:gdLst/>
            <a:ahLst/>
            <a:cxnLst/>
            <a:rect l="l" t="t" r="r" b="b"/>
            <a:pathLst>
              <a:path h="791210">
                <a:moveTo>
                  <a:pt x="0" y="0"/>
                </a:moveTo>
                <a:lnTo>
                  <a:pt x="0" y="790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770121" y="3188335"/>
            <a:ext cx="0" cy="384810"/>
          </a:xfrm>
          <a:custGeom>
            <a:avLst/>
            <a:gdLst/>
            <a:ahLst/>
            <a:cxnLst/>
            <a:rect l="l" t="t" r="r" b="b"/>
            <a:pathLst>
              <a:path h="384810">
                <a:moveTo>
                  <a:pt x="0" y="0"/>
                </a:moveTo>
                <a:lnTo>
                  <a:pt x="0" y="384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724402" y="35728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724402" y="21794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909440" y="2219070"/>
            <a:ext cx="0" cy="751205"/>
          </a:xfrm>
          <a:custGeom>
            <a:avLst/>
            <a:gdLst/>
            <a:ahLst/>
            <a:cxnLst/>
            <a:rect l="l" t="t" r="r" b="b"/>
            <a:pathLst>
              <a:path h="751205">
                <a:moveTo>
                  <a:pt x="0" y="0"/>
                </a:moveTo>
                <a:lnTo>
                  <a:pt x="0" y="7510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909440" y="3188335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36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863721" y="36120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863721" y="22190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961003" y="2234819"/>
            <a:ext cx="0" cy="735330"/>
          </a:xfrm>
          <a:custGeom>
            <a:avLst/>
            <a:gdLst/>
            <a:ahLst/>
            <a:cxnLst/>
            <a:rect l="l" t="t" r="r" b="b"/>
            <a:pathLst>
              <a:path h="735330">
                <a:moveTo>
                  <a:pt x="0" y="0"/>
                </a:moveTo>
                <a:lnTo>
                  <a:pt x="0" y="7353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961003" y="3188335"/>
            <a:ext cx="0" cy="439420"/>
          </a:xfrm>
          <a:custGeom>
            <a:avLst/>
            <a:gdLst/>
            <a:ahLst/>
            <a:cxnLst/>
            <a:rect l="l" t="t" r="r" b="b"/>
            <a:pathLst>
              <a:path h="439420">
                <a:moveTo>
                  <a:pt x="0" y="0"/>
                </a:moveTo>
                <a:lnTo>
                  <a:pt x="0" y="439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915283" y="3627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915283" y="22348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997197" y="2246122"/>
            <a:ext cx="0" cy="724535"/>
          </a:xfrm>
          <a:custGeom>
            <a:avLst/>
            <a:gdLst/>
            <a:ahLst/>
            <a:cxnLst/>
            <a:rect l="l" t="t" r="r" b="b"/>
            <a:pathLst>
              <a:path h="724535">
                <a:moveTo>
                  <a:pt x="0" y="0"/>
                </a:moveTo>
                <a:lnTo>
                  <a:pt x="0" y="724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997197" y="3188335"/>
            <a:ext cx="0" cy="450850"/>
          </a:xfrm>
          <a:custGeom>
            <a:avLst/>
            <a:gdLst/>
            <a:ahLst/>
            <a:cxnLst/>
            <a:rect l="l" t="t" r="r" b="b"/>
            <a:pathLst>
              <a:path h="450850">
                <a:moveTo>
                  <a:pt x="0" y="0"/>
                </a:moveTo>
                <a:lnTo>
                  <a:pt x="0" y="4504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951478" y="36388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951478" y="22461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100448" y="2279904"/>
            <a:ext cx="0" cy="690245"/>
          </a:xfrm>
          <a:custGeom>
            <a:avLst/>
            <a:gdLst/>
            <a:ahLst/>
            <a:cxnLst/>
            <a:rect l="l" t="t" r="r" b="b"/>
            <a:pathLst>
              <a:path h="690244">
                <a:moveTo>
                  <a:pt x="0" y="0"/>
                </a:moveTo>
                <a:lnTo>
                  <a:pt x="0" y="6902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100448" y="3188335"/>
            <a:ext cx="0" cy="484505"/>
          </a:xfrm>
          <a:custGeom>
            <a:avLst/>
            <a:gdLst/>
            <a:ahLst/>
            <a:cxnLst/>
            <a:rect l="l" t="t" r="r" b="b"/>
            <a:pathLst>
              <a:path h="484504">
                <a:moveTo>
                  <a:pt x="0" y="0"/>
                </a:moveTo>
                <a:lnTo>
                  <a:pt x="0" y="4842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054728" y="3672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054728" y="22799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131436" y="2290445"/>
            <a:ext cx="0" cy="680085"/>
          </a:xfrm>
          <a:custGeom>
            <a:avLst/>
            <a:gdLst/>
            <a:ahLst/>
            <a:cxnLst/>
            <a:rect l="l" t="t" r="r" b="b"/>
            <a:pathLst>
              <a:path h="680085">
                <a:moveTo>
                  <a:pt x="0" y="0"/>
                </a:moveTo>
                <a:lnTo>
                  <a:pt x="0" y="6797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131436" y="3188335"/>
            <a:ext cx="0" cy="495300"/>
          </a:xfrm>
          <a:custGeom>
            <a:avLst/>
            <a:gdLst/>
            <a:ahLst/>
            <a:cxnLst/>
            <a:rect l="l" t="t" r="r" b="b"/>
            <a:pathLst>
              <a:path h="495300">
                <a:moveTo>
                  <a:pt x="0" y="0"/>
                </a:moveTo>
                <a:lnTo>
                  <a:pt x="0" y="4949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085716" y="36832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085716" y="2290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198492" y="2313813"/>
            <a:ext cx="0" cy="656590"/>
          </a:xfrm>
          <a:custGeom>
            <a:avLst/>
            <a:gdLst/>
            <a:ahLst/>
            <a:cxnLst/>
            <a:rect l="l" t="t" r="r" b="b"/>
            <a:pathLst>
              <a:path h="656589">
                <a:moveTo>
                  <a:pt x="0" y="0"/>
                </a:moveTo>
                <a:lnTo>
                  <a:pt x="0" y="6563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198492" y="3188335"/>
            <a:ext cx="0" cy="518795"/>
          </a:xfrm>
          <a:custGeom>
            <a:avLst/>
            <a:gdLst/>
            <a:ahLst/>
            <a:cxnLst/>
            <a:rect l="l" t="t" r="r" b="b"/>
            <a:pathLst>
              <a:path h="518795">
                <a:moveTo>
                  <a:pt x="0" y="0"/>
                </a:moveTo>
                <a:lnTo>
                  <a:pt x="0" y="518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152772" y="37067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152772" y="23138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265548" y="2338070"/>
            <a:ext cx="0" cy="632460"/>
          </a:xfrm>
          <a:custGeom>
            <a:avLst/>
            <a:gdLst/>
            <a:ahLst/>
            <a:cxnLst/>
            <a:rect l="l" t="t" r="r" b="b"/>
            <a:pathLst>
              <a:path h="632460">
                <a:moveTo>
                  <a:pt x="0" y="0"/>
                </a:moveTo>
                <a:lnTo>
                  <a:pt x="0" y="6320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265548" y="3188335"/>
            <a:ext cx="0" cy="542925"/>
          </a:xfrm>
          <a:custGeom>
            <a:avLst/>
            <a:gdLst/>
            <a:ahLst/>
            <a:cxnLst/>
            <a:rect l="l" t="t" r="r" b="b"/>
            <a:pathLst>
              <a:path h="542925">
                <a:moveTo>
                  <a:pt x="0" y="0"/>
                </a:moveTo>
                <a:lnTo>
                  <a:pt x="0" y="5427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219828" y="3731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219828" y="23380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286250" y="2345689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0"/>
                </a:moveTo>
                <a:lnTo>
                  <a:pt x="0" y="6244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286250" y="3188335"/>
            <a:ext cx="0" cy="550545"/>
          </a:xfrm>
          <a:custGeom>
            <a:avLst/>
            <a:gdLst/>
            <a:ahLst/>
            <a:cxnLst/>
            <a:rect l="l" t="t" r="r" b="b"/>
            <a:pathLst>
              <a:path h="550545">
                <a:moveTo>
                  <a:pt x="0" y="0"/>
                </a:moveTo>
                <a:lnTo>
                  <a:pt x="0" y="5504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240529" y="3738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240529" y="23456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559808" y="2452370"/>
            <a:ext cx="0" cy="518159"/>
          </a:xfrm>
          <a:custGeom>
            <a:avLst/>
            <a:gdLst/>
            <a:ahLst/>
            <a:cxnLst/>
            <a:rect l="l" t="t" r="r" b="b"/>
            <a:pathLst>
              <a:path h="518160">
                <a:moveTo>
                  <a:pt x="0" y="0"/>
                </a:moveTo>
                <a:lnTo>
                  <a:pt x="0" y="5177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559808" y="3188335"/>
            <a:ext cx="0" cy="658495"/>
          </a:xfrm>
          <a:custGeom>
            <a:avLst/>
            <a:gdLst/>
            <a:ahLst/>
            <a:cxnLst/>
            <a:rect l="l" t="t" r="r" b="b"/>
            <a:pathLst>
              <a:path h="658495">
                <a:moveTo>
                  <a:pt x="0" y="0"/>
                </a:moveTo>
                <a:lnTo>
                  <a:pt x="0" y="6582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514088" y="38465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514088" y="24523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657852" y="2493136"/>
            <a:ext cx="0" cy="477520"/>
          </a:xfrm>
          <a:custGeom>
            <a:avLst/>
            <a:gdLst/>
            <a:ahLst/>
            <a:cxnLst/>
            <a:rect l="l" t="t" r="r" b="b"/>
            <a:pathLst>
              <a:path h="477519">
                <a:moveTo>
                  <a:pt x="0" y="0"/>
                </a:moveTo>
                <a:lnTo>
                  <a:pt x="0" y="477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657852" y="3188335"/>
            <a:ext cx="0" cy="699770"/>
          </a:xfrm>
          <a:custGeom>
            <a:avLst/>
            <a:gdLst/>
            <a:ahLst/>
            <a:cxnLst/>
            <a:rect l="l" t="t" r="r" b="b"/>
            <a:pathLst>
              <a:path h="699770">
                <a:moveTo>
                  <a:pt x="0" y="0"/>
                </a:moveTo>
                <a:lnTo>
                  <a:pt x="0" y="699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612132" y="3887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612132" y="24931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668265" y="2497454"/>
            <a:ext cx="0" cy="473075"/>
          </a:xfrm>
          <a:custGeom>
            <a:avLst/>
            <a:gdLst/>
            <a:ahLst/>
            <a:cxnLst/>
            <a:rect l="l" t="t" r="r" b="b"/>
            <a:pathLst>
              <a:path h="473075">
                <a:moveTo>
                  <a:pt x="0" y="0"/>
                </a:moveTo>
                <a:lnTo>
                  <a:pt x="0" y="4726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668265" y="3188335"/>
            <a:ext cx="0" cy="704215"/>
          </a:xfrm>
          <a:custGeom>
            <a:avLst/>
            <a:gdLst/>
            <a:ahLst/>
            <a:cxnLst/>
            <a:rect l="l" t="t" r="r" b="b"/>
            <a:pathLst>
              <a:path h="704214">
                <a:moveTo>
                  <a:pt x="0" y="0"/>
                </a:moveTo>
                <a:lnTo>
                  <a:pt x="0" y="703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622546" y="38921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622546" y="24974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704334" y="2512822"/>
            <a:ext cx="0" cy="457834"/>
          </a:xfrm>
          <a:custGeom>
            <a:avLst/>
            <a:gdLst/>
            <a:ahLst/>
            <a:cxnLst/>
            <a:rect l="l" t="t" r="r" b="b"/>
            <a:pathLst>
              <a:path h="457835">
                <a:moveTo>
                  <a:pt x="0" y="0"/>
                </a:moveTo>
                <a:lnTo>
                  <a:pt x="0" y="4573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704334" y="3188335"/>
            <a:ext cx="0" cy="719455"/>
          </a:xfrm>
          <a:custGeom>
            <a:avLst/>
            <a:gdLst/>
            <a:ahLst/>
            <a:cxnLst/>
            <a:rect l="l" t="t" r="r" b="b"/>
            <a:pathLst>
              <a:path h="719454">
                <a:moveTo>
                  <a:pt x="0" y="0"/>
                </a:moveTo>
                <a:lnTo>
                  <a:pt x="0" y="7193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658614" y="39076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658614" y="25128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750815" y="2532760"/>
            <a:ext cx="0" cy="437515"/>
          </a:xfrm>
          <a:custGeom>
            <a:avLst/>
            <a:gdLst/>
            <a:ahLst/>
            <a:cxnLst/>
            <a:rect l="l" t="t" r="r" b="b"/>
            <a:pathLst>
              <a:path h="437514">
                <a:moveTo>
                  <a:pt x="0" y="0"/>
                </a:moveTo>
                <a:lnTo>
                  <a:pt x="0" y="4373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750815" y="3188335"/>
            <a:ext cx="0" cy="739775"/>
          </a:xfrm>
          <a:custGeom>
            <a:avLst/>
            <a:gdLst/>
            <a:ahLst/>
            <a:cxnLst/>
            <a:rect l="l" t="t" r="r" b="b"/>
            <a:pathLst>
              <a:path h="739775">
                <a:moveTo>
                  <a:pt x="0" y="0"/>
                </a:moveTo>
                <a:lnTo>
                  <a:pt x="0" y="7395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705096" y="39278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705096" y="2532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807584" y="2557398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807584" y="3188335"/>
            <a:ext cx="0" cy="764540"/>
          </a:xfrm>
          <a:custGeom>
            <a:avLst/>
            <a:gdLst/>
            <a:ahLst/>
            <a:cxnLst/>
            <a:rect l="l" t="t" r="r" b="b"/>
            <a:pathLst>
              <a:path h="764539">
                <a:moveTo>
                  <a:pt x="0" y="0"/>
                </a:moveTo>
                <a:lnTo>
                  <a:pt x="0" y="764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761865" y="39527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761865" y="25573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859146" y="2580004"/>
            <a:ext cx="0" cy="390525"/>
          </a:xfrm>
          <a:custGeom>
            <a:avLst/>
            <a:gdLst/>
            <a:ahLst/>
            <a:cxnLst/>
            <a:rect l="l" t="t" r="r" b="b"/>
            <a:pathLst>
              <a:path h="390525">
                <a:moveTo>
                  <a:pt x="0" y="0"/>
                </a:moveTo>
                <a:lnTo>
                  <a:pt x="0" y="3901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859146" y="3188335"/>
            <a:ext cx="0" cy="787400"/>
          </a:xfrm>
          <a:custGeom>
            <a:avLst/>
            <a:gdLst/>
            <a:ahLst/>
            <a:cxnLst/>
            <a:rect l="l" t="t" r="r" b="b"/>
            <a:pathLst>
              <a:path h="787400">
                <a:moveTo>
                  <a:pt x="0" y="0"/>
                </a:moveTo>
                <a:lnTo>
                  <a:pt x="0" y="787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813427" y="3975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813427" y="25800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941823" y="2616707"/>
            <a:ext cx="0" cy="353695"/>
          </a:xfrm>
          <a:custGeom>
            <a:avLst/>
            <a:gdLst/>
            <a:ahLst/>
            <a:cxnLst/>
            <a:rect l="l" t="t" r="r" b="b"/>
            <a:pathLst>
              <a:path h="353694">
                <a:moveTo>
                  <a:pt x="0" y="0"/>
                </a:moveTo>
                <a:lnTo>
                  <a:pt x="0" y="3534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941823" y="3188335"/>
            <a:ext cx="0" cy="824865"/>
          </a:xfrm>
          <a:custGeom>
            <a:avLst/>
            <a:gdLst/>
            <a:ahLst/>
            <a:cxnLst/>
            <a:rect l="l" t="t" r="r" b="b"/>
            <a:pathLst>
              <a:path h="824864">
                <a:moveTo>
                  <a:pt x="0" y="0"/>
                </a:moveTo>
                <a:lnTo>
                  <a:pt x="0" y="8243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896103" y="4012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896103" y="26167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957317" y="2623692"/>
            <a:ext cx="0" cy="346710"/>
          </a:xfrm>
          <a:custGeom>
            <a:avLst/>
            <a:gdLst/>
            <a:ahLst/>
            <a:cxnLst/>
            <a:rect l="l" t="t" r="r" b="b"/>
            <a:pathLst>
              <a:path h="346710">
                <a:moveTo>
                  <a:pt x="0" y="0"/>
                </a:moveTo>
                <a:lnTo>
                  <a:pt x="0" y="3464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957317" y="3188335"/>
            <a:ext cx="0" cy="831850"/>
          </a:xfrm>
          <a:custGeom>
            <a:avLst/>
            <a:gdLst/>
            <a:ahLst/>
            <a:cxnLst/>
            <a:rect l="l" t="t" r="r" b="b"/>
            <a:pathLst>
              <a:path h="831850">
                <a:moveTo>
                  <a:pt x="0" y="0"/>
                </a:moveTo>
                <a:lnTo>
                  <a:pt x="0" y="8313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911597" y="40196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911597" y="26236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070855" y="2675127"/>
            <a:ext cx="0" cy="295275"/>
          </a:xfrm>
          <a:custGeom>
            <a:avLst/>
            <a:gdLst/>
            <a:ahLst/>
            <a:cxnLst/>
            <a:rect l="l" t="t" r="r" b="b"/>
            <a:pathLst>
              <a:path h="295275">
                <a:moveTo>
                  <a:pt x="0" y="0"/>
                </a:moveTo>
                <a:lnTo>
                  <a:pt x="0" y="2950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070855" y="3188335"/>
            <a:ext cx="0" cy="883919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0"/>
                </a:moveTo>
                <a:lnTo>
                  <a:pt x="0" y="883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025135" y="407174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025135" y="26751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086350" y="2682239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0"/>
                </a:moveTo>
                <a:lnTo>
                  <a:pt x="0" y="2879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086350" y="3188335"/>
            <a:ext cx="0" cy="890905"/>
          </a:xfrm>
          <a:custGeom>
            <a:avLst/>
            <a:gdLst/>
            <a:ahLst/>
            <a:cxnLst/>
            <a:rect l="l" t="t" r="r" b="b"/>
            <a:pathLst>
              <a:path h="890904">
                <a:moveTo>
                  <a:pt x="0" y="0"/>
                </a:moveTo>
                <a:lnTo>
                  <a:pt x="0" y="8906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040629" y="40789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040629" y="26822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096636" y="2686939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32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096636" y="3188335"/>
            <a:ext cx="0" cy="895350"/>
          </a:xfrm>
          <a:custGeom>
            <a:avLst/>
            <a:gdLst/>
            <a:ahLst/>
            <a:cxnLst/>
            <a:rect l="l" t="t" r="r" b="b"/>
            <a:pathLst>
              <a:path h="895350">
                <a:moveTo>
                  <a:pt x="0" y="0"/>
                </a:moveTo>
                <a:lnTo>
                  <a:pt x="0" y="8953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050916" y="40836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050916" y="26869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127625" y="2701163"/>
            <a:ext cx="0" cy="269240"/>
          </a:xfrm>
          <a:custGeom>
            <a:avLst/>
            <a:gdLst/>
            <a:ahLst/>
            <a:cxnLst/>
            <a:rect l="l" t="t" r="r" b="b"/>
            <a:pathLst>
              <a:path h="269239">
                <a:moveTo>
                  <a:pt x="0" y="0"/>
                </a:moveTo>
                <a:lnTo>
                  <a:pt x="0" y="268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127625" y="3188335"/>
            <a:ext cx="0" cy="909955"/>
          </a:xfrm>
          <a:custGeom>
            <a:avLst/>
            <a:gdLst/>
            <a:ahLst/>
            <a:cxnLst/>
            <a:rect l="l" t="t" r="r" b="b"/>
            <a:pathLst>
              <a:path h="909954">
                <a:moveTo>
                  <a:pt x="0" y="0"/>
                </a:moveTo>
                <a:lnTo>
                  <a:pt x="0" y="9098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081904" y="40981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081904" y="27011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401183" y="2829051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5">
                <a:moveTo>
                  <a:pt x="0" y="0"/>
                </a:moveTo>
                <a:lnTo>
                  <a:pt x="0" y="1410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401183" y="3188335"/>
            <a:ext cx="0" cy="1041400"/>
          </a:xfrm>
          <a:custGeom>
            <a:avLst/>
            <a:gdLst/>
            <a:ahLst/>
            <a:cxnLst/>
            <a:rect l="l" t="t" r="r" b="b"/>
            <a:pathLst>
              <a:path h="1041400">
                <a:moveTo>
                  <a:pt x="0" y="0"/>
                </a:moveTo>
                <a:lnTo>
                  <a:pt x="0" y="1041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355463" y="4229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355463" y="28290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519928" y="2885313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8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519928" y="3188335"/>
            <a:ext cx="0" cy="1101090"/>
          </a:xfrm>
          <a:custGeom>
            <a:avLst/>
            <a:gdLst/>
            <a:ahLst/>
            <a:cxnLst/>
            <a:rect l="l" t="t" r="r" b="b"/>
            <a:pathLst>
              <a:path h="1101089">
                <a:moveTo>
                  <a:pt x="0" y="0"/>
                </a:moveTo>
                <a:lnTo>
                  <a:pt x="0" y="11005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474208" y="42889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474208" y="28853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638672" y="2941827"/>
            <a:ext cx="0" cy="28575"/>
          </a:xfrm>
          <a:custGeom>
            <a:avLst/>
            <a:gdLst/>
            <a:ahLst/>
            <a:cxnLst/>
            <a:rect l="l" t="t" r="r" b="b"/>
            <a:pathLst>
              <a:path h="28575">
                <a:moveTo>
                  <a:pt x="0" y="0"/>
                </a:moveTo>
                <a:lnTo>
                  <a:pt x="0" y="283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638672" y="3188335"/>
            <a:ext cx="0" cy="1161415"/>
          </a:xfrm>
          <a:custGeom>
            <a:avLst/>
            <a:gdLst/>
            <a:ahLst/>
            <a:cxnLst/>
            <a:rect l="l" t="t" r="r" b="b"/>
            <a:pathLst>
              <a:path h="1161414">
                <a:moveTo>
                  <a:pt x="0" y="0"/>
                </a:moveTo>
                <a:lnTo>
                  <a:pt x="0" y="1161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592953" y="43497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592953" y="29418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685472" y="29682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690234" y="3188335"/>
            <a:ext cx="0" cy="1188720"/>
          </a:xfrm>
          <a:custGeom>
            <a:avLst/>
            <a:gdLst/>
            <a:ahLst/>
            <a:cxnLst/>
            <a:rect l="l" t="t" r="r" b="b"/>
            <a:pathLst>
              <a:path h="1188720">
                <a:moveTo>
                  <a:pt x="0" y="0"/>
                </a:moveTo>
                <a:lnTo>
                  <a:pt x="0" y="11884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644515" y="43768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644515" y="29663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705728" y="3188335"/>
            <a:ext cx="0" cy="1196975"/>
          </a:xfrm>
          <a:custGeom>
            <a:avLst/>
            <a:gdLst/>
            <a:ahLst/>
            <a:cxnLst/>
            <a:rect l="l" t="t" r="r" b="b"/>
            <a:pathLst>
              <a:path h="1196975">
                <a:moveTo>
                  <a:pt x="0" y="0"/>
                </a:moveTo>
                <a:lnTo>
                  <a:pt x="0" y="11965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660009" y="43849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660009" y="29737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736716" y="3188335"/>
            <a:ext cx="0" cy="1213485"/>
          </a:xfrm>
          <a:custGeom>
            <a:avLst/>
            <a:gdLst/>
            <a:ahLst/>
            <a:cxnLst/>
            <a:rect l="l" t="t" r="r" b="b"/>
            <a:pathLst>
              <a:path h="1213485">
                <a:moveTo>
                  <a:pt x="0" y="0"/>
                </a:moveTo>
                <a:lnTo>
                  <a:pt x="0" y="12129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690996" y="44013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752210" y="3188335"/>
            <a:ext cx="0" cy="1221105"/>
          </a:xfrm>
          <a:custGeom>
            <a:avLst/>
            <a:gdLst/>
            <a:ahLst/>
            <a:cxnLst/>
            <a:rect l="l" t="t" r="r" b="b"/>
            <a:pathLst>
              <a:path h="1221104">
                <a:moveTo>
                  <a:pt x="0" y="0"/>
                </a:moveTo>
                <a:lnTo>
                  <a:pt x="0" y="12211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706490" y="44094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943219" y="3188335"/>
            <a:ext cx="0" cy="1325245"/>
          </a:xfrm>
          <a:custGeom>
            <a:avLst/>
            <a:gdLst/>
            <a:ahLst/>
            <a:cxnLst/>
            <a:rect l="l" t="t" r="r" b="b"/>
            <a:pathLst>
              <a:path h="1325245">
                <a:moveTo>
                  <a:pt x="0" y="0"/>
                </a:moveTo>
                <a:lnTo>
                  <a:pt x="0" y="13251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897498" y="45134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953505" y="3188335"/>
            <a:ext cx="0" cy="1330960"/>
          </a:xfrm>
          <a:custGeom>
            <a:avLst/>
            <a:gdLst/>
            <a:ahLst/>
            <a:cxnLst/>
            <a:rect l="l" t="t" r="r" b="b"/>
            <a:pathLst>
              <a:path h="1330960">
                <a:moveTo>
                  <a:pt x="0" y="0"/>
                </a:moveTo>
                <a:lnTo>
                  <a:pt x="0" y="1330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907785" y="45191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077330" y="3188335"/>
            <a:ext cx="0" cy="1401445"/>
          </a:xfrm>
          <a:custGeom>
            <a:avLst/>
            <a:gdLst/>
            <a:ahLst/>
            <a:cxnLst/>
            <a:rect l="l" t="t" r="r" b="b"/>
            <a:pathLst>
              <a:path h="1401445">
                <a:moveTo>
                  <a:pt x="0" y="0"/>
                </a:moveTo>
                <a:lnTo>
                  <a:pt x="0" y="14010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031610" y="45893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108319" y="3188335"/>
            <a:ext cx="0" cy="1419225"/>
          </a:xfrm>
          <a:custGeom>
            <a:avLst/>
            <a:gdLst/>
            <a:ahLst/>
            <a:cxnLst/>
            <a:rect l="l" t="t" r="r" b="b"/>
            <a:pathLst>
              <a:path h="1419225">
                <a:moveTo>
                  <a:pt x="0" y="0"/>
                </a:moveTo>
                <a:lnTo>
                  <a:pt x="0" y="14188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062598" y="46071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185789" y="3197986"/>
            <a:ext cx="0" cy="1454785"/>
          </a:xfrm>
          <a:custGeom>
            <a:avLst/>
            <a:gdLst/>
            <a:ahLst/>
            <a:cxnLst/>
            <a:rect l="l" t="t" r="r" b="b"/>
            <a:pathLst>
              <a:path h="1454785">
                <a:moveTo>
                  <a:pt x="0" y="14544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140069" y="46523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140069" y="31979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356096" y="3274695"/>
            <a:ext cx="0" cy="1480185"/>
          </a:xfrm>
          <a:custGeom>
            <a:avLst/>
            <a:gdLst/>
            <a:ahLst/>
            <a:cxnLst/>
            <a:rect l="l" t="t" r="r" b="b"/>
            <a:pathLst>
              <a:path h="1480185">
                <a:moveTo>
                  <a:pt x="0" y="148005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310376" y="47547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310376" y="32746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443853" y="3313429"/>
            <a:ext cx="0" cy="1496060"/>
          </a:xfrm>
          <a:custGeom>
            <a:avLst/>
            <a:gdLst/>
            <a:ahLst/>
            <a:cxnLst/>
            <a:rect l="l" t="t" r="r" b="b"/>
            <a:pathLst>
              <a:path h="1496060">
                <a:moveTo>
                  <a:pt x="0" y="14955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398133" y="48089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398133" y="33134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557391" y="3362578"/>
            <a:ext cx="0" cy="1518285"/>
          </a:xfrm>
          <a:custGeom>
            <a:avLst/>
            <a:gdLst/>
            <a:ahLst/>
            <a:cxnLst/>
            <a:rect l="l" t="t" r="r" b="b"/>
            <a:pathLst>
              <a:path h="1518285">
                <a:moveTo>
                  <a:pt x="0" y="15181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511670" y="48807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511670" y="33625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645147" y="3399790"/>
            <a:ext cx="0" cy="1537970"/>
          </a:xfrm>
          <a:custGeom>
            <a:avLst/>
            <a:gdLst/>
            <a:ahLst/>
            <a:cxnLst/>
            <a:rect l="l" t="t" r="r" b="b"/>
            <a:pathLst>
              <a:path h="1537970">
                <a:moveTo>
                  <a:pt x="0" y="153758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599428" y="4937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599428" y="33997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743192" y="3440684"/>
            <a:ext cx="0" cy="1561465"/>
          </a:xfrm>
          <a:custGeom>
            <a:avLst/>
            <a:gdLst/>
            <a:ahLst/>
            <a:cxnLst/>
            <a:rect l="l" t="t" r="r" b="b"/>
            <a:pathLst>
              <a:path h="1561464">
                <a:moveTo>
                  <a:pt x="0" y="156108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697471" y="5001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697471" y="34406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913626" y="3509645"/>
            <a:ext cx="0" cy="1607185"/>
          </a:xfrm>
          <a:custGeom>
            <a:avLst/>
            <a:gdLst/>
            <a:ahLst/>
            <a:cxnLst/>
            <a:rect l="l" t="t" r="r" b="b"/>
            <a:pathLst>
              <a:path h="1607185">
                <a:moveTo>
                  <a:pt x="0" y="16066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867906" y="51163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867906" y="35096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7254240" y="3640582"/>
            <a:ext cx="0" cy="1713864"/>
          </a:xfrm>
          <a:custGeom>
            <a:avLst/>
            <a:gdLst/>
            <a:ahLst/>
            <a:cxnLst/>
            <a:rect l="l" t="t" r="r" b="b"/>
            <a:pathLst>
              <a:path h="1713864">
                <a:moveTo>
                  <a:pt x="0" y="171373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7208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7208519" y="3640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7498080" y="2861055"/>
            <a:ext cx="0" cy="1527810"/>
          </a:xfrm>
          <a:custGeom>
            <a:avLst/>
            <a:gdLst/>
            <a:ahLst/>
            <a:cxnLst/>
            <a:rect l="l" t="t" r="r" b="b"/>
            <a:pathLst>
              <a:path h="1527810">
                <a:moveTo>
                  <a:pt x="0" y="152730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7498080" y="43883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7498080" y="41701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7498080" y="39519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7498080" y="37338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7498080" y="351561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7498080" y="32974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7498080" y="3079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7498080" y="28610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 txBox="1"/>
          <p:nvPr/>
        </p:nvSpPr>
        <p:spPr>
          <a:xfrm>
            <a:off x="7668259" y="2801363"/>
            <a:ext cx="1165860" cy="16675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591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591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72" name="object 572"/>
          <p:cNvSpPr/>
          <p:nvPr/>
        </p:nvSpPr>
        <p:spPr>
          <a:xfrm>
            <a:off x="1143380" y="31238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1143380" y="31238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1225930" y="30961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1225930" y="30961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1246632" y="30892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1246632" y="30892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1339469" y="30584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1339469" y="30584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1473708" y="30145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1473708" y="30145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1762760" y="29254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1762760" y="29254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1840229" y="2903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1840229" y="2903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1876298" y="28933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1876298" y="28933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3223514" y="2757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3223514" y="2757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3275203" y="27641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3275203" y="27641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3285490" y="2765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3285490" y="2765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3347465" y="27745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3347465" y="27745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3409441" y="27848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3409441" y="27848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3471290" y="27961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3471290" y="27961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3574541" y="2817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3574541" y="2817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3646804" y="2834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3646804" y="28340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3755263" y="28613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3755263" y="28613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3894582" y="2900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3894582" y="2900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3946144" y="29163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3946144" y="29163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3982339" y="2927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3982339" y="29276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4085590" y="29613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4085590" y="29613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4116578" y="29719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4116578" y="29719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4183634" y="2995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4183634" y="29954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4250690" y="3019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4250690" y="30196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4271390" y="30272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4271390" y="30272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4544948" y="31346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4544948" y="31346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4642992" y="31756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4642992" y="31756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4653407" y="31799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4653407" y="31799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4689475" y="31954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4689475" y="31954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4735957" y="32153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4735957" y="32153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4792726" y="32401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4792726" y="32401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4844288" y="32630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4844288" y="32630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4926965" y="32998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4926965" y="32998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4942459" y="3306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4942459" y="3306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5055996" y="33586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5055996" y="33586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5071490" y="3365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5071490" y="33657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5081778" y="33704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5081778" y="33704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5112765" y="33848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5112765" y="33848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5386323" y="35144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5386323" y="35144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5505069" y="35722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5505069" y="35722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5623814" y="36309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5623814" y="36309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5675376" y="36567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5675376" y="36567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5690870" y="36644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5690870" y="366445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5721858" y="36799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5721858" y="36799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5737352" y="36876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5737352" y="36876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5928359" y="37847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5928359" y="37847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5938646" y="37900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5938646" y="37900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6062471" y="38539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6062471" y="38539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6093459" y="3870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6093459" y="38700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6170929" y="39103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6170929" y="39103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6341236" y="39998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6341236" y="39998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6428994" y="4046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428994" y="4046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542531" y="41067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542531" y="41067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630289" y="41536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630289" y="41536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728332" y="42063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728332" y="42063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898767" y="4298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898767" y="42981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7239381" y="44825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7239381" y="44825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 txBox="1"/>
          <p:nvPr/>
        </p:nvSpPr>
        <p:spPr>
          <a:xfrm>
            <a:off x="701166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2120800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7" name="object 687"/>
          <p:cNvSpPr txBox="1"/>
          <p:nvPr/>
        </p:nvSpPr>
        <p:spPr>
          <a:xfrm>
            <a:off x="173355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2121000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8" name="object 688"/>
          <p:cNvSpPr txBox="1"/>
          <p:nvPr/>
        </p:nvSpPr>
        <p:spPr>
          <a:xfrm>
            <a:off x="2765805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2121200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89" name="object 689"/>
          <p:cNvSpPr txBox="1"/>
          <p:nvPr/>
        </p:nvSpPr>
        <p:spPr>
          <a:xfrm>
            <a:off x="3798189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2121400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0" name="object 690"/>
          <p:cNvSpPr txBox="1"/>
          <p:nvPr/>
        </p:nvSpPr>
        <p:spPr>
          <a:xfrm>
            <a:off x="4830571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2121600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1" name="object 691"/>
          <p:cNvSpPr txBox="1"/>
          <p:nvPr/>
        </p:nvSpPr>
        <p:spPr>
          <a:xfrm>
            <a:off x="5862828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2121800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2" name="object 692"/>
          <p:cNvSpPr txBox="1"/>
          <p:nvPr/>
        </p:nvSpPr>
        <p:spPr>
          <a:xfrm>
            <a:off x="6895210" y="5714870"/>
            <a:ext cx="4705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2122000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3" name="object 693"/>
          <p:cNvSpPr txBox="1"/>
          <p:nvPr/>
        </p:nvSpPr>
        <p:spPr>
          <a:xfrm>
            <a:off x="594230" y="511386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4" name="object 694"/>
          <p:cNvSpPr txBox="1"/>
          <p:nvPr/>
        </p:nvSpPr>
        <p:spPr>
          <a:xfrm>
            <a:off x="594230" y="438521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5" name="object 695"/>
          <p:cNvSpPr txBox="1"/>
          <p:nvPr/>
        </p:nvSpPr>
        <p:spPr>
          <a:xfrm>
            <a:off x="594230" y="362309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6" name="object 696"/>
          <p:cNvSpPr txBox="1"/>
          <p:nvPr/>
        </p:nvSpPr>
        <p:spPr>
          <a:xfrm>
            <a:off x="594230" y="286109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697" name="object 697"/>
          <p:cNvSpPr txBox="1"/>
          <p:nvPr/>
        </p:nvSpPr>
        <p:spPr>
          <a:xfrm>
            <a:off x="594230" y="2099092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698" name="object 69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10" dirty="0">
                <a:latin typeface="Arial"/>
                <a:cs typeface="Arial"/>
              </a:rPr>
              <a:t>F</a:t>
            </a:r>
            <a:r>
              <a:rPr sz="1200" b="1" spc="-5" dirty="0">
                <a:latin typeface="Arial"/>
                <a:cs typeface="Arial"/>
              </a:rPr>
              <a:t>AAP20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75</a:t>
            </a:r>
            <a:endParaRPr sz="1200">
              <a:latin typeface="Arial"/>
              <a:cs typeface="Arial"/>
            </a:endParaRPr>
          </a:p>
          <a:p>
            <a:pPr marL="136525" marR="1289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2e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04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0.0082</a:t>
            </a:r>
            <a:endParaRPr sz="1200">
              <a:latin typeface="Arial"/>
              <a:cs typeface="Arial"/>
            </a:endParaRPr>
          </a:p>
        </p:txBody>
      </p:sp>
      <p:sp>
        <p:nvSpPr>
          <p:cNvPr id="700" name="object 70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01" name="object 701"/>
          <p:cNvSpPr/>
          <p:nvPr/>
        </p:nvSpPr>
        <p:spPr>
          <a:xfrm>
            <a:off x="2732532" y="3842892"/>
            <a:ext cx="372110" cy="218440"/>
          </a:xfrm>
          <a:custGeom>
            <a:avLst/>
            <a:gdLst/>
            <a:ahLst/>
            <a:cxnLst/>
            <a:rect l="l" t="t" r="r" b="b"/>
            <a:pathLst>
              <a:path w="372110" h="218439">
                <a:moveTo>
                  <a:pt x="0" y="218185"/>
                </a:moveTo>
                <a:lnTo>
                  <a:pt x="371601" y="218185"/>
                </a:lnTo>
                <a:lnTo>
                  <a:pt x="371601" y="0"/>
                </a:lnTo>
                <a:lnTo>
                  <a:pt x="0" y="0"/>
                </a:lnTo>
                <a:lnTo>
                  <a:pt x="0" y="218185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2624201" y="4108703"/>
            <a:ext cx="248285" cy="0"/>
          </a:xfrm>
          <a:custGeom>
            <a:avLst/>
            <a:gdLst/>
            <a:ahLst/>
            <a:cxnLst/>
            <a:rect l="l" t="t" r="r" b="b"/>
            <a:pathLst>
              <a:path w="248285">
                <a:moveTo>
                  <a:pt x="0" y="0"/>
                </a:moveTo>
                <a:lnTo>
                  <a:pt x="247776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2624201" y="4073778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85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2871977" y="4073778"/>
            <a:ext cx="0" cy="69850"/>
          </a:xfrm>
          <a:custGeom>
            <a:avLst/>
            <a:gdLst/>
            <a:ahLst/>
            <a:cxnLst/>
            <a:rect l="l" t="t" r="r" b="b"/>
            <a:pathLst>
              <a:path h="69850">
                <a:moveTo>
                  <a:pt x="0" y="0"/>
                </a:moveTo>
                <a:lnTo>
                  <a:pt x="0" y="6985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093910" y="3842892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0"/>
                </a:moveTo>
                <a:lnTo>
                  <a:pt x="0" y="218185"/>
                </a:lnTo>
              </a:path>
            </a:pathLst>
          </a:custGeom>
          <a:ln w="21970">
            <a:solidFill>
              <a:srgbClr val="0000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 txBox="1"/>
          <p:nvPr/>
        </p:nvSpPr>
        <p:spPr>
          <a:xfrm>
            <a:off x="2666364" y="3899533"/>
            <a:ext cx="68008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</a:t>
            </a:r>
            <a:r>
              <a:rPr sz="600" spc="-5" dirty="0">
                <a:latin typeface="Arial"/>
                <a:cs typeface="Arial"/>
              </a:rPr>
              <a:t>i</a:t>
            </a:r>
            <a:r>
              <a:rPr sz="600" spc="-55" dirty="0">
                <a:latin typeface="Arial"/>
                <a:cs typeface="Arial"/>
              </a:rPr>
              <a:t>n</a:t>
            </a:r>
            <a:r>
              <a:rPr sz="600" spc="-250" dirty="0">
                <a:latin typeface="Arial"/>
                <a:cs typeface="Arial"/>
              </a:rPr>
              <a:t>c</a:t>
            </a:r>
            <a:r>
              <a:rPr sz="600" spc="-90" dirty="0">
                <a:latin typeface="Arial"/>
                <a:cs typeface="Arial"/>
              </a:rPr>
              <a:t>g</a:t>
            </a:r>
            <a:r>
              <a:rPr sz="600" spc="-250" dirty="0">
                <a:latin typeface="Arial"/>
                <a:cs typeface="Arial"/>
              </a:rPr>
              <a:t>o</a:t>
            </a:r>
            <a:r>
              <a:rPr sz="600" spc="-90" dirty="0">
                <a:latin typeface="Arial"/>
                <a:cs typeface="Arial"/>
              </a:rPr>
              <a:t>_</a:t>
            </a:r>
            <a:r>
              <a:rPr sz="600" spc="-250" dirty="0">
                <a:latin typeface="Arial"/>
                <a:cs typeface="Arial"/>
              </a:rPr>
              <a:t>d</a:t>
            </a:r>
            <a:r>
              <a:rPr sz="600" dirty="0">
                <a:latin typeface="Arial"/>
                <a:cs typeface="Arial"/>
              </a:rPr>
              <a:t>r</a:t>
            </a:r>
            <a:r>
              <a:rPr sz="600" spc="-290" dirty="0">
                <a:latin typeface="Arial"/>
                <a:cs typeface="Arial"/>
              </a:rPr>
              <a:t>e</a:t>
            </a:r>
            <a:r>
              <a:rPr sz="600" spc="-5" dirty="0">
                <a:latin typeface="Arial"/>
                <a:cs typeface="Arial"/>
              </a:rPr>
              <a:t>i</a:t>
            </a:r>
            <a:r>
              <a:rPr sz="600" spc="-185" dirty="0">
                <a:latin typeface="Arial"/>
                <a:cs typeface="Arial"/>
              </a:rPr>
              <a:t>n</a:t>
            </a:r>
            <a:r>
              <a:rPr sz="600" spc="-155" dirty="0">
                <a:latin typeface="Arial"/>
                <a:cs typeface="Arial"/>
              </a:rPr>
              <a:t>g</a:t>
            </a:r>
            <a:r>
              <a:rPr sz="600" spc="-185" dirty="0">
                <a:latin typeface="Arial"/>
                <a:cs typeface="Arial"/>
              </a:rPr>
              <a:t>g</a:t>
            </a:r>
            <a:r>
              <a:rPr sz="600" spc="-5" dirty="0">
                <a:latin typeface="Arial"/>
                <a:cs typeface="Arial"/>
              </a:rPr>
              <a:t>i</a:t>
            </a:r>
            <a:r>
              <a:rPr sz="600" spc="-290" dirty="0">
                <a:latin typeface="Arial"/>
                <a:cs typeface="Arial"/>
              </a:rPr>
              <a:t>o</a:t>
            </a:r>
            <a:r>
              <a:rPr sz="600" spc="-50" dirty="0">
                <a:latin typeface="Arial"/>
                <a:cs typeface="Arial"/>
              </a:rPr>
              <a:t>_</a:t>
            </a:r>
            <a:r>
              <a:rPr sz="600" spc="-290" dirty="0">
                <a:latin typeface="Arial"/>
                <a:cs typeface="Arial"/>
              </a:rPr>
              <a:t>n</a:t>
            </a:r>
            <a:r>
              <a:rPr sz="600" dirty="0">
                <a:latin typeface="Arial"/>
                <a:cs typeface="Arial"/>
              </a:rPr>
              <a:t>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10" name="object 71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914400" y="2970148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218186"/>
                </a:moveTo>
                <a:lnTo>
                  <a:pt x="0" y="0"/>
                </a:lnTo>
                <a:lnTo>
                  <a:pt x="0" y="21818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914400" y="3079242"/>
            <a:ext cx="2195195" cy="0"/>
          </a:xfrm>
          <a:custGeom>
            <a:avLst/>
            <a:gdLst/>
            <a:ahLst/>
            <a:cxnLst/>
            <a:rect l="l" t="t" r="r" b="b"/>
            <a:pathLst>
              <a:path w="2195195">
                <a:moveTo>
                  <a:pt x="0" y="0"/>
                </a:moveTo>
                <a:lnTo>
                  <a:pt x="2194941" y="0"/>
                </a:lnTo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914400" y="2970148"/>
            <a:ext cx="2195195" cy="218440"/>
          </a:xfrm>
          <a:custGeom>
            <a:avLst/>
            <a:gdLst/>
            <a:ahLst/>
            <a:cxnLst/>
            <a:rect l="l" t="t" r="r" b="b"/>
            <a:pathLst>
              <a:path w="2195195" h="218439">
                <a:moveTo>
                  <a:pt x="0" y="218186"/>
                </a:moveTo>
                <a:lnTo>
                  <a:pt x="2194941" y="218186"/>
                </a:lnTo>
                <a:lnTo>
                  <a:pt x="2194941" y="0"/>
                </a:lnTo>
                <a:lnTo>
                  <a:pt x="0" y="0"/>
                </a:lnTo>
                <a:lnTo>
                  <a:pt x="0" y="21818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914400" y="2970148"/>
            <a:ext cx="6583680" cy="218440"/>
          </a:xfrm>
          <a:custGeom>
            <a:avLst/>
            <a:gdLst/>
            <a:ahLst/>
            <a:cxnLst/>
            <a:rect l="l" t="t" r="r" b="b"/>
            <a:pathLst>
              <a:path w="6583680" h="218439">
                <a:moveTo>
                  <a:pt x="0" y="0"/>
                </a:moveTo>
                <a:lnTo>
                  <a:pt x="0" y="218186"/>
                </a:lnTo>
                <a:lnTo>
                  <a:pt x="6583680" y="218186"/>
                </a:lnTo>
                <a:lnTo>
                  <a:pt x="6583680" y="0"/>
                </a:lnTo>
                <a:lnTo>
                  <a:pt x="0" y="0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1906651" y="2751963"/>
            <a:ext cx="0" cy="218440"/>
          </a:xfrm>
          <a:custGeom>
            <a:avLst/>
            <a:gdLst/>
            <a:ahLst/>
            <a:cxnLst/>
            <a:rect l="l" t="t" r="r" b="b"/>
            <a:pathLst>
              <a:path h="218439">
                <a:moveTo>
                  <a:pt x="0" y="218186"/>
                </a:moveTo>
                <a:lnTo>
                  <a:pt x="0" y="0"/>
                </a:lnTo>
                <a:lnTo>
                  <a:pt x="0" y="2181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 txBox="1"/>
          <p:nvPr/>
        </p:nvSpPr>
        <p:spPr>
          <a:xfrm>
            <a:off x="2182241" y="3939156"/>
            <a:ext cx="883919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0.242)</a:t>
            </a:r>
            <a:endParaRPr sz="800">
              <a:latin typeface="Arial"/>
              <a:cs typeface="Arial"/>
            </a:endParaRPr>
          </a:p>
        </p:txBody>
      </p:sp>
      <p:sp>
        <p:nvSpPr>
          <p:cNvPr id="723" name="object 723"/>
          <p:cNvSpPr txBox="1"/>
          <p:nvPr/>
        </p:nvSpPr>
        <p:spPr>
          <a:xfrm>
            <a:off x="1906651" y="3188335"/>
            <a:ext cx="1197610" cy="218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86360" algn="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4" name="object 724"/>
          <p:cNvSpPr txBox="1"/>
          <p:nvPr/>
        </p:nvSpPr>
        <p:spPr>
          <a:xfrm>
            <a:off x="1906651" y="3188335"/>
            <a:ext cx="1197610" cy="21844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algn="ctr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5" name="object 725"/>
          <p:cNvSpPr txBox="1"/>
          <p:nvPr/>
        </p:nvSpPr>
        <p:spPr>
          <a:xfrm>
            <a:off x="914400" y="2970148"/>
            <a:ext cx="6583680" cy="218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  <a:tabLst>
                <a:tab pos="6243955" algn="l"/>
              </a:tabLst>
            </a:pPr>
            <a:r>
              <a:rPr sz="600" spc="-5" dirty="0">
                <a:latin typeface="Arial"/>
                <a:cs typeface="Arial"/>
              </a:rPr>
              <a:t>intro</a:t>
            </a:r>
            <a:r>
              <a:rPr sz="600" dirty="0">
                <a:latin typeface="Arial"/>
                <a:cs typeface="Arial"/>
              </a:rPr>
              <a:t>n	</a:t>
            </a: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6" name="object 726"/>
          <p:cNvSpPr txBox="1"/>
          <p:nvPr/>
        </p:nvSpPr>
        <p:spPr>
          <a:xfrm>
            <a:off x="3109341" y="2970148"/>
            <a:ext cx="4389120" cy="218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7" name="object 727"/>
          <p:cNvSpPr txBox="1"/>
          <p:nvPr/>
        </p:nvSpPr>
        <p:spPr>
          <a:xfrm>
            <a:off x="1938020" y="303466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8" name="object 728"/>
          <p:cNvSpPr txBox="1"/>
          <p:nvPr/>
        </p:nvSpPr>
        <p:spPr>
          <a:xfrm>
            <a:off x="1906651" y="2751963"/>
            <a:ext cx="1172210" cy="2184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30226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29" name="object 72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1906651" y="2751963"/>
            <a:ext cx="1172210" cy="218440"/>
          </a:xfrm>
          <a:custGeom>
            <a:avLst/>
            <a:gdLst/>
            <a:ahLst/>
            <a:cxnLst/>
            <a:rect l="l" t="t" r="r" b="b"/>
            <a:pathLst>
              <a:path w="1172210" h="218439">
                <a:moveTo>
                  <a:pt x="0" y="218186"/>
                </a:moveTo>
                <a:lnTo>
                  <a:pt x="1171702" y="218186"/>
                </a:lnTo>
                <a:lnTo>
                  <a:pt x="1171702" y="0"/>
                </a:lnTo>
                <a:lnTo>
                  <a:pt x="0" y="0"/>
                </a:lnTo>
                <a:lnTo>
                  <a:pt x="0" y="21818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 txBox="1"/>
          <p:nvPr/>
        </p:nvSpPr>
        <p:spPr>
          <a:xfrm>
            <a:off x="2371851" y="2816350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32" name="object 732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33" name="object 733"/>
          <p:cNvSpPr txBox="1"/>
          <p:nvPr/>
        </p:nvSpPr>
        <p:spPr>
          <a:xfrm>
            <a:off x="2211577" y="3820285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736" name="object 736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2047" y="3129978"/>
            <a:ext cx="834516" cy="343408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054860" y="3063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2054860" y="3063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2074926" y="3050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2074926" y="3050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152269" y="3006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52269" y="30060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178050" y="2993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178050" y="29930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186685" y="2988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186685" y="2988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226817" y="2971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226817" y="2971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22258" y="2921444"/>
            <a:ext cx="722757" cy="73659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152013" y="2955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152013" y="2955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3157854" y="2955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3157854" y="2955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3217926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3217926" y="29471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260978" y="2940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260978" y="2940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418459" y="2915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3418459" y="29157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3432809" y="2913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432809" y="2913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3447160" y="2911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3447160" y="29114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3461511" y="2909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3461511" y="29094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3598926" y="2893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3598926" y="2893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3650488" y="2889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3650488" y="28896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3673475" y="2888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3673475" y="2888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727830" y="2887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727830" y="28879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793744" y="289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793744" y="28907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894073" y="2903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894073" y="29037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4002913" y="2932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4002913" y="29325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4025772" y="2940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4025772" y="29408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4043045" y="294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4043045" y="294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4085971" y="2966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4085971" y="29664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380991" y="3191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4380991" y="3191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4429759" y="3247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4429759" y="3247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481321" y="3313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4481321" y="3313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4527169" y="3377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4527169" y="33770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547108" y="3406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547108" y="34067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570095" y="344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570095" y="34418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713351" y="3680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713351" y="36808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819269" y="3867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819269" y="38676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847971" y="3917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847971" y="3917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868036" y="3952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868036" y="39527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896611" y="4001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896611" y="4001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902327" y="4011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902327" y="4011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979670" y="413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979670" y="413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008371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008371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025516" y="4207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025516" y="42073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037073" y="4224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037073" y="4224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5082794" y="4286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5082794" y="42868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5111496" y="4322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5111496" y="4322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5134355" y="4349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5134355" y="43498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5174488" y="4392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5174488" y="43925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5246115" y="4452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5246115" y="44523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5291963" y="447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5291963" y="4478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5306314" y="4484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5306314" y="4484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343525" y="4494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343525" y="44945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360670" y="449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360670" y="44966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369305" y="4497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369305" y="44971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418073" y="4491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418073" y="44913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509640" y="4442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509640" y="44424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532628" y="4423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532628" y="44231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604255" y="434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604255" y="43473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641466" y="4299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641466" y="429933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647182" y="4291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647182" y="42915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713095" y="4193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713095" y="41934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796153" y="4052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796153" y="4052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810503" y="402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810503" y="4026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830570" y="3989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830570" y="39897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890640" y="3875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890640" y="38756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013830" y="3634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013830" y="3634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025388" y="3611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025388" y="3611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045327" y="357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045327" y="35725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076950" y="35116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076950" y="35116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111240" y="3446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111240" y="34465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62802" y="3352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162802" y="33520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194297" y="3296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194297" y="3296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49733" y="2890456"/>
            <a:ext cx="780033" cy="335660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188327" y="32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188327" y="32451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7214107" y="3271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214107" y="32711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242809" y="33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242809" y="3300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811401" y="5486400"/>
            <a:ext cx="4297045" cy="0"/>
          </a:xfrm>
          <a:custGeom>
            <a:avLst/>
            <a:gdLst/>
            <a:ahLst/>
            <a:cxnLst/>
            <a:rect l="l" t="t" r="r" b="b"/>
            <a:pathLst>
              <a:path w="4297045">
                <a:moveTo>
                  <a:pt x="0" y="0"/>
                </a:moveTo>
                <a:lnTo>
                  <a:pt x="429691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81140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324370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467601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108319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914400" y="2773933"/>
            <a:ext cx="0" cy="2035810"/>
          </a:xfrm>
          <a:custGeom>
            <a:avLst/>
            <a:gdLst/>
            <a:ahLst/>
            <a:cxnLst/>
            <a:rect l="l" t="t" r="r" b="b"/>
            <a:pathLst>
              <a:path h="2035810">
                <a:moveTo>
                  <a:pt x="0" y="0"/>
                </a:moveTo>
                <a:lnTo>
                  <a:pt x="0" y="203555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822960" y="4809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227074" y="3798125"/>
            <a:ext cx="6362700" cy="0"/>
          </a:xfrm>
          <a:custGeom>
            <a:avLst/>
            <a:gdLst/>
            <a:ahLst/>
            <a:cxnLst/>
            <a:rect l="l" t="t" r="r" b="b"/>
            <a:pathLst>
              <a:path w="6362700">
                <a:moveTo>
                  <a:pt x="0" y="0"/>
                </a:moveTo>
                <a:lnTo>
                  <a:pt x="6362446" y="0"/>
                </a:lnTo>
              </a:path>
            </a:pathLst>
          </a:custGeom>
          <a:ln w="223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822960" y="37981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2235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822960" y="27739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107757" y="2092261"/>
            <a:ext cx="1972056" cy="1384553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154933" y="29585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3154933" y="2966847"/>
            <a:ext cx="22860" cy="0"/>
          </a:xfrm>
          <a:custGeom>
            <a:avLst/>
            <a:gdLst/>
            <a:ahLst/>
            <a:cxnLst/>
            <a:rect l="l" t="t" r="r" b="b"/>
            <a:pathLst>
              <a:path w="22860">
                <a:moveTo>
                  <a:pt x="0" y="0"/>
                </a:moveTo>
                <a:lnTo>
                  <a:pt x="22860" y="0"/>
                </a:lnTo>
              </a:path>
            </a:pathLst>
          </a:custGeom>
          <a:ln w="10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3158680" y="2967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3160648" y="29579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3164522" y="29665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3220847" y="29499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3220847" y="29585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3224593" y="29585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3263772" y="2943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3263772" y="29522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3267646" y="2952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3421379" y="29187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3421379" y="29272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3425126" y="292728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3435603" y="2916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3435603" y="2925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3439477" y="2925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3449954" y="29143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3449954" y="29229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3453828" y="29229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3464305" y="29122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3464305" y="292087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3468179" y="29208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601846" y="289598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3601846" y="2904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3605593" y="290455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3653409" y="28924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3653409" y="2900552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>
                <a:moveTo>
                  <a:pt x="0" y="0"/>
                </a:moveTo>
                <a:lnTo>
                  <a:pt x="40004" y="0"/>
                </a:lnTo>
              </a:path>
            </a:pathLst>
          </a:custGeom>
          <a:ln w="1054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3657155" y="29009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3676269" y="28915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3680142" y="2900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3730752" y="28907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3730752" y="28994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3734498" y="28993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3796665" y="28935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3796665" y="2902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3800411" y="29021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3896867" y="29066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3896867" y="29151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3900741" y="29152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4005707" y="29353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4005707" y="29439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4009580" y="29439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4028694" y="29436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4028694" y="2955607"/>
            <a:ext cx="34290" cy="0"/>
          </a:xfrm>
          <a:custGeom>
            <a:avLst/>
            <a:gdLst/>
            <a:ahLst/>
            <a:cxnLst/>
            <a:rect l="l" t="t" r="r" b="b"/>
            <a:pathLst>
              <a:path w="34289">
                <a:moveTo>
                  <a:pt x="0" y="0"/>
                </a:moveTo>
                <a:lnTo>
                  <a:pt x="34289" y="0"/>
                </a:lnTo>
              </a:path>
            </a:pathLst>
          </a:custGeom>
          <a:ln w="16256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4032440" y="29521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4045839" y="29503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4049712" y="29589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4088765" y="29693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4088765" y="29778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4092638" y="29779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4383913" y="31946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4387659" y="32032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4432553" y="325043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4436427" y="325901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4484115" y="3315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4484115" y="332447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4487989" y="33244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4529963" y="33798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4529963" y="33884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4533836" y="33884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4550028" y="34095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4550028" y="34182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4553775" y="34181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4572889" y="3444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4572889" y="34532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4576762" y="3453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4674298" y="3288728"/>
            <a:ext cx="2389759" cy="2070353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5974778" y="2062162"/>
            <a:ext cx="1089279" cy="1167383"/>
          </a:xfrm>
          <a:prstGeom prst="rect">
            <a:avLst/>
          </a:prstGeom>
          <a:blipFill>
            <a:blip r:embed="rId8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7191247" y="324789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7194994" y="32564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7217029" y="32739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7220775" y="3282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7245604" y="3303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7245604" y="33116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7249477" y="33115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1158239" y="3905122"/>
            <a:ext cx="0" cy="676910"/>
          </a:xfrm>
          <a:custGeom>
            <a:avLst/>
            <a:gdLst/>
            <a:ahLst/>
            <a:cxnLst/>
            <a:rect l="l" t="t" r="r" b="b"/>
            <a:pathLst>
              <a:path h="676910">
                <a:moveTo>
                  <a:pt x="0" y="0"/>
                </a:moveTo>
                <a:lnTo>
                  <a:pt x="0" y="6767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1112519" y="458190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1181100" y="3905122"/>
            <a:ext cx="0" cy="652780"/>
          </a:xfrm>
          <a:custGeom>
            <a:avLst/>
            <a:gdLst/>
            <a:ahLst/>
            <a:cxnLst/>
            <a:rect l="l" t="t" r="r" b="b"/>
            <a:pathLst>
              <a:path h="652779">
                <a:moveTo>
                  <a:pt x="0" y="0"/>
                </a:moveTo>
                <a:lnTo>
                  <a:pt x="0" y="6522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1135380" y="455739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1201166" y="3905122"/>
            <a:ext cx="0" cy="631825"/>
          </a:xfrm>
          <a:custGeom>
            <a:avLst/>
            <a:gdLst/>
            <a:ahLst/>
            <a:cxnLst/>
            <a:rect l="l" t="t" r="r" b="b"/>
            <a:pathLst>
              <a:path h="631825">
                <a:moveTo>
                  <a:pt x="0" y="0"/>
                </a:moveTo>
                <a:lnTo>
                  <a:pt x="0" y="631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1155446" y="4533646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>
                <a:moveTo>
                  <a:pt x="0" y="0"/>
                </a:moveTo>
                <a:lnTo>
                  <a:pt x="97154" y="0"/>
                </a:lnTo>
              </a:path>
            </a:pathLst>
          </a:custGeom>
          <a:ln w="1536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1206880" y="3905122"/>
            <a:ext cx="0" cy="626110"/>
          </a:xfrm>
          <a:custGeom>
            <a:avLst/>
            <a:gdLst/>
            <a:ahLst/>
            <a:cxnLst/>
            <a:rect l="l" t="t" r="r" b="b"/>
            <a:pathLst>
              <a:path h="626110">
                <a:moveTo>
                  <a:pt x="0" y="0"/>
                </a:moveTo>
                <a:lnTo>
                  <a:pt x="0" y="6256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127000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1270000" y="4106290"/>
            <a:ext cx="0" cy="363855"/>
          </a:xfrm>
          <a:custGeom>
            <a:avLst/>
            <a:gdLst/>
            <a:ahLst/>
            <a:cxnLst/>
            <a:rect l="l" t="t" r="r" b="b"/>
            <a:pathLst>
              <a:path h="363854">
                <a:moveTo>
                  <a:pt x="0" y="0"/>
                </a:moveTo>
                <a:lnTo>
                  <a:pt x="0" y="3638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1224280" y="44701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129578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1295780" y="4106290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9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1250061" y="44472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1321561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1321561" y="4106290"/>
            <a:ext cx="0" cy="319405"/>
          </a:xfrm>
          <a:custGeom>
            <a:avLst/>
            <a:gdLst/>
            <a:ahLst/>
            <a:cxnLst/>
            <a:rect l="l" t="t" r="r" b="b"/>
            <a:pathLst>
              <a:path h="319404">
                <a:moveTo>
                  <a:pt x="0" y="0"/>
                </a:moveTo>
                <a:lnTo>
                  <a:pt x="0" y="319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1275841" y="44255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137312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1373124" y="4106290"/>
            <a:ext cx="0" cy="279400"/>
          </a:xfrm>
          <a:custGeom>
            <a:avLst/>
            <a:gdLst/>
            <a:ahLst/>
            <a:cxnLst/>
            <a:rect l="l" t="t" r="r" b="b"/>
            <a:pathLst>
              <a:path h="279400">
                <a:moveTo>
                  <a:pt x="0" y="0"/>
                </a:moveTo>
                <a:lnTo>
                  <a:pt x="0" y="2792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1327403" y="4382452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574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1381633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1381633" y="4106290"/>
            <a:ext cx="0" cy="273050"/>
          </a:xfrm>
          <a:custGeom>
            <a:avLst/>
            <a:gdLst/>
            <a:ahLst/>
            <a:cxnLst/>
            <a:rect l="l" t="t" r="r" b="b"/>
            <a:pathLst>
              <a:path h="273050">
                <a:moveTo>
                  <a:pt x="0" y="0"/>
                </a:moveTo>
                <a:lnTo>
                  <a:pt x="0" y="2730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1390269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1390269" y="4106290"/>
            <a:ext cx="0" cy="267335"/>
          </a:xfrm>
          <a:custGeom>
            <a:avLst/>
            <a:gdLst/>
            <a:ahLst/>
            <a:cxnLst/>
            <a:rect l="l" t="t" r="r" b="b"/>
            <a:pathLst>
              <a:path h="267335">
                <a:moveTo>
                  <a:pt x="0" y="0"/>
                </a:moveTo>
                <a:lnTo>
                  <a:pt x="0" y="2669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1344549" y="437019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5" y="0"/>
                </a:lnTo>
              </a:path>
            </a:pathLst>
          </a:custGeom>
          <a:ln w="1562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1398905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1398905" y="4106290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8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1407413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1407413" y="4106290"/>
            <a:ext cx="0" cy="255270"/>
          </a:xfrm>
          <a:custGeom>
            <a:avLst/>
            <a:gdLst/>
            <a:ahLst/>
            <a:cxnLst/>
            <a:rect l="l" t="t" r="r" b="b"/>
            <a:pathLst>
              <a:path h="255270">
                <a:moveTo>
                  <a:pt x="0" y="0"/>
                </a:moveTo>
                <a:lnTo>
                  <a:pt x="0" y="2548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1361694" y="43611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1424686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1424686" y="4106290"/>
            <a:ext cx="0" cy="243840"/>
          </a:xfrm>
          <a:custGeom>
            <a:avLst/>
            <a:gdLst/>
            <a:ahLst/>
            <a:cxnLst/>
            <a:rect l="l" t="t" r="r" b="b"/>
            <a:pathLst>
              <a:path h="243839">
                <a:moveTo>
                  <a:pt x="0" y="0"/>
                </a:moveTo>
                <a:lnTo>
                  <a:pt x="0" y="2433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1378966" y="4347717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>
                <a:moveTo>
                  <a:pt x="0" y="0"/>
                </a:moveTo>
                <a:lnTo>
                  <a:pt x="97155" y="0"/>
                </a:lnTo>
              </a:path>
            </a:pathLst>
          </a:custGeom>
          <a:ln w="1333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143040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1430400" y="4106290"/>
            <a:ext cx="0" cy="240029"/>
          </a:xfrm>
          <a:custGeom>
            <a:avLst/>
            <a:gdLst/>
            <a:ahLst/>
            <a:cxnLst/>
            <a:rect l="l" t="t" r="r" b="b"/>
            <a:pathLst>
              <a:path h="240029">
                <a:moveTo>
                  <a:pt x="0" y="0"/>
                </a:moveTo>
                <a:lnTo>
                  <a:pt x="0" y="2395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144183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1441830" y="4106290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1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1396111" y="43384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1456182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1456182" y="4106290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0"/>
                </a:moveTo>
                <a:lnTo>
                  <a:pt x="0" y="2230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1410461" y="4327525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>
                <a:moveTo>
                  <a:pt x="0" y="0"/>
                </a:moveTo>
                <a:lnTo>
                  <a:pt x="97154" y="0"/>
                </a:lnTo>
              </a:path>
            </a:pathLst>
          </a:custGeom>
          <a:ln w="1308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146189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1461897" y="4106290"/>
            <a:ext cx="0" cy="219710"/>
          </a:xfrm>
          <a:custGeom>
            <a:avLst/>
            <a:gdLst/>
            <a:ahLst/>
            <a:cxnLst/>
            <a:rect l="l" t="t" r="r" b="b"/>
            <a:pathLst>
              <a:path h="219710">
                <a:moveTo>
                  <a:pt x="0" y="0"/>
                </a:moveTo>
                <a:lnTo>
                  <a:pt x="0" y="2194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147624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1476247" y="4106290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5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1430527" y="4314253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47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148475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1484757" y="4106290"/>
            <a:ext cx="0" cy="205740"/>
          </a:xfrm>
          <a:custGeom>
            <a:avLst/>
            <a:gdLst/>
            <a:ahLst/>
            <a:cxnLst/>
            <a:rect l="l" t="t" r="r" b="b"/>
            <a:pathLst>
              <a:path h="205739">
                <a:moveTo>
                  <a:pt x="0" y="0"/>
                </a:moveTo>
                <a:lnTo>
                  <a:pt x="0" y="2053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151638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1516380" y="4106290"/>
            <a:ext cx="0" cy="186690"/>
          </a:xfrm>
          <a:custGeom>
            <a:avLst/>
            <a:gdLst/>
            <a:ahLst/>
            <a:cxnLst/>
            <a:rect l="l" t="t" r="r" b="b"/>
            <a:pathLst>
              <a:path h="186689">
                <a:moveTo>
                  <a:pt x="0" y="0"/>
                </a:moveTo>
                <a:lnTo>
                  <a:pt x="0" y="1866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1470660" y="4292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1533525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1533525" y="4106290"/>
            <a:ext cx="0" cy="177165"/>
          </a:xfrm>
          <a:custGeom>
            <a:avLst/>
            <a:gdLst/>
            <a:ahLst/>
            <a:cxnLst/>
            <a:rect l="l" t="t" r="r" b="b"/>
            <a:pathLst>
              <a:path h="177164">
                <a:moveTo>
                  <a:pt x="0" y="0"/>
                </a:moveTo>
                <a:lnTo>
                  <a:pt x="0" y="1766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1487805" y="4280408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5" y="0"/>
                </a:lnTo>
              </a:path>
            </a:pathLst>
          </a:custGeom>
          <a:ln w="1460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1542161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1542161" y="4106290"/>
            <a:ext cx="0" cy="172085"/>
          </a:xfrm>
          <a:custGeom>
            <a:avLst/>
            <a:gdLst/>
            <a:ahLst/>
            <a:cxnLst/>
            <a:rect l="l" t="t" r="r" b="b"/>
            <a:pathLst>
              <a:path h="172085">
                <a:moveTo>
                  <a:pt x="0" y="0"/>
                </a:moveTo>
                <a:lnTo>
                  <a:pt x="0" y="171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1553591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1553591" y="4106290"/>
            <a:ext cx="0" cy="165100"/>
          </a:xfrm>
          <a:custGeom>
            <a:avLst/>
            <a:gdLst/>
            <a:ahLst/>
            <a:cxnLst/>
            <a:rect l="l" t="t" r="r" b="b"/>
            <a:pathLst>
              <a:path h="165100">
                <a:moveTo>
                  <a:pt x="0" y="0"/>
                </a:moveTo>
                <a:lnTo>
                  <a:pt x="0" y="1649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1507871" y="42712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1616583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1616583" y="4106290"/>
            <a:ext cx="0" cy="128270"/>
          </a:xfrm>
          <a:custGeom>
            <a:avLst/>
            <a:gdLst/>
            <a:ahLst/>
            <a:cxnLst/>
            <a:rect l="l" t="t" r="r" b="b"/>
            <a:pathLst>
              <a:path h="128270">
                <a:moveTo>
                  <a:pt x="0" y="0"/>
                </a:moveTo>
                <a:lnTo>
                  <a:pt x="0" y="1277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1570863" y="4232338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>
                <a:moveTo>
                  <a:pt x="0" y="0"/>
                </a:moveTo>
                <a:lnTo>
                  <a:pt x="97155" y="0"/>
                </a:lnTo>
              </a:path>
            </a:pathLst>
          </a:custGeom>
          <a:ln w="129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162229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1622297" y="4106290"/>
            <a:ext cx="0" cy="124460"/>
          </a:xfrm>
          <a:custGeom>
            <a:avLst/>
            <a:gdLst/>
            <a:ahLst/>
            <a:cxnLst/>
            <a:rect l="l" t="t" r="r" b="b"/>
            <a:pathLst>
              <a:path h="124460">
                <a:moveTo>
                  <a:pt x="0" y="0"/>
                </a:moveTo>
                <a:lnTo>
                  <a:pt x="0" y="1243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1645285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1645285" y="4106290"/>
            <a:ext cx="0" cy="110489"/>
          </a:xfrm>
          <a:custGeom>
            <a:avLst/>
            <a:gdLst/>
            <a:ahLst/>
            <a:cxnLst/>
            <a:rect l="l" t="t" r="r" b="b"/>
            <a:pathLst>
              <a:path h="110489">
                <a:moveTo>
                  <a:pt x="0" y="0"/>
                </a:moveTo>
                <a:lnTo>
                  <a:pt x="0" y="1101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1599564" y="42164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165671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1656714" y="4106290"/>
            <a:ext cx="0" cy="102870"/>
          </a:xfrm>
          <a:custGeom>
            <a:avLst/>
            <a:gdLst/>
            <a:ahLst/>
            <a:cxnLst/>
            <a:rect l="l" t="t" r="r" b="b"/>
            <a:pathLst>
              <a:path h="102870">
                <a:moveTo>
                  <a:pt x="0" y="0"/>
                </a:moveTo>
                <a:lnTo>
                  <a:pt x="0" y="102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1610994" y="4206366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99949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1665223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665223" y="4106290"/>
            <a:ext cx="0" cy="97790"/>
          </a:xfrm>
          <a:custGeom>
            <a:avLst/>
            <a:gdLst/>
            <a:ahLst/>
            <a:cxnLst/>
            <a:rect l="l" t="t" r="r" b="b"/>
            <a:pathLst>
              <a:path h="97789">
                <a:moveTo>
                  <a:pt x="0" y="0"/>
                </a:moveTo>
                <a:lnTo>
                  <a:pt x="0" y="972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167386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1673860" y="4106290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6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1628139" y="4195190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6" y="0"/>
                </a:lnTo>
              </a:path>
            </a:pathLst>
          </a:custGeom>
          <a:ln w="151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1682495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1682495" y="4106290"/>
            <a:ext cx="0" cy="86360"/>
          </a:xfrm>
          <a:custGeom>
            <a:avLst/>
            <a:gdLst/>
            <a:ahLst/>
            <a:cxnLst/>
            <a:rect l="l" t="t" r="r" b="b"/>
            <a:pathLst>
              <a:path h="86360">
                <a:moveTo>
                  <a:pt x="0" y="0"/>
                </a:moveTo>
                <a:lnTo>
                  <a:pt x="0" y="861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169100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1691004" y="4106290"/>
            <a:ext cx="0" cy="80645"/>
          </a:xfrm>
          <a:custGeom>
            <a:avLst/>
            <a:gdLst/>
            <a:ahLst/>
            <a:cxnLst/>
            <a:rect l="l" t="t" r="r" b="b"/>
            <a:pathLst>
              <a:path h="80645">
                <a:moveTo>
                  <a:pt x="0" y="0"/>
                </a:moveTo>
                <a:lnTo>
                  <a:pt x="0" y="803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645285" y="41866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74269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1742694" y="4106290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9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1696973" y="4149216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>
                <a:moveTo>
                  <a:pt x="0" y="0"/>
                </a:moveTo>
                <a:lnTo>
                  <a:pt x="97155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1748408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1748408" y="4106290"/>
            <a:ext cx="0" cy="41275"/>
          </a:xfrm>
          <a:custGeom>
            <a:avLst/>
            <a:gdLst/>
            <a:ahLst/>
            <a:cxnLst/>
            <a:rect l="l" t="t" r="r" b="b"/>
            <a:pathLst>
              <a:path h="41275">
                <a:moveTo>
                  <a:pt x="0" y="0"/>
                </a:moveTo>
                <a:lnTo>
                  <a:pt x="0" y="40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1820036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1774317" y="40952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1837182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1865757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188874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1897379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1911604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923160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960372" y="3703954"/>
            <a:ext cx="0" cy="201295"/>
          </a:xfrm>
          <a:custGeom>
            <a:avLst/>
            <a:gdLst/>
            <a:ahLst/>
            <a:cxnLst/>
            <a:rect l="l" t="t" r="r" b="b"/>
            <a:pathLst>
              <a:path h="201295">
                <a:moveTo>
                  <a:pt x="0" y="0"/>
                </a:moveTo>
                <a:lnTo>
                  <a:pt x="0" y="201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2066289" y="3703954"/>
            <a:ext cx="0" cy="213360"/>
          </a:xfrm>
          <a:custGeom>
            <a:avLst/>
            <a:gdLst/>
            <a:ahLst/>
            <a:cxnLst/>
            <a:rect l="l" t="t" r="r" b="b"/>
            <a:pathLst>
              <a:path h="213360">
                <a:moveTo>
                  <a:pt x="0" y="0"/>
                </a:moveTo>
                <a:lnTo>
                  <a:pt x="0" y="2132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2020570" y="39171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2086355" y="3703954"/>
            <a:ext cx="0" cy="200660"/>
          </a:xfrm>
          <a:custGeom>
            <a:avLst/>
            <a:gdLst/>
            <a:ahLst/>
            <a:cxnLst/>
            <a:rect l="l" t="t" r="r" b="b"/>
            <a:pathLst>
              <a:path h="200660">
                <a:moveTo>
                  <a:pt x="0" y="0"/>
                </a:moveTo>
                <a:lnTo>
                  <a:pt x="0" y="2005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2040635" y="39044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2163698" y="3703954"/>
            <a:ext cx="0" cy="156210"/>
          </a:xfrm>
          <a:custGeom>
            <a:avLst/>
            <a:gdLst/>
            <a:ahLst/>
            <a:cxnLst/>
            <a:rect l="l" t="t" r="r" b="b"/>
            <a:pathLst>
              <a:path h="156210">
                <a:moveTo>
                  <a:pt x="0" y="0"/>
                </a:moveTo>
                <a:lnTo>
                  <a:pt x="0" y="1559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2117979" y="38599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2189479" y="3703954"/>
            <a:ext cx="0" cy="143510"/>
          </a:xfrm>
          <a:custGeom>
            <a:avLst/>
            <a:gdLst/>
            <a:ahLst/>
            <a:cxnLst/>
            <a:rect l="l" t="t" r="r" b="b"/>
            <a:pathLst>
              <a:path h="143510">
                <a:moveTo>
                  <a:pt x="0" y="0"/>
                </a:moveTo>
                <a:lnTo>
                  <a:pt x="0" y="1430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2143760" y="3844925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5" y="0"/>
                </a:lnTo>
              </a:path>
            </a:pathLst>
          </a:custGeom>
          <a:ln w="1358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2198116" y="3703954"/>
            <a:ext cx="0" cy="139065"/>
          </a:xfrm>
          <a:custGeom>
            <a:avLst/>
            <a:gdLst/>
            <a:ahLst/>
            <a:cxnLst/>
            <a:rect l="l" t="t" r="r" b="b"/>
            <a:pathLst>
              <a:path h="139064">
                <a:moveTo>
                  <a:pt x="0" y="0"/>
                </a:moveTo>
                <a:lnTo>
                  <a:pt x="0" y="138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2238248" y="3703954"/>
            <a:ext cx="0" cy="121920"/>
          </a:xfrm>
          <a:custGeom>
            <a:avLst/>
            <a:gdLst/>
            <a:ahLst/>
            <a:cxnLst/>
            <a:rect l="l" t="t" r="r" b="b"/>
            <a:pathLst>
              <a:path h="121920">
                <a:moveTo>
                  <a:pt x="0" y="0"/>
                </a:moveTo>
                <a:lnTo>
                  <a:pt x="0" y="121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2192527" y="38253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2338451" y="3703954"/>
            <a:ext cx="0" cy="90805"/>
          </a:xfrm>
          <a:custGeom>
            <a:avLst/>
            <a:gdLst/>
            <a:ahLst/>
            <a:cxnLst/>
            <a:rect l="l" t="t" r="r" b="b"/>
            <a:pathLst>
              <a:path h="90804">
                <a:moveTo>
                  <a:pt x="0" y="0"/>
                </a:moveTo>
                <a:lnTo>
                  <a:pt x="0" y="906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2292730" y="37946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2367152" y="3703954"/>
            <a:ext cx="0" cy="85090"/>
          </a:xfrm>
          <a:custGeom>
            <a:avLst/>
            <a:gdLst/>
            <a:ahLst/>
            <a:cxnLst/>
            <a:rect l="l" t="t" r="r" b="b"/>
            <a:pathLst>
              <a:path h="85089">
                <a:moveTo>
                  <a:pt x="0" y="0"/>
                </a:moveTo>
                <a:lnTo>
                  <a:pt x="0" y="84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2321432" y="37889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2410079" y="3703954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7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2364358" y="37826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2444495" y="3703954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56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2470276" y="3703954"/>
            <a:ext cx="0" cy="74295"/>
          </a:xfrm>
          <a:custGeom>
            <a:avLst/>
            <a:gdLst/>
            <a:ahLst/>
            <a:cxnLst/>
            <a:rect l="l" t="t" r="r" b="b"/>
            <a:pathLst>
              <a:path h="74295">
                <a:moveTo>
                  <a:pt x="0" y="0"/>
                </a:moveTo>
                <a:lnTo>
                  <a:pt x="0" y="742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2398776" y="3778821"/>
            <a:ext cx="214629" cy="0"/>
          </a:xfrm>
          <a:custGeom>
            <a:avLst/>
            <a:gdLst/>
            <a:ahLst/>
            <a:cxnLst/>
            <a:rect l="l" t="t" r="r" b="b"/>
            <a:pathLst>
              <a:path w="214630">
                <a:moveTo>
                  <a:pt x="0" y="0"/>
                </a:moveTo>
                <a:lnTo>
                  <a:pt x="214630" y="0"/>
                </a:lnTo>
              </a:path>
            </a:pathLst>
          </a:custGeom>
          <a:ln w="106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2538983" y="3703954"/>
            <a:ext cx="0" cy="74295"/>
          </a:xfrm>
          <a:custGeom>
            <a:avLst/>
            <a:gdLst/>
            <a:ahLst/>
            <a:cxnLst/>
            <a:rect l="l" t="t" r="r" b="b"/>
            <a:pathLst>
              <a:path h="74295">
                <a:moveTo>
                  <a:pt x="0" y="0"/>
                </a:moveTo>
                <a:lnTo>
                  <a:pt x="0" y="741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2547620" y="3703954"/>
            <a:ext cx="0" cy="74930"/>
          </a:xfrm>
          <a:custGeom>
            <a:avLst/>
            <a:gdLst/>
            <a:ahLst/>
            <a:cxnLst/>
            <a:rect l="l" t="t" r="r" b="b"/>
            <a:pathLst>
              <a:path h="74929">
                <a:moveTo>
                  <a:pt x="0" y="0"/>
                </a:moveTo>
                <a:lnTo>
                  <a:pt x="0" y="745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2559050" y="3703954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0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2567685" y="3703954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2624963" y="3703954"/>
            <a:ext cx="0" cy="80010"/>
          </a:xfrm>
          <a:custGeom>
            <a:avLst/>
            <a:gdLst/>
            <a:ahLst/>
            <a:cxnLst/>
            <a:rect l="l" t="t" r="r" b="b"/>
            <a:pathLst>
              <a:path h="80010">
                <a:moveTo>
                  <a:pt x="0" y="0"/>
                </a:moveTo>
                <a:lnTo>
                  <a:pt x="0" y="800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2579242" y="3790632"/>
            <a:ext cx="200660" cy="0"/>
          </a:xfrm>
          <a:custGeom>
            <a:avLst/>
            <a:gdLst/>
            <a:ahLst/>
            <a:cxnLst/>
            <a:rect l="l" t="t" r="r" b="b"/>
            <a:pathLst>
              <a:path w="200660">
                <a:moveTo>
                  <a:pt x="0" y="0"/>
                </a:moveTo>
                <a:lnTo>
                  <a:pt x="200279" y="0"/>
                </a:lnTo>
              </a:path>
            </a:pathLst>
          </a:custGeom>
          <a:ln w="2286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2636392" y="3703954"/>
            <a:ext cx="0" cy="81280"/>
          </a:xfrm>
          <a:custGeom>
            <a:avLst/>
            <a:gdLst/>
            <a:ahLst/>
            <a:cxnLst/>
            <a:rect l="l" t="t" r="r" b="b"/>
            <a:pathLst>
              <a:path h="81279">
                <a:moveTo>
                  <a:pt x="0" y="0"/>
                </a:moveTo>
                <a:lnTo>
                  <a:pt x="0" y="811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2642107" y="3703954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7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2693670" y="3703954"/>
            <a:ext cx="0" cy="88265"/>
          </a:xfrm>
          <a:custGeom>
            <a:avLst/>
            <a:gdLst/>
            <a:ahLst/>
            <a:cxnLst/>
            <a:rect l="l" t="t" r="r" b="b"/>
            <a:pathLst>
              <a:path h="88264">
                <a:moveTo>
                  <a:pt x="0" y="0"/>
                </a:moveTo>
                <a:lnTo>
                  <a:pt x="0" y="880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2647950" y="37919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2708020" y="3703954"/>
            <a:ext cx="0" cy="90170"/>
          </a:xfrm>
          <a:custGeom>
            <a:avLst/>
            <a:gdLst/>
            <a:ahLst/>
            <a:cxnLst/>
            <a:rect l="l" t="t" r="r" b="b"/>
            <a:pathLst>
              <a:path h="90170">
                <a:moveTo>
                  <a:pt x="0" y="0"/>
                </a:moveTo>
                <a:lnTo>
                  <a:pt x="0" y="899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2662301" y="3800665"/>
            <a:ext cx="189230" cy="0"/>
          </a:xfrm>
          <a:custGeom>
            <a:avLst/>
            <a:gdLst/>
            <a:ahLst/>
            <a:cxnLst/>
            <a:rect l="l" t="t" r="r" b="b"/>
            <a:pathLst>
              <a:path w="189230">
                <a:moveTo>
                  <a:pt x="0" y="0"/>
                </a:moveTo>
                <a:lnTo>
                  <a:pt x="188849" y="0"/>
                </a:lnTo>
              </a:path>
            </a:pathLst>
          </a:custGeom>
          <a:ln w="231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2733801" y="3703954"/>
            <a:ext cx="0" cy="93345"/>
          </a:xfrm>
          <a:custGeom>
            <a:avLst/>
            <a:gdLst/>
            <a:ahLst/>
            <a:cxnLst/>
            <a:rect l="l" t="t" r="r" b="b"/>
            <a:pathLst>
              <a:path h="93345">
                <a:moveTo>
                  <a:pt x="0" y="0"/>
                </a:moveTo>
                <a:lnTo>
                  <a:pt x="0" y="93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2771013" y="3703954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6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725292" y="3808920"/>
            <a:ext cx="186055" cy="0"/>
          </a:xfrm>
          <a:custGeom>
            <a:avLst/>
            <a:gdLst/>
            <a:ahLst/>
            <a:cxnLst/>
            <a:rect l="l" t="t" r="r" b="b"/>
            <a:pathLst>
              <a:path w="186055">
                <a:moveTo>
                  <a:pt x="0" y="0"/>
                </a:moveTo>
                <a:lnTo>
                  <a:pt x="186055" y="0"/>
                </a:lnTo>
              </a:path>
            </a:pathLst>
          </a:custGeom>
          <a:ln w="2209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805429" y="3703954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839847" y="3703954"/>
            <a:ext cx="0" cy="108585"/>
          </a:xfrm>
          <a:custGeom>
            <a:avLst/>
            <a:gdLst/>
            <a:ahLst/>
            <a:cxnLst/>
            <a:rect l="l" t="t" r="r" b="b"/>
            <a:pathLst>
              <a:path h="108585">
                <a:moveTo>
                  <a:pt x="0" y="0"/>
                </a:moveTo>
                <a:lnTo>
                  <a:pt x="0" y="1080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865627" y="3703954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2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877057" y="3703954"/>
            <a:ext cx="0" cy="113030"/>
          </a:xfrm>
          <a:custGeom>
            <a:avLst/>
            <a:gdLst/>
            <a:ahLst/>
            <a:cxnLst/>
            <a:rect l="l" t="t" r="r" b="b"/>
            <a:pathLst>
              <a:path h="113029">
                <a:moveTo>
                  <a:pt x="0" y="0"/>
                </a:moveTo>
                <a:lnTo>
                  <a:pt x="0" y="1125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794126" y="3820286"/>
            <a:ext cx="280670" cy="0"/>
          </a:xfrm>
          <a:custGeom>
            <a:avLst/>
            <a:gdLst/>
            <a:ahLst/>
            <a:cxnLst/>
            <a:rect l="l" t="t" r="r" b="b"/>
            <a:pathLst>
              <a:path w="280669">
                <a:moveTo>
                  <a:pt x="0" y="0"/>
                </a:moveTo>
                <a:lnTo>
                  <a:pt x="280416" y="0"/>
                </a:lnTo>
              </a:path>
            </a:pathLst>
          </a:custGeom>
          <a:ln w="1714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894202" y="3703954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3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848482" y="38182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934335" y="3703954"/>
            <a:ext cx="0" cy="118110"/>
          </a:xfrm>
          <a:custGeom>
            <a:avLst/>
            <a:gdLst/>
            <a:ahLst/>
            <a:cxnLst/>
            <a:rect l="l" t="t" r="r" b="b"/>
            <a:pathLst>
              <a:path h="118110">
                <a:moveTo>
                  <a:pt x="0" y="0"/>
                </a:moveTo>
                <a:lnTo>
                  <a:pt x="0" y="1177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945764" y="3703954"/>
            <a:ext cx="0" cy="118745"/>
          </a:xfrm>
          <a:custGeom>
            <a:avLst/>
            <a:gdLst/>
            <a:ahLst/>
            <a:cxnLst/>
            <a:rect l="l" t="t" r="r" b="b"/>
            <a:pathLst>
              <a:path h="118745">
                <a:moveTo>
                  <a:pt x="0" y="0"/>
                </a:moveTo>
                <a:lnTo>
                  <a:pt x="0" y="1184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900045" y="3822700"/>
            <a:ext cx="100330" cy="0"/>
          </a:xfrm>
          <a:custGeom>
            <a:avLst/>
            <a:gdLst/>
            <a:ahLst/>
            <a:cxnLst/>
            <a:rect l="l" t="t" r="r" b="b"/>
            <a:pathLst>
              <a:path w="100330">
                <a:moveTo>
                  <a:pt x="0" y="0"/>
                </a:moveTo>
                <a:lnTo>
                  <a:pt x="100075" y="0"/>
                </a:lnTo>
              </a:path>
            </a:pathLst>
          </a:custGeom>
          <a:ln w="1003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954401" y="3703954"/>
            <a:ext cx="0" cy="119380"/>
          </a:xfrm>
          <a:custGeom>
            <a:avLst/>
            <a:gdLst/>
            <a:ahLst/>
            <a:cxnLst/>
            <a:rect l="l" t="t" r="r" b="b"/>
            <a:pathLst>
              <a:path h="119379">
                <a:moveTo>
                  <a:pt x="0" y="0"/>
                </a:moveTo>
                <a:lnTo>
                  <a:pt x="0" y="118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3028823" y="3703954"/>
            <a:ext cx="0" cy="120650"/>
          </a:xfrm>
          <a:custGeom>
            <a:avLst/>
            <a:gdLst/>
            <a:ahLst/>
            <a:cxnLst/>
            <a:rect l="l" t="t" r="r" b="b"/>
            <a:pathLst>
              <a:path h="120650">
                <a:moveTo>
                  <a:pt x="0" y="0"/>
                </a:moveTo>
                <a:lnTo>
                  <a:pt x="0" y="1201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3163442" y="2119122"/>
            <a:ext cx="0" cy="1183005"/>
          </a:xfrm>
          <a:custGeom>
            <a:avLst/>
            <a:gdLst/>
            <a:ahLst/>
            <a:cxnLst/>
            <a:rect l="l" t="t" r="r" b="b"/>
            <a:pathLst>
              <a:path h="1183004">
                <a:moveTo>
                  <a:pt x="0" y="0"/>
                </a:moveTo>
                <a:lnTo>
                  <a:pt x="0" y="1182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3163442" y="3703954"/>
            <a:ext cx="0" cy="111760"/>
          </a:xfrm>
          <a:custGeom>
            <a:avLst/>
            <a:gdLst/>
            <a:ahLst/>
            <a:cxnLst/>
            <a:rect l="l" t="t" r="r" b="b"/>
            <a:pathLst>
              <a:path h="111760">
                <a:moveTo>
                  <a:pt x="0" y="0"/>
                </a:moveTo>
                <a:lnTo>
                  <a:pt x="0" y="1113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3117723" y="3815016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1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3117723" y="2118741"/>
            <a:ext cx="97790" cy="0"/>
          </a:xfrm>
          <a:custGeom>
            <a:avLst/>
            <a:gdLst/>
            <a:ahLst/>
            <a:cxnLst/>
            <a:rect l="l" t="t" r="r" b="b"/>
            <a:pathLst>
              <a:path w="97789">
                <a:moveTo>
                  <a:pt x="0" y="0"/>
                </a:moveTo>
                <a:lnTo>
                  <a:pt x="97281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3169285" y="2118360"/>
            <a:ext cx="0" cy="1183640"/>
          </a:xfrm>
          <a:custGeom>
            <a:avLst/>
            <a:gdLst/>
            <a:ahLst/>
            <a:cxnLst/>
            <a:rect l="l" t="t" r="r" b="b"/>
            <a:pathLst>
              <a:path h="1183639">
                <a:moveTo>
                  <a:pt x="0" y="0"/>
                </a:moveTo>
                <a:lnTo>
                  <a:pt x="0" y="11833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3169285" y="3703954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3229355" y="2109851"/>
            <a:ext cx="0" cy="1191895"/>
          </a:xfrm>
          <a:custGeom>
            <a:avLst/>
            <a:gdLst/>
            <a:ahLst/>
            <a:cxnLst/>
            <a:rect l="l" t="t" r="r" b="b"/>
            <a:pathLst>
              <a:path h="1191895">
                <a:moveTo>
                  <a:pt x="0" y="0"/>
                </a:moveTo>
                <a:lnTo>
                  <a:pt x="0" y="11918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3229355" y="3703954"/>
            <a:ext cx="0" cy="103505"/>
          </a:xfrm>
          <a:custGeom>
            <a:avLst/>
            <a:gdLst/>
            <a:ahLst/>
            <a:cxnLst/>
            <a:rect l="l" t="t" r="r" b="b"/>
            <a:pathLst>
              <a:path h="103504">
                <a:moveTo>
                  <a:pt x="0" y="0"/>
                </a:moveTo>
                <a:lnTo>
                  <a:pt x="0" y="1032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3183635" y="38072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3183635" y="2109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3272409" y="2103373"/>
            <a:ext cx="0" cy="1198880"/>
          </a:xfrm>
          <a:custGeom>
            <a:avLst/>
            <a:gdLst/>
            <a:ahLst/>
            <a:cxnLst/>
            <a:rect l="l" t="t" r="r" b="b"/>
            <a:pathLst>
              <a:path h="1198879">
                <a:moveTo>
                  <a:pt x="0" y="0"/>
                </a:moveTo>
                <a:lnTo>
                  <a:pt x="0" y="11983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3272409" y="3703954"/>
            <a:ext cx="0" cy="97155"/>
          </a:xfrm>
          <a:custGeom>
            <a:avLst/>
            <a:gdLst/>
            <a:ahLst/>
            <a:cxnLst/>
            <a:rect l="l" t="t" r="r" b="b"/>
            <a:pathLst>
              <a:path h="97154">
                <a:moveTo>
                  <a:pt x="0" y="0"/>
                </a:moveTo>
                <a:lnTo>
                  <a:pt x="0" y="970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3226689" y="38009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3226689" y="2103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3429889" y="2078735"/>
            <a:ext cx="0" cy="1022350"/>
          </a:xfrm>
          <a:custGeom>
            <a:avLst/>
            <a:gdLst/>
            <a:ahLst/>
            <a:cxnLst/>
            <a:rect l="l" t="t" r="r" b="b"/>
            <a:pathLst>
              <a:path h="1022350">
                <a:moveTo>
                  <a:pt x="0" y="0"/>
                </a:moveTo>
                <a:lnTo>
                  <a:pt x="0" y="10218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3429889" y="3301746"/>
            <a:ext cx="0" cy="474345"/>
          </a:xfrm>
          <a:custGeom>
            <a:avLst/>
            <a:gdLst/>
            <a:ahLst/>
            <a:cxnLst/>
            <a:rect l="l" t="t" r="r" b="b"/>
            <a:pathLst>
              <a:path h="474345">
                <a:moveTo>
                  <a:pt x="0" y="0"/>
                </a:moveTo>
                <a:lnTo>
                  <a:pt x="0" y="4739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3384169" y="37757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3384169" y="20787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3444240" y="2076704"/>
            <a:ext cx="0" cy="1024255"/>
          </a:xfrm>
          <a:custGeom>
            <a:avLst/>
            <a:gdLst/>
            <a:ahLst/>
            <a:cxnLst/>
            <a:rect l="l" t="t" r="r" b="b"/>
            <a:pathLst>
              <a:path h="1024255">
                <a:moveTo>
                  <a:pt x="0" y="0"/>
                </a:moveTo>
                <a:lnTo>
                  <a:pt x="0" y="10238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3444240" y="3301746"/>
            <a:ext cx="0" cy="471805"/>
          </a:xfrm>
          <a:custGeom>
            <a:avLst/>
            <a:gdLst/>
            <a:ahLst/>
            <a:cxnLst/>
            <a:rect l="l" t="t" r="r" b="b"/>
            <a:pathLst>
              <a:path h="471804">
                <a:moveTo>
                  <a:pt x="0" y="0"/>
                </a:moveTo>
                <a:lnTo>
                  <a:pt x="0" y="4716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3398520" y="37734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3398520" y="20767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3458590" y="2074545"/>
            <a:ext cx="0" cy="1026160"/>
          </a:xfrm>
          <a:custGeom>
            <a:avLst/>
            <a:gdLst/>
            <a:ahLst/>
            <a:cxnLst/>
            <a:rect l="l" t="t" r="r" b="b"/>
            <a:pathLst>
              <a:path h="1026160">
                <a:moveTo>
                  <a:pt x="0" y="0"/>
                </a:moveTo>
                <a:lnTo>
                  <a:pt x="0" y="10260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3458590" y="3301746"/>
            <a:ext cx="0" cy="469900"/>
          </a:xfrm>
          <a:custGeom>
            <a:avLst/>
            <a:gdLst/>
            <a:ahLst/>
            <a:cxnLst/>
            <a:rect l="l" t="t" r="r" b="b"/>
            <a:pathLst>
              <a:path h="469900">
                <a:moveTo>
                  <a:pt x="0" y="0"/>
                </a:moveTo>
                <a:lnTo>
                  <a:pt x="0" y="469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3412871" y="3771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3412871" y="20745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3472941" y="2072639"/>
            <a:ext cx="0" cy="1028065"/>
          </a:xfrm>
          <a:custGeom>
            <a:avLst/>
            <a:gdLst/>
            <a:ahLst/>
            <a:cxnLst/>
            <a:rect l="l" t="t" r="r" b="b"/>
            <a:pathLst>
              <a:path h="1028064">
                <a:moveTo>
                  <a:pt x="0" y="0"/>
                </a:moveTo>
                <a:lnTo>
                  <a:pt x="0" y="1027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3472941" y="3301746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3427221" y="37691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3427221" y="2072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3610355" y="2057145"/>
            <a:ext cx="0" cy="1043940"/>
          </a:xfrm>
          <a:custGeom>
            <a:avLst/>
            <a:gdLst/>
            <a:ahLst/>
            <a:cxnLst/>
            <a:rect l="l" t="t" r="r" b="b"/>
            <a:pathLst>
              <a:path h="1043939">
                <a:moveTo>
                  <a:pt x="0" y="0"/>
                </a:moveTo>
                <a:lnTo>
                  <a:pt x="0" y="1043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3610355" y="3301746"/>
            <a:ext cx="0" cy="450215"/>
          </a:xfrm>
          <a:custGeom>
            <a:avLst/>
            <a:gdLst/>
            <a:ahLst/>
            <a:cxnLst/>
            <a:rect l="l" t="t" r="r" b="b"/>
            <a:pathLst>
              <a:path h="450214">
                <a:moveTo>
                  <a:pt x="0" y="0"/>
                </a:moveTo>
                <a:lnTo>
                  <a:pt x="0" y="4502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3564635" y="37519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3564635" y="20571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3661917" y="2053844"/>
            <a:ext cx="0" cy="1047115"/>
          </a:xfrm>
          <a:custGeom>
            <a:avLst/>
            <a:gdLst/>
            <a:ahLst/>
            <a:cxnLst/>
            <a:rect l="l" t="t" r="r" b="b"/>
            <a:pathLst>
              <a:path h="1047114">
                <a:moveTo>
                  <a:pt x="0" y="0"/>
                </a:moveTo>
                <a:lnTo>
                  <a:pt x="0" y="10467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3661917" y="3301746"/>
            <a:ext cx="0" cy="447040"/>
          </a:xfrm>
          <a:custGeom>
            <a:avLst/>
            <a:gdLst/>
            <a:ahLst/>
            <a:cxnLst/>
            <a:rect l="l" t="t" r="r" b="b"/>
            <a:pathLst>
              <a:path h="447039">
                <a:moveTo>
                  <a:pt x="0" y="0"/>
                </a:moveTo>
                <a:lnTo>
                  <a:pt x="0" y="4465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3616197" y="3747389"/>
            <a:ext cx="168910" cy="0"/>
          </a:xfrm>
          <a:custGeom>
            <a:avLst/>
            <a:gdLst/>
            <a:ahLst/>
            <a:cxnLst/>
            <a:rect l="l" t="t" r="r" b="b"/>
            <a:pathLst>
              <a:path w="168910">
                <a:moveTo>
                  <a:pt x="0" y="0"/>
                </a:moveTo>
                <a:lnTo>
                  <a:pt x="168782" y="0"/>
                </a:lnTo>
              </a:path>
            </a:pathLst>
          </a:custGeom>
          <a:ln w="1130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3616197" y="2053082"/>
            <a:ext cx="168910" cy="0"/>
          </a:xfrm>
          <a:custGeom>
            <a:avLst/>
            <a:gdLst/>
            <a:ahLst/>
            <a:cxnLst/>
            <a:rect l="l" t="t" r="r" b="b"/>
            <a:pathLst>
              <a:path w="168910">
                <a:moveTo>
                  <a:pt x="0" y="0"/>
                </a:moveTo>
                <a:lnTo>
                  <a:pt x="168782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3684904" y="2052954"/>
            <a:ext cx="0" cy="1047750"/>
          </a:xfrm>
          <a:custGeom>
            <a:avLst/>
            <a:gdLst/>
            <a:ahLst/>
            <a:cxnLst/>
            <a:rect l="l" t="t" r="r" b="b"/>
            <a:pathLst>
              <a:path h="1047750">
                <a:moveTo>
                  <a:pt x="0" y="0"/>
                </a:moveTo>
                <a:lnTo>
                  <a:pt x="0" y="10476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3684904" y="3301746"/>
            <a:ext cx="0" cy="445770"/>
          </a:xfrm>
          <a:custGeom>
            <a:avLst/>
            <a:gdLst/>
            <a:ahLst/>
            <a:cxnLst/>
            <a:rect l="l" t="t" r="r" b="b"/>
            <a:pathLst>
              <a:path h="445770">
                <a:moveTo>
                  <a:pt x="0" y="0"/>
                </a:moveTo>
                <a:lnTo>
                  <a:pt x="0" y="445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739260" y="2052320"/>
            <a:ext cx="0" cy="1048385"/>
          </a:xfrm>
          <a:custGeom>
            <a:avLst/>
            <a:gdLst/>
            <a:ahLst/>
            <a:cxnLst/>
            <a:rect l="l" t="t" r="r" b="b"/>
            <a:pathLst>
              <a:path h="1048385">
                <a:moveTo>
                  <a:pt x="0" y="0"/>
                </a:moveTo>
                <a:lnTo>
                  <a:pt x="0" y="10482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739260" y="3301746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47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3805173" y="2054986"/>
            <a:ext cx="0" cy="1045844"/>
          </a:xfrm>
          <a:custGeom>
            <a:avLst/>
            <a:gdLst/>
            <a:ahLst/>
            <a:cxnLst/>
            <a:rect l="l" t="t" r="r" b="b"/>
            <a:pathLst>
              <a:path h="1045844">
                <a:moveTo>
                  <a:pt x="0" y="0"/>
                </a:moveTo>
                <a:lnTo>
                  <a:pt x="0" y="1045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3805173" y="3301746"/>
            <a:ext cx="0" cy="447675"/>
          </a:xfrm>
          <a:custGeom>
            <a:avLst/>
            <a:gdLst/>
            <a:ahLst/>
            <a:cxnLst/>
            <a:rect l="l" t="t" r="r" b="b"/>
            <a:pathLst>
              <a:path h="447675">
                <a:moveTo>
                  <a:pt x="0" y="0"/>
                </a:moveTo>
                <a:lnTo>
                  <a:pt x="0" y="447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759453" y="3756025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770" y="0"/>
                </a:lnTo>
              </a:path>
            </a:pathLst>
          </a:custGeom>
          <a:ln w="229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759453" y="2061336"/>
            <a:ext cx="191770" cy="0"/>
          </a:xfrm>
          <a:custGeom>
            <a:avLst/>
            <a:gdLst/>
            <a:ahLst/>
            <a:cxnLst/>
            <a:rect l="l" t="t" r="r" b="b"/>
            <a:pathLst>
              <a:path w="191770">
                <a:moveTo>
                  <a:pt x="0" y="0"/>
                </a:moveTo>
                <a:lnTo>
                  <a:pt x="191770" y="0"/>
                </a:lnTo>
              </a:path>
            </a:pathLst>
          </a:custGeom>
          <a:ln w="222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905503" y="2067686"/>
            <a:ext cx="0" cy="1033144"/>
          </a:xfrm>
          <a:custGeom>
            <a:avLst/>
            <a:gdLst/>
            <a:ahLst/>
            <a:cxnLst/>
            <a:rect l="l" t="t" r="r" b="b"/>
            <a:pathLst>
              <a:path h="1033144">
                <a:moveTo>
                  <a:pt x="0" y="0"/>
                </a:moveTo>
                <a:lnTo>
                  <a:pt x="0" y="10328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905503" y="3301746"/>
            <a:ext cx="0" cy="461009"/>
          </a:xfrm>
          <a:custGeom>
            <a:avLst/>
            <a:gdLst/>
            <a:ahLst/>
            <a:cxnLst/>
            <a:rect l="l" t="t" r="r" b="b"/>
            <a:pathLst>
              <a:path h="461010">
                <a:moveTo>
                  <a:pt x="0" y="0"/>
                </a:moveTo>
                <a:lnTo>
                  <a:pt x="0" y="4610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4014342" y="2095500"/>
            <a:ext cx="0" cy="1005205"/>
          </a:xfrm>
          <a:custGeom>
            <a:avLst/>
            <a:gdLst/>
            <a:ahLst/>
            <a:cxnLst/>
            <a:rect l="l" t="t" r="r" b="b"/>
            <a:pathLst>
              <a:path h="1005205">
                <a:moveTo>
                  <a:pt x="0" y="0"/>
                </a:moveTo>
                <a:lnTo>
                  <a:pt x="0" y="10050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4014342" y="3301746"/>
            <a:ext cx="0" cy="490855"/>
          </a:xfrm>
          <a:custGeom>
            <a:avLst/>
            <a:gdLst/>
            <a:ahLst/>
            <a:cxnLst/>
            <a:rect l="l" t="t" r="r" b="b"/>
            <a:pathLst>
              <a:path h="490854">
                <a:moveTo>
                  <a:pt x="0" y="0"/>
                </a:moveTo>
                <a:lnTo>
                  <a:pt x="0" y="4907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968622" y="3792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968622" y="209550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4037203" y="2103627"/>
            <a:ext cx="0" cy="996950"/>
          </a:xfrm>
          <a:custGeom>
            <a:avLst/>
            <a:gdLst/>
            <a:ahLst/>
            <a:cxnLst/>
            <a:rect l="l" t="t" r="r" b="b"/>
            <a:pathLst>
              <a:path h="996950">
                <a:moveTo>
                  <a:pt x="0" y="0"/>
                </a:moveTo>
                <a:lnTo>
                  <a:pt x="0" y="996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4037203" y="3301746"/>
            <a:ext cx="0" cy="499109"/>
          </a:xfrm>
          <a:custGeom>
            <a:avLst/>
            <a:gdLst/>
            <a:ahLst/>
            <a:cxnLst/>
            <a:rect l="l" t="t" r="r" b="b"/>
            <a:pathLst>
              <a:path h="499110">
                <a:moveTo>
                  <a:pt x="0" y="0"/>
                </a:moveTo>
                <a:lnTo>
                  <a:pt x="0" y="4991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991483" y="38008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991483" y="21036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4054475" y="2110232"/>
            <a:ext cx="0" cy="990600"/>
          </a:xfrm>
          <a:custGeom>
            <a:avLst/>
            <a:gdLst/>
            <a:ahLst/>
            <a:cxnLst/>
            <a:rect l="l" t="t" r="r" b="b"/>
            <a:pathLst>
              <a:path h="990600">
                <a:moveTo>
                  <a:pt x="0" y="0"/>
                </a:moveTo>
                <a:lnTo>
                  <a:pt x="0" y="990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4054475" y="3301746"/>
            <a:ext cx="0" cy="506095"/>
          </a:xfrm>
          <a:custGeom>
            <a:avLst/>
            <a:gdLst/>
            <a:ahLst/>
            <a:cxnLst/>
            <a:rect l="l" t="t" r="r" b="b"/>
            <a:pathLst>
              <a:path h="506095">
                <a:moveTo>
                  <a:pt x="0" y="0"/>
                </a:moveTo>
                <a:lnTo>
                  <a:pt x="0" y="5059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4008754" y="38077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4008754" y="21102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4097401" y="2128773"/>
            <a:ext cx="0" cy="972185"/>
          </a:xfrm>
          <a:custGeom>
            <a:avLst/>
            <a:gdLst/>
            <a:ahLst/>
            <a:cxnLst/>
            <a:rect l="l" t="t" r="r" b="b"/>
            <a:pathLst>
              <a:path h="972185">
                <a:moveTo>
                  <a:pt x="0" y="0"/>
                </a:moveTo>
                <a:lnTo>
                  <a:pt x="0" y="9718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4097401" y="3301746"/>
            <a:ext cx="0" cy="525780"/>
          </a:xfrm>
          <a:custGeom>
            <a:avLst/>
            <a:gdLst/>
            <a:ahLst/>
            <a:cxnLst/>
            <a:rect l="l" t="t" r="r" b="b"/>
            <a:pathLst>
              <a:path h="525779">
                <a:moveTo>
                  <a:pt x="0" y="0"/>
                </a:moveTo>
                <a:lnTo>
                  <a:pt x="0" y="5253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4051680" y="38271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4051680" y="21287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4392421" y="2353436"/>
            <a:ext cx="0" cy="747395"/>
          </a:xfrm>
          <a:custGeom>
            <a:avLst/>
            <a:gdLst/>
            <a:ahLst/>
            <a:cxnLst/>
            <a:rect l="l" t="t" r="r" b="b"/>
            <a:pathLst>
              <a:path h="747394">
                <a:moveTo>
                  <a:pt x="0" y="0"/>
                </a:moveTo>
                <a:lnTo>
                  <a:pt x="0" y="7471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4392421" y="3301746"/>
            <a:ext cx="0" cy="751840"/>
          </a:xfrm>
          <a:custGeom>
            <a:avLst/>
            <a:gdLst/>
            <a:ahLst/>
            <a:cxnLst/>
            <a:rect l="l" t="t" r="r" b="b"/>
            <a:pathLst>
              <a:path h="751839">
                <a:moveTo>
                  <a:pt x="0" y="0"/>
                </a:moveTo>
                <a:lnTo>
                  <a:pt x="0" y="7514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4346702" y="40532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4346702" y="23534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4441190" y="2409698"/>
            <a:ext cx="0" cy="690880"/>
          </a:xfrm>
          <a:custGeom>
            <a:avLst/>
            <a:gdLst/>
            <a:ahLst/>
            <a:cxnLst/>
            <a:rect l="l" t="t" r="r" b="b"/>
            <a:pathLst>
              <a:path h="690880">
                <a:moveTo>
                  <a:pt x="0" y="0"/>
                </a:moveTo>
                <a:lnTo>
                  <a:pt x="0" y="690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4441190" y="3301746"/>
            <a:ext cx="0" cy="807085"/>
          </a:xfrm>
          <a:custGeom>
            <a:avLst/>
            <a:gdLst/>
            <a:ahLst/>
            <a:cxnLst/>
            <a:rect l="l" t="t" r="r" b="b"/>
            <a:pathLst>
              <a:path h="807085">
                <a:moveTo>
                  <a:pt x="0" y="0"/>
                </a:moveTo>
                <a:lnTo>
                  <a:pt x="0" y="8065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4395470" y="41083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4395470" y="2409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4492752" y="2475864"/>
            <a:ext cx="0" cy="624840"/>
          </a:xfrm>
          <a:custGeom>
            <a:avLst/>
            <a:gdLst/>
            <a:ahLst/>
            <a:cxnLst/>
            <a:rect l="l" t="t" r="r" b="b"/>
            <a:pathLst>
              <a:path h="624839">
                <a:moveTo>
                  <a:pt x="0" y="0"/>
                </a:moveTo>
                <a:lnTo>
                  <a:pt x="0" y="6247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4492752" y="3301746"/>
            <a:ext cx="0" cy="871219"/>
          </a:xfrm>
          <a:custGeom>
            <a:avLst/>
            <a:gdLst/>
            <a:ahLst/>
            <a:cxnLst/>
            <a:rect l="l" t="t" r="r" b="b"/>
            <a:pathLst>
              <a:path h="871220">
                <a:moveTo>
                  <a:pt x="0" y="0"/>
                </a:moveTo>
                <a:lnTo>
                  <a:pt x="0" y="8712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4447032" y="41729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4447032" y="2475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4538598" y="2540761"/>
            <a:ext cx="0" cy="560070"/>
          </a:xfrm>
          <a:custGeom>
            <a:avLst/>
            <a:gdLst/>
            <a:ahLst/>
            <a:cxnLst/>
            <a:rect l="l" t="t" r="r" b="b"/>
            <a:pathLst>
              <a:path h="560069">
                <a:moveTo>
                  <a:pt x="0" y="0"/>
                </a:moveTo>
                <a:lnTo>
                  <a:pt x="0" y="5598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4538598" y="3301746"/>
            <a:ext cx="0" cy="934719"/>
          </a:xfrm>
          <a:custGeom>
            <a:avLst/>
            <a:gdLst/>
            <a:ahLst/>
            <a:cxnLst/>
            <a:rect l="l" t="t" r="r" b="b"/>
            <a:pathLst>
              <a:path h="934720">
                <a:moveTo>
                  <a:pt x="0" y="0"/>
                </a:moveTo>
                <a:lnTo>
                  <a:pt x="0" y="9343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4492878" y="42360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492878" y="25407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4558538" y="2570988"/>
            <a:ext cx="0" cy="529590"/>
          </a:xfrm>
          <a:custGeom>
            <a:avLst/>
            <a:gdLst/>
            <a:ahLst/>
            <a:cxnLst/>
            <a:rect l="l" t="t" r="r" b="b"/>
            <a:pathLst>
              <a:path h="529589">
                <a:moveTo>
                  <a:pt x="0" y="0"/>
                </a:moveTo>
                <a:lnTo>
                  <a:pt x="0" y="5295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558538" y="3301746"/>
            <a:ext cx="0" cy="963930"/>
          </a:xfrm>
          <a:custGeom>
            <a:avLst/>
            <a:gdLst/>
            <a:ahLst/>
            <a:cxnLst/>
            <a:rect l="l" t="t" r="r" b="b"/>
            <a:pathLst>
              <a:path h="963929">
                <a:moveTo>
                  <a:pt x="0" y="0"/>
                </a:moveTo>
                <a:lnTo>
                  <a:pt x="0" y="9636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512817" y="42654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512817" y="25709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581525" y="2606548"/>
            <a:ext cx="0" cy="494030"/>
          </a:xfrm>
          <a:custGeom>
            <a:avLst/>
            <a:gdLst/>
            <a:ahLst/>
            <a:cxnLst/>
            <a:rect l="l" t="t" r="r" b="b"/>
            <a:pathLst>
              <a:path h="494030">
                <a:moveTo>
                  <a:pt x="0" y="0"/>
                </a:moveTo>
                <a:lnTo>
                  <a:pt x="0" y="4940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581525" y="3301746"/>
            <a:ext cx="0" cy="998219"/>
          </a:xfrm>
          <a:custGeom>
            <a:avLst/>
            <a:gdLst/>
            <a:ahLst/>
            <a:cxnLst/>
            <a:rect l="l" t="t" r="r" b="b"/>
            <a:pathLst>
              <a:path h="998220">
                <a:moveTo>
                  <a:pt x="0" y="0"/>
                </a:moveTo>
                <a:lnTo>
                  <a:pt x="0" y="9982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535804" y="42999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535804" y="26065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724780" y="2848991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4">
                <a:moveTo>
                  <a:pt x="0" y="0"/>
                </a:moveTo>
                <a:lnTo>
                  <a:pt x="0" y="251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679060" y="28489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830698" y="3037967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6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784978" y="30379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859401" y="3088513"/>
            <a:ext cx="0" cy="12065"/>
          </a:xfrm>
          <a:custGeom>
            <a:avLst/>
            <a:gdLst/>
            <a:ahLst/>
            <a:cxnLst/>
            <a:rect l="l" t="t" r="r" b="b"/>
            <a:pathLst>
              <a:path h="12064">
                <a:moveTo>
                  <a:pt x="0" y="0"/>
                </a:moveTo>
                <a:lnTo>
                  <a:pt x="0" y="1206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813680" y="30885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5902071" y="3046983"/>
            <a:ext cx="0" cy="53975"/>
          </a:xfrm>
          <a:custGeom>
            <a:avLst/>
            <a:gdLst/>
            <a:ahLst/>
            <a:cxnLst/>
            <a:rect l="l" t="t" r="r" b="b"/>
            <a:pathLst>
              <a:path h="53975">
                <a:moveTo>
                  <a:pt x="0" y="0"/>
                </a:moveTo>
                <a:lnTo>
                  <a:pt x="0" y="535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5856351" y="30469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7199756" y="2366772"/>
            <a:ext cx="0" cy="734060"/>
          </a:xfrm>
          <a:custGeom>
            <a:avLst/>
            <a:gdLst/>
            <a:ahLst/>
            <a:cxnLst/>
            <a:rect l="l" t="t" r="r" b="b"/>
            <a:pathLst>
              <a:path h="734060">
                <a:moveTo>
                  <a:pt x="0" y="0"/>
                </a:moveTo>
                <a:lnTo>
                  <a:pt x="0" y="7338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7199756" y="3301746"/>
            <a:ext cx="0" cy="844550"/>
          </a:xfrm>
          <a:custGeom>
            <a:avLst/>
            <a:gdLst/>
            <a:ahLst/>
            <a:cxnLst/>
            <a:rect l="l" t="t" r="r" b="b"/>
            <a:pathLst>
              <a:path h="844550">
                <a:moveTo>
                  <a:pt x="0" y="0"/>
                </a:moveTo>
                <a:lnTo>
                  <a:pt x="0" y="8444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7154036" y="41461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7154036" y="23667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7225538" y="2387092"/>
            <a:ext cx="0" cy="713740"/>
          </a:xfrm>
          <a:custGeom>
            <a:avLst/>
            <a:gdLst/>
            <a:ahLst/>
            <a:cxnLst/>
            <a:rect l="l" t="t" r="r" b="b"/>
            <a:pathLst>
              <a:path h="713739">
                <a:moveTo>
                  <a:pt x="0" y="0"/>
                </a:moveTo>
                <a:lnTo>
                  <a:pt x="0" y="7134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7225538" y="3301746"/>
            <a:ext cx="0" cy="876300"/>
          </a:xfrm>
          <a:custGeom>
            <a:avLst/>
            <a:gdLst/>
            <a:ahLst/>
            <a:cxnLst/>
            <a:rect l="l" t="t" r="r" b="b"/>
            <a:pathLst>
              <a:path h="876300">
                <a:moveTo>
                  <a:pt x="0" y="0"/>
                </a:moveTo>
                <a:lnTo>
                  <a:pt x="0" y="8762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7179818" y="4178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7179818" y="23870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7254240" y="2409444"/>
            <a:ext cx="0" cy="691515"/>
          </a:xfrm>
          <a:custGeom>
            <a:avLst/>
            <a:gdLst/>
            <a:ahLst/>
            <a:cxnLst/>
            <a:rect l="l" t="t" r="r" b="b"/>
            <a:pathLst>
              <a:path h="691514">
                <a:moveTo>
                  <a:pt x="0" y="0"/>
                </a:moveTo>
                <a:lnTo>
                  <a:pt x="0" y="6911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7254240" y="3301746"/>
            <a:ext cx="0" cy="912494"/>
          </a:xfrm>
          <a:custGeom>
            <a:avLst/>
            <a:gdLst/>
            <a:ahLst/>
            <a:cxnLst/>
            <a:rect l="l" t="t" r="r" b="b"/>
            <a:pathLst>
              <a:path h="912495">
                <a:moveTo>
                  <a:pt x="0" y="0"/>
                </a:moveTo>
                <a:lnTo>
                  <a:pt x="0" y="9119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7208519" y="42137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7208519" y="24094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7498080" y="2999994"/>
            <a:ext cx="0" cy="1408430"/>
          </a:xfrm>
          <a:custGeom>
            <a:avLst/>
            <a:gdLst/>
            <a:ahLst/>
            <a:cxnLst/>
            <a:rect l="l" t="t" r="r" b="b"/>
            <a:pathLst>
              <a:path h="1408429">
                <a:moveTo>
                  <a:pt x="0" y="140804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7498080" y="440804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7498080" y="42068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7498080" y="40057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7498080" y="36033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7498080" y="3402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7498080" y="320116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7498080" y="29999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 txBox="1"/>
          <p:nvPr/>
        </p:nvSpPr>
        <p:spPr>
          <a:xfrm>
            <a:off x="7668259" y="2940301"/>
            <a:ext cx="1165860" cy="15481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466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467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492" name="object 492"/>
          <p:cNvSpPr/>
          <p:nvPr/>
        </p:nvSpPr>
        <p:spPr>
          <a:xfrm>
            <a:off x="3148583" y="2952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3148583" y="2952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3154426" y="2951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3154426" y="2951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3214497" y="29437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3214497" y="29437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3257550" y="29373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3257550" y="29373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3415029" y="29123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3415029" y="29123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3429380" y="2910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3429380" y="2910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3443732" y="29080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3443732" y="29080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3458083" y="2906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3458083" y="29060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3595496" y="2889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3595496" y="2889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3647059" y="28862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3647059" y="28862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3670046" y="2885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3670046" y="2885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3724402" y="2884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3724402" y="28845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3790315" y="2887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3790315" y="28873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3890645" y="29002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3890645" y="29002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3999484" y="29291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3999484" y="29291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022344" y="29373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022344" y="29373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039615" y="29441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039615" y="29441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082541" y="29630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082541" y="29630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377563" y="3188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377563" y="3188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426330" y="3244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426330" y="32440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477892" y="33096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477892" y="33096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523740" y="33736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523740" y="33736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543678" y="3403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543678" y="34033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566665" y="3438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566665" y="34383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7184897" y="32416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7184897" y="32416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7210679" y="32677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7210679" y="32677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7239381" y="3296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7239381" y="3296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 txBox="1"/>
          <p:nvPr/>
        </p:nvSpPr>
        <p:spPr>
          <a:xfrm>
            <a:off x="151269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201618000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47" name="object 547"/>
          <p:cNvSpPr txBox="1"/>
          <p:nvPr/>
        </p:nvSpPr>
        <p:spPr>
          <a:xfrm>
            <a:off x="2945002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201618500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48" name="object 548"/>
          <p:cNvSpPr txBox="1"/>
          <p:nvPr/>
        </p:nvSpPr>
        <p:spPr>
          <a:xfrm>
            <a:off x="437730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201619000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49" name="object 549"/>
          <p:cNvSpPr txBox="1"/>
          <p:nvPr/>
        </p:nvSpPr>
        <p:spPr>
          <a:xfrm>
            <a:off x="580974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201619500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550" name="object 550"/>
          <p:cNvSpPr/>
          <p:nvPr/>
        </p:nvSpPr>
        <p:spPr>
          <a:xfrm>
            <a:off x="822960" y="37917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 txBox="1"/>
          <p:nvPr/>
        </p:nvSpPr>
        <p:spPr>
          <a:xfrm>
            <a:off x="594230" y="468397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52" name="object 552"/>
          <p:cNvSpPr txBox="1"/>
          <p:nvPr/>
        </p:nvSpPr>
        <p:spPr>
          <a:xfrm>
            <a:off x="594230" y="369954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553" name="object 553"/>
          <p:cNvSpPr txBox="1"/>
          <p:nvPr/>
        </p:nvSpPr>
        <p:spPr>
          <a:xfrm>
            <a:off x="594230" y="268176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554" name="object 55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N</a:t>
            </a:r>
            <a:r>
              <a:rPr sz="1200" b="1" spc="-100" dirty="0">
                <a:latin typeface="Arial"/>
                <a:cs typeface="Arial"/>
              </a:rPr>
              <a:t>A</a:t>
            </a:r>
            <a:r>
              <a:rPr sz="1200" b="1" dirty="0">
                <a:latin typeface="Arial"/>
                <a:cs typeface="Arial"/>
              </a:rPr>
              <a:t>V1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163</a:t>
            </a:r>
            <a:endParaRPr sz="1200">
              <a:latin typeface="Arial"/>
              <a:cs typeface="Arial"/>
            </a:endParaRPr>
          </a:p>
          <a:p>
            <a:pPr marL="136525" marR="1289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9e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09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5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0.0076</a:t>
            </a:r>
            <a:endParaRPr sz="1200">
              <a:latin typeface="Arial"/>
              <a:cs typeface="Arial"/>
            </a:endParaRPr>
          </a:p>
        </p:txBody>
      </p:sp>
      <p:sp>
        <p:nvSpPr>
          <p:cNvPr id="556" name="object 556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557" name="object 557"/>
          <p:cNvSpPr/>
          <p:nvPr/>
        </p:nvSpPr>
        <p:spPr>
          <a:xfrm>
            <a:off x="1229867" y="3905122"/>
            <a:ext cx="2165985" cy="201295"/>
          </a:xfrm>
          <a:custGeom>
            <a:avLst/>
            <a:gdLst/>
            <a:ahLst/>
            <a:cxnLst/>
            <a:rect l="l" t="t" r="r" b="b"/>
            <a:pathLst>
              <a:path w="2165985" h="201295">
                <a:moveTo>
                  <a:pt x="0" y="201168"/>
                </a:moveTo>
                <a:lnTo>
                  <a:pt x="2165731" y="201168"/>
                </a:lnTo>
                <a:lnTo>
                  <a:pt x="2165731" y="0"/>
                </a:lnTo>
                <a:lnTo>
                  <a:pt x="0" y="0"/>
                </a:lnTo>
                <a:lnTo>
                  <a:pt x="0" y="2011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 txBox="1"/>
          <p:nvPr/>
        </p:nvSpPr>
        <p:spPr>
          <a:xfrm>
            <a:off x="2060701" y="3953381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59" name="object 559"/>
          <p:cNvSpPr/>
          <p:nvPr/>
        </p:nvSpPr>
        <p:spPr>
          <a:xfrm>
            <a:off x="6678421" y="3289172"/>
            <a:ext cx="132080" cy="0"/>
          </a:xfrm>
          <a:custGeom>
            <a:avLst/>
            <a:gdLst/>
            <a:ahLst/>
            <a:cxnLst/>
            <a:rect l="l" t="t" r="r" b="b"/>
            <a:pathLst>
              <a:path w="132079">
                <a:moveTo>
                  <a:pt x="0" y="0"/>
                </a:moveTo>
                <a:lnTo>
                  <a:pt x="131825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673659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805485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914400" y="3703954"/>
            <a:ext cx="313055" cy="201295"/>
          </a:xfrm>
          <a:custGeom>
            <a:avLst/>
            <a:gdLst/>
            <a:ahLst/>
            <a:cxnLst/>
            <a:rect l="l" t="t" r="r" b="b"/>
            <a:pathLst>
              <a:path w="313055" h="201295">
                <a:moveTo>
                  <a:pt x="0" y="201168"/>
                </a:moveTo>
                <a:lnTo>
                  <a:pt x="312674" y="201168"/>
                </a:lnTo>
                <a:lnTo>
                  <a:pt x="312674" y="0"/>
                </a:lnTo>
                <a:lnTo>
                  <a:pt x="0" y="0"/>
                </a:lnTo>
                <a:lnTo>
                  <a:pt x="0" y="201168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 txBox="1"/>
          <p:nvPr/>
        </p:nvSpPr>
        <p:spPr>
          <a:xfrm>
            <a:off x="3398392" y="3100577"/>
            <a:ext cx="4100195" cy="2012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382270" algn="r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0.247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0.247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0.247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0.247)</a:t>
            </a:r>
            <a:endParaRPr sz="800">
              <a:latin typeface="Arial"/>
              <a:cs typeface="Arial"/>
            </a:endParaRPr>
          </a:p>
        </p:txBody>
      </p:sp>
      <p:sp>
        <p:nvSpPr>
          <p:cNvPr id="567" name="object 567"/>
          <p:cNvSpPr txBox="1"/>
          <p:nvPr/>
        </p:nvSpPr>
        <p:spPr>
          <a:xfrm>
            <a:off x="1037589" y="3759833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568" name="object 568"/>
          <p:cNvSpPr/>
          <p:nvPr/>
        </p:nvSpPr>
        <p:spPr>
          <a:xfrm>
            <a:off x="6673659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805485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914400" y="3301746"/>
            <a:ext cx="2481580" cy="201295"/>
          </a:xfrm>
          <a:custGeom>
            <a:avLst/>
            <a:gdLst/>
            <a:ahLst/>
            <a:cxnLst/>
            <a:rect l="l" t="t" r="r" b="b"/>
            <a:pathLst>
              <a:path w="2481579" h="201295">
                <a:moveTo>
                  <a:pt x="0" y="201167"/>
                </a:moveTo>
                <a:lnTo>
                  <a:pt x="2481199" y="201167"/>
                </a:lnTo>
                <a:lnTo>
                  <a:pt x="2481199" y="0"/>
                </a:lnTo>
                <a:lnTo>
                  <a:pt x="0" y="0"/>
                </a:lnTo>
                <a:lnTo>
                  <a:pt x="0" y="20116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 txBox="1"/>
          <p:nvPr/>
        </p:nvSpPr>
        <p:spPr>
          <a:xfrm>
            <a:off x="1721485" y="3350766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73" name="object 573"/>
          <p:cNvSpPr/>
          <p:nvPr/>
        </p:nvSpPr>
        <p:spPr>
          <a:xfrm>
            <a:off x="6673659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805485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914400" y="3502786"/>
            <a:ext cx="2481580" cy="201295"/>
          </a:xfrm>
          <a:custGeom>
            <a:avLst/>
            <a:gdLst/>
            <a:ahLst/>
            <a:cxnLst/>
            <a:rect l="l" t="t" r="r" b="b"/>
            <a:pathLst>
              <a:path w="2481579" h="201295">
                <a:moveTo>
                  <a:pt x="0" y="201168"/>
                </a:moveTo>
                <a:lnTo>
                  <a:pt x="2481199" y="201168"/>
                </a:lnTo>
                <a:lnTo>
                  <a:pt x="2481199" y="0"/>
                </a:lnTo>
                <a:lnTo>
                  <a:pt x="0" y="0"/>
                </a:lnTo>
                <a:lnTo>
                  <a:pt x="0" y="201168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 txBox="1"/>
          <p:nvPr/>
        </p:nvSpPr>
        <p:spPr>
          <a:xfrm>
            <a:off x="1638935" y="3554982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78" name="object 578"/>
          <p:cNvSpPr/>
          <p:nvPr/>
        </p:nvSpPr>
        <p:spPr>
          <a:xfrm>
            <a:off x="6673659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805485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3398392" y="3100577"/>
            <a:ext cx="4100195" cy="201295"/>
          </a:xfrm>
          <a:custGeom>
            <a:avLst/>
            <a:gdLst/>
            <a:ahLst/>
            <a:cxnLst/>
            <a:rect l="l" t="t" r="r" b="b"/>
            <a:pathLst>
              <a:path w="4100195" h="201295">
                <a:moveTo>
                  <a:pt x="0" y="201168"/>
                </a:moveTo>
                <a:lnTo>
                  <a:pt x="4099687" y="201168"/>
                </a:lnTo>
                <a:lnTo>
                  <a:pt x="4099686" y="0"/>
                </a:lnTo>
                <a:lnTo>
                  <a:pt x="0" y="0"/>
                </a:lnTo>
                <a:lnTo>
                  <a:pt x="0" y="201168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83" name="object 583"/>
          <p:cNvSpPr/>
          <p:nvPr/>
        </p:nvSpPr>
        <p:spPr>
          <a:xfrm>
            <a:off x="6673659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805485" y="3289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8259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 txBox="1"/>
          <p:nvPr/>
        </p:nvSpPr>
        <p:spPr>
          <a:xfrm>
            <a:off x="6236589" y="3133214"/>
            <a:ext cx="1125855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1200" baseline="3472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1200" spc="-7" baseline="3472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1200" baseline="3472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1200" spc="-7" baseline="3472" dirty="0">
                <a:solidFill>
                  <a:srgbClr val="DA0000"/>
                </a:solidFill>
                <a:latin typeface="Arial"/>
                <a:cs typeface="Arial"/>
              </a:rPr>
              <a:t>0.247</a:t>
            </a:r>
            <a:r>
              <a:rPr sz="1200" baseline="3472" dirty="0">
                <a:solidFill>
                  <a:srgbClr val="DA0000"/>
                </a:solidFill>
                <a:latin typeface="Arial"/>
                <a:cs typeface="Arial"/>
              </a:rPr>
              <a:t>) </a:t>
            </a:r>
            <a:r>
              <a:rPr sz="1200" spc="-67" baseline="3472" dirty="0">
                <a:solidFill>
                  <a:srgbClr val="DA0000"/>
                </a:solidFill>
                <a:latin typeface="Arial"/>
                <a:cs typeface="Arial"/>
              </a:rPr>
              <a:t> </a:t>
            </a: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586" name="object 586"/>
          <p:cNvSpPr txBox="1"/>
          <p:nvPr/>
        </p:nvSpPr>
        <p:spPr>
          <a:xfrm>
            <a:off x="6265926" y="3014342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587" name="object 58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589" name="object 58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58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585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53541" y="4756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53541" y="4756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58442" y="472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58442" y="47207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92225" y="4709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92225" y="47092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49628" y="4689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49628" y="4689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83538" y="4678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83538" y="46782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20622" y="4665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420622" y="46657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488313" y="4642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488313" y="4642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11935" y="4634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11935" y="4634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22094" y="4631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22094" y="46313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59305" y="4618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59305" y="4618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599819" y="4604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99819" y="4604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33727" y="459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633727" y="45933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664080" y="4583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664080" y="4583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674241" y="4579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674241" y="45796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697863" y="4571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697863" y="4571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04720" y="4569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704720" y="4569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711451" y="4566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1711451" y="45669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1721611" y="4563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1721611" y="4563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1741932" y="4556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1741932" y="4556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1779016" y="4543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1779016" y="45439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1889315" y="4021899"/>
            <a:ext cx="1432052" cy="51053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380295" y="3505009"/>
            <a:ext cx="1486280" cy="518286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5248021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5248021" y="3375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5264911" y="3370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5264911" y="3370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5271642" y="3368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5271642" y="336816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5322442" y="3351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5322442" y="33516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5329173" y="3349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5329173" y="33493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5356225" y="334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5356225" y="33406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5362955" y="3338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5362955" y="3338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5400166" y="3326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5400166" y="3326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5430520" y="3316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5430520" y="3316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5450840" y="3309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5450840" y="3309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5467730" y="3304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5467730" y="33042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5515102" y="3288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5515102" y="32889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5535421" y="3282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5535421" y="3282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5586095" y="3265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5586095" y="32658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5616575" y="3255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5616575" y="3255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5636767" y="3249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5636767" y="32494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5680709" y="3235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5680709" y="32350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5714619" y="3224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5714619" y="32241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5870066" y="3173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5870066" y="31737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6228460" y="3057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6228460" y="30579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6279260" y="3041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6279260" y="30416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6292722" y="3037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6292722" y="3037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6387465" y="30067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6387465" y="300672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6755892" y="2888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6755892" y="28881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6796531" y="2875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6796531" y="28750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6837044" y="2861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6837044" y="28619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6935089" y="2830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6935089" y="28304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7242809" y="2731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7242809" y="27315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1743201" y="5486400"/>
            <a:ext cx="5071745" cy="0"/>
          </a:xfrm>
          <a:custGeom>
            <a:avLst/>
            <a:gdLst/>
            <a:ahLst/>
            <a:cxnLst/>
            <a:rect l="l" t="t" r="r" b="b"/>
            <a:pathLst>
              <a:path w="5071745">
                <a:moveTo>
                  <a:pt x="0" y="0"/>
                </a:moveTo>
                <a:lnTo>
                  <a:pt x="507149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174320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343369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1241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681469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914400" y="2108326"/>
            <a:ext cx="0" cy="2854325"/>
          </a:xfrm>
          <a:custGeom>
            <a:avLst/>
            <a:gdLst/>
            <a:ahLst/>
            <a:cxnLst/>
            <a:rect l="l" t="t" r="r" b="b"/>
            <a:pathLst>
              <a:path h="2854325">
                <a:moveTo>
                  <a:pt x="0" y="0"/>
                </a:moveTo>
                <a:lnTo>
                  <a:pt x="0" y="2854071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822960" y="496239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822960" y="439153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822960" y="3820795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822960" y="32499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822960" y="26790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822960" y="210832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106487" y="2933128"/>
            <a:ext cx="3794379" cy="2425954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08968" y="2618041"/>
            <a:ext cx="567563" cy="1369949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872988" y="31766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872988" y="31851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876734" y="31852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6231382" y="30608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6231382" y="30693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6235128" y="30693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6282054" y="30444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6282054" y="30530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6285928" y="3053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6295644" y="30401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6295644" y="30486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6299390" y="30486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6390259" y="30095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6390259" y="301815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6394132" y="30180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6758813" y="28909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6758813" y="28995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762559" y="28994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799326" y="28778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799326" y="288645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803199" y="28863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839966" y="28648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839966" y="28733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843712" y="28734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938009" y="28332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938009" y="28418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941756" y="28418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7245731" y="27344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7245731" y="27429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7249477" y="27430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158239" y="4185665"/>
            <a:ext cx="0" cy="331470"/>
          </a:xfrm>
          <a:custGeom>
            <a:avLst/>
            <a:gdLst/>
            <a:ahLst/>
            <a:cxnLst/>
            <a:rect l="l" t="t" r="r" b="b"/>
            <a:pathLst>
              <a:path h="331470">
                <a:moveTo>
                  <a:pt x="0" y="0"/>
                </a:moveTo>
                <a:lnTo>
                  <a:pt x="0" y="3309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112519" y="4184650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55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1164971" y="4183634"/>
            <a:ext cx="0" cy="333375"/>
          </a:xfrm>
          <a:custGeom>
            <a:avLst/>
            <a:gdLst/>
            <a:ahLst/>
            <a:cxnLst/>
            <a:rect l="l" t="t" r="r" b="b"/>
            <a:pathLst>
              <a:path h="333375">
                <a:moveTo>
                  <a:pt x="0" y="0"/>
                </a:moveTo>
                <a:lnTo>
                  <a:pt x="0" y="3329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1269872" y="4152138"/>
            <a:ext cx="0" cy="364490"/>
          </a:xfrm>
          <a:custGeom>
            <a:avLst/>
            <a:gdLst/>
            <a:ahLst/>
            <a:cxnLst/>
            <a:rect l="l" t="t" r="r" b="b"/>
            <a:pathLst>
              <a:path h="364489">
                <a:moveTo>
                  <a:pt x="0" y="0"/>
                </a:moveTo>
                <a:lnTo>
                  <a:pt x="0" y="364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1224152" y="41521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1303655" y="4141851"/>
            <a:ext cx="0" cy="375285"/>
          </a:xfrm>
          <a:custGeom>
            <a:avLst/>
            <a:gdLst/>
            <a:ahLst/>
            <a:cxnLst/>
            <a:rect l="l" t="t" r="r" b="b"/>
            <a:pathLst>
              <a:path h="375285">
                <a:moveTo>
                  <a:pt x="0" y="0"/>
                </a:moveTo>
                <a:lnTo>
                  <a:pt x="0" y="3747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1257935" y="4141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1361058" y="4124325"/>
            <a:ext cx="0" cy="392430"/>
          </a:xfrm>
          <a:custGeom>
            <a:avLst/>
            <a:gdLst/>
            <a:ahLst/>
            <a:cxnLst/>
            <a:rect l="l" t="t" r="r" b="b"/>
            <a:pathLst>
              <a:path h="392429">
                <a:moveTo>
                  <a:pt x="0" y="0"/>
                </a:moveTo>
                <a:lnTo>
                  <a:pt x="0" y="3923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1315338" y="41243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394967" y="4114038"/>
            <a:ext cx="0" cy="402590"/>
          </a:xfrm>
          <a:custGeom>
            <a:avLst/>
            <a:gdLst/>
            <a:ahLst/>
            <a:cxnLst/>
            <a:rect l="l" t="t" r="r" b="b"/>
            <a:pathLst>
              <a:path h="402589">
                <a:moveTo>
                  <a:pt x="0" y="0"/>
                </a:moveTo>
                <a:lnTo>
                  <a:pt x="0" y="4025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349247" y="41140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1432052" y="4102608"/>
            <a:ext cx="0" cy="414020"/>
          </a:xfrm>
          <a:custGeom>
            <a:avLst/>
            <a:gdLst/>
            <a:ahLst/>
            <a:cxnLst/>
            <a:rect l="l" t="t" r="r" b="b"/>
            <a:pathLst>
              <a:path h="414020">
                <a:moveTo>
                  <a:pt x="0" y="0"/>
                </a:moveTo>
                <a:lnTo>
                  <a:pt x="0" y="4140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1386332" y="41026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1905507" y="4769992"/>
            <a:ext cx="0" cy="308610"/>
          </a:xfrm>
          <a:custGeom>
            <a:avLst/>
            <a:gdLst/>
            <a:ahLst/>
            <a:cxnLst/>
            <a:rect l="l" t="t" r="r" b="b"/>
            <a:pathLst>
              <a:path h="308610">
                <a:moveTo>
                  <a:pt x="0" y="0"/>
                </a:moveTo>
                <a:lnTo>
                  <a:pt x="0" y="3083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1859788" y="5078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1925701" y="4769992"/>
            <a:ext cx="0" cy="301625"/>
          </a:xfrm>
          <a:custGeom>
            <a:avLst/>
            <a:gdLst/>
            <a:ahLst/>
            <a:cxnLst/>
            <a:rect l="l" t="t" r="r" b="b"/>
            <a:pathLst>
              <a:path h="301625">
                <a:moveTo>
                  <a:pt x="0" y="0"/>
                </a:moveTo>
                <a:lnTo>
                  <a:pt x="0" y="3011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1879980" y="50711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1935860" y="4769992"/>
            <a:ext cx="0" cy="297815"/>
          </a:xfrm>
          <a:custGeom>
            <a:avLst/>
            <a:gdLst/>
            <a:ahLst/>
            <a:cxnLst/>
            <a:rect l="l" t="t" r="r" b="b"/>
            <a:pathLst>
              <a:path h="297814">
                <a:moveTo>
                  <a:pt x="0" y="0"/>
                </a:moveTo>
                <a:lnTo>
                  <a:pt x="0" y="297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1890141" y="50674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1946020" y="4769992"/>
            <a:ext cx="0" cy="294005"/>
          </a:xfrm>
          <a:custGeom>
            <a:avLst/>
            <a:gdLst/>
            <a:ahLst/>
            <a:cxnLst/>
            <a:rect l="l" t="t" r="r" b="b"/>
            <a:pathLst>
              <a:path h="294004">
                <a:moveTo>
                  <a:pt x="0" y="0"/>
                </a:moveTo>
                <a:lnTo>
                  <a:pt x="0" y="2937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1900301" y="5062537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1952751" y="4769992"/>
            <a:ext cx="0" cy="291465"/>
          </a:xfrm>
          <a:custGeom>
            <a:avLst/>
            <a:gdLst/>
            <a:ahLst/>
            <a:cxnLst/>
            <a:rect l="l" t="t" r="r" b="b"/>
            <a:pathLst>
              <a:path h="291464">
                <a:moveTo>
                  <a:pt x="0" y="0"/>
                </a:moveTo>
                <a:lnTo>
                  <a:pt x="0" y="2913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966341" y="4769992"/>
            <a:ext cx="0" cy="287020"/>
          </a:xfrm>
          <a:custGeom>
            <a:avLst/>
            <a:gdLst/>
            <a:ahLst/>
            <a:cxnLst/>
            <a:rect l="l" t="t" r="r" b="b"/>
            <a:pathLst>
              <a:path h="287020">
                <a:moveTo>
                  <a:pt x="0" y="0"/>
                </a:moveTo>
                <a:lnTo>
                  <a:pt x="0" y="286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920620" y="5055298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93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973072" y="4769992"/>
            <a:ext cx="0" cy="284480"/>
          </a:xfrm>
          <a:custGeom>
            <a:avLst/>
            <a:gdLst/>
            <a:ahLst/>
            <a:cxnLst/>
            <a:rect l="l" t="t" r="r" b="b"/>
            <a:pathLst>
              <a:path h="284479">
                <a:moveTo>
                  <a:pt x="0" y="0"/>
                </a:moveTo>
                <a:lnTo>
                  <a:pt x="0" y="2840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2013585" y="4769992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4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967864" y="5039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2023745" y="4769992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8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978025" y="50358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2033904" y="4769992"/>
            <a:ext cx="0" cy="262255"/>
          </a:xfrm>
          <a:custGeom>
            <a:avLst/>
            <a:gdLst/>
            <a:ahLst/>
            <a:cxnLst/>
            <a:rect l="l" t="t" r="r" b="b"/>
            <a:pathLst>
              <a:path h="262254">
                <a:moveTo>
                  <a:pt x="0" y="0"/>
                </a:moveTo>
                <a:lnTo>
                  <a:pt x="0" y="2622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988185" y="50322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050795" y="4769992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1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2005076" y="50261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081276" y="4769992"/>
            <a:ext cx="0" cy="245745"/>
          </a:xfrm>
          <a:custGeom>
            <a:avLst/>
            <a:gdLst/>
            <a:ahLst/>
            <a:cxnLst/>
            <a:rect l="l" t="t" r="r" b="b"/>
            <a:pathLst>
              <a:path h="245745">
                <a:moveTo>
                  <a:pt x="0" y="0"/>
                </a:moveTo>
                <a:lnTo>
                  <a:pt x="0" y="2453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035555" y="50153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2094738" y="4769992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5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2049017" y="50105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2159000" y="4769992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6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2113279" y="49876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2179320" y="4769992"/>
            <a:ext cx="0" cy="210820"/>
          </a:xfrm>
          <a:custGeom>
            <a:avLst/>
            <a:gdLst/>
            <a:ahLst/>
            <a:cxnLst/>
            <a:rect l="l" t="t" r="r" b="b"/>
            <a:pathLst>
              <a:path h="210820">
                <a:moveTo>
                  <a:pt x="0" y="0"/>
                </a:moveTo>
                <a:lnTo>
                  <a:pt x="0" y="2104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2133600" y="4980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2199639" y="4769992"/>
            <a:ext cx="0" cy="203200"/>
          </a:xfrm>
          <a:custGeom>
            <a:avLst/>
            <a:gdLst/>
            <a:ahLst/>
            <a:cxnLst/>
            <a:rect l="l" t="t" r="r" b="b"/>
            <a:pathLst>
              <a:path h="203200">
                <a:moveTo>
                  <a:pt x="0" y="0"/>
                </a:moveTo>
                <a:lnTo>
                  <a:pt x="0" y="203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2153920" y="4973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250313" y="4769992"/>
            <a:ext cx="0" cy="185420"/>
          </a:xfrm>
          <a:custGeom>
            <a:avLst/>
            <a:gdLst/>
            <a:ahLst/>
            <a:cxnLst/>
            <a:rect l="l" t="t" r="r" b="b"/>
            <a:pathLst>
              <a:path h="185420">
                <a:moveTo>
                  <a:pt x="0" y="0"/>
                </a:moveTo>
                <a:lnTo>
                  <a:pt x="0" y="1852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204592" y="49552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277364" y="4769992"/>
            <a:ext cx="0" cy="175895"/>
          </a:xfrm>
          <a:custGeom>
            <a:avLst/>
            <a:gdLst/>
            <a:ahLst/>
            <a:cxnLst/>
            <a:rect l="l" t="t" r="r" b="b"/>
            <a:pathLst>
              <a:path h="175895">
                <a:moveTo>
                  <a:pt x="0" y="0"/>
                </a:moveTo>
                <a:lnTo>
                  <a:pt x="0" y="1757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231644" y="4945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311145" y="4769992"/>
            <a:ext cx="0" cy="163830"/>
          </a:xfrm>
          <a:custGeom>
            <a:avLst/>
            <a:gdLst/>
            <a:ahLst/>
            <a:cxnLst/>
            <a:rect l="l" t="t" r="r" b="b"/>
            <a:pathLst>
              <a:path h="163829">
                <a:moveTo>
                  <a:pt x="0" y="0"/>
                </a:moveTo>
                <a:lnTo>
                  <a:pt x="0" y="1638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265426" y="49338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351785" y="4769992"/>
            <a:ext cx="0" cy="149860"/>
          </a:xfrm>
          <a:custGeom>
            <a:avLst/>
            <a:gdLst/>
            <a:ahLst/>
            <a:cxnLst/>
            <a:rect l="l" t="t" r="r" b="b"/>
            <a:pathLst>
              <a:path h="149860">
                <a:moveTo>
                  <a:pt x="0" y="0"/>
                </a:moveTo>
                <a:lnTo>
                  <a:pt x="0" y="1494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306066" y="49194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426080" y="4769992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4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380360" y="4892230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7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432939" y="4769992"/>
            <a:ext cx="0" cy="121285"/>
          </a:xfrm>
          <a:custGeom>
            <a:avLst/>
            <a:gdLst/>
            <a:ahLst/>
            <a:cxnLst/>
            <a:rect l="l" t="t" r="r" b="b"/>
            <a:pathLst>
              <a:path h="121285">
                <a:moveTo>
                  <a:pt x="0" y="0"/>
                </a:moveTo>
                <a:lnTo>
                  <a:pt x="0" y="1210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466720" y="4769992"/>
            <a:ext cx="0" cy="109220"/>
          </a:xfrm>
          <a:custGeom>
            <a:avLst/>
            <a:gdLst/>
            <a:ahLst/>
            <a:cxnLst/>
            <a:rect l="l" t="t" r="r" b="b"/>
            <a:pathLst>
              <a:path h="109220">
                <a:moveTo>
                  <a:pt x="0" y="0"/>
                </a:moveTo>
                <a:lnTo>
                  <a:pt x="0" y="1092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421001" y="487921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507233" y="4769992"/>
            <a:ext cx="0" cy="95250"/>
          </a:xfrm>
          <a:custGeom>
            <a:avLst/>
            <a:gdLst/>
            <a:ahLst/>
            <a:cxnLst/>
            <a:rect l="l" t="t" r="r" b="b"/>
            <a:pathLst>
              <a:path h="95250">
                <a:moveTo>
                  <a:pt x="0" y="0"/>
                </a:moveTo>
                <a:lnTo>
                  <a:pt x="0" y="951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461514" y="48651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517394" y="4769992"/>
            <a:ext cx="0" cy="92075"/>
          </a:xfrm>
          <a:custGeom>
            <a:avLst/>
            <a:gdLst/>
            <a:ahLst/>
            <a:cxnLst/>
            <a:rect l="l" t="t" r="r" b="b"/>
            <a:pathLst>
              <a:path h="92075">
                <a:moveTo>
                  <a:pt x="0" y="0"/>
                </a:moveTo>
                <a:lnTo>
                  <a:pt x="0" y="915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471673" y="4860353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0" y="0"/>
                </a:lnTo>
              </a:path>
            </a:pathLst>
          </a:custGeom>
          <a:ln w="1193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524125" y="4769992"/>
            <a:ext cx="0" cy="89535"/>
          </a:xfrm>
          <a:custGeom>
            <a:avLst/>
            <a:gdLst/>
            <a:ahLst/>
            <a:cxnLst/>
            <a:rect l="l" t="t" r="r" b="b"/>
            <a:pathLst>
              <a:path h="89535">
                <a:moveTo>
                  <a:pt x="0" y="0"/>
                </a:moveTo>
                <a:lnTo>
                  <a:pt x="0" y="891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554604" y="4769992"/>
            <a:ext cx="0" cy="78740"/>
          </a:xfrm>
          <a:custGeom>
            <a:avLst/>
            <a:gdLst/>
            <a:ahLst/>
            <a:cxnLst/>
            <a:rect l="l" t="t" r="r" b="b"/>
            <a:pathLst>
              <a:path h="78739">
                <a:moveTo>
                  <a:pt x="0" y="0"/>
                </a:moveTo>
                <a:lnTo>
                  <a:pt x="0" y="786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508885" y="48486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564764" y="4769992"/>
            <a:ext cx="0" cy="75565"/>
          </a:xfrm>
          <a:custGeom>
            <a:avLst/>
            <a:gdLst/>
            <a:ahLst/>
            <a:cxnLst/>
            <a:rect l="l" t="t" r="r" b="b"/>
            <a:pathLst>
              <a:path h="75564">
                <a:moveTo>
                  <a:pt x="0" y="0"/>
                </a:moveTo>
                <a:lnTo>
                  <a:pt x="0" y="750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519045" y="4845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588386" y="4769992"/>
            <a:ext cx="0" cy="67310"/>
          </a:xfrm>
          <a:custGeom>
            <a:avLst/>
            <a:gdLst/>
            <a:ahLst/>
            <a:cxnLst/>
            <a:rect l="l" t="t" r="r" b="b"/>
            <a:pathLst>
              <a:path h="67310">
                <a:moveTo>
                  <a:pt x="0" y="0"/>
                </a:moveTo>
                <a:lnTo>
                  <a:pt x="0" y="668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542667" y="4835652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0" y="0"/>
                </a:lnTo>
              </a:path>
            </a:pathLst>
          </a:custGeom>
          <a:ln w="1181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595117" y="4769992"/>
            <a:ext cx="0" cy="64769"/>
          </a:xfrm>
          <a:custGeom>
            <a:avLst/>
            <a:gdLst/>
            <a:ahLst/>
            <a:cxnLst/>
            <a:rect l="l" t="t" r="r" b="b"/>
            <a:pathLst>
              <a:path h="64770">
                <a:moveTo>
                  <a:pt x="0" y="0"/>
                </a:moveTo>
                <a:lnTo>
                  <a:pt x="0" y="645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608707" y="4769992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598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562986" y="48298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635757" y="4769992"/>
            <a:ext cx="0" cy="50800"/>
          </a:xfrm>
          <a:custGeom>
            <a:avLst/>
            <a:gdLst/>
            <a:ahLst/>
            <a:cxnLst/>
            <a:rect l="l" t="t" r="r" b="b"/>
            <a:pathLst>
              <a:path h="50800">
                <a:moveTo>
                  <a:pt x="0" y="0"/>
                </a:moveTo>
                <a:lnTo>
                  <a:pt x="0" y="504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590038" y="48204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720339" y="4769992"/>
            <a:ext cx="0" cy="21590"/>
          </a:xfrm>
          <a:custGeom>
            <a:avLst/>
            <a:gdLst/>
            <a:ahLst/>
            <a:cxnLst/>
            <a:rect l="l" t="t" r="r" b="b"/>
            <a:pathLst>
              <a:path h="21589">
                <a:moveTo>
                  <a:pt x="0" y="0"/>
                </a:moveTo>
                <a:lnTo>
                  <a:pt x="0" y="212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674620" y="47912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740532" y="4769992"/>
            <a:ext cx="0" cy="14604"/>
          </a:xfrm>
          <a:custGeom>
            <a:avLst/>
            <a:gdLst/>
            <a:ahLst/>
            <a:cxnLst/>
            <a:rect l="l" t="t" r="r" b="b"/>
            <a:pathLst>
              <a:path h="14604">
                <a:moveTo>
                  <a:pt x="0" y="0"/>
                </a:moveTo>
                <a:lnTo>
                  <a:pt x="0" y="14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694813" y="47842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756090" y="47736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715132" y="4776089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171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762821" y="4772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742183" y="47679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755645" y="4762119"/>
            <a:ext cx="98425" cy="0"/>
          </a:xfrm>
          <a:custGeom>
            <a:avLst/>
            <a:gdLst/>
            <a:ahLst/>
            <a:cxnLst/>
            <a:rect l="l" t="t" r="r" b="b"/>
            <a:pathLst>
              <a:path w="98425">
                <a:moveTo>
                  <a:pt x="0" y="0"/>
                </a:moveTo>
                <a:lnTo>
                  <a:pt x="98298" y="0"/>
                </a:lnTo>
              </a:path>
            </a:pathLst>
          </a:custGeom>
          <a:ln w="1181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5881496" y="2566161"/>
            <a:ext cx="0" cy="1238250"/>
          </a:xfrm>
          <a:custGeom>
            <a:avLst/>
            <a:gdLst/>
            <a:ahLst/>
            <a:cxnLst/>
            <a:rect l="l" t="t" r="r" b="b"/>
            <a:pathLst>
              <a:path h="1238250">
                <a:moveTo>
                  <a:pt x="0" y="123812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5835777" y="38042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5835777" y="25661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6239890" y="2434589"/>
            <a:ext cx="0" cy="1270000"/>
          </a:xfrm>
          <a:custGeom>
            <a:avLst/>
            <a:gdLst/>
            <a:ahLst/>
            <a:cxnLst/>
            <a:rect l="l" t="t" r="r" b="b"/>
            <a:pathLst>
              <a:path h="1270000">
                <a:moveTo>
                  <a:pt x="0" y="126961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6194171" y="37042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6194171" y="24345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6290690" y="2415794"/>
            <a:ext cx="0" cy="1274445"/>
          </a:xfrm>
          <a:custGeom>
            <a:avLst/>
            <a:gdLst/>
            <a:ahLst/>
            <a:cxnLst/>
            <a:rect l="l" t="t" r="r" b="b"/>
            <a:pathLst>
              <a:path h="1274445">
                <a:moveTo>
                  <a:pt x="0" y="127444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6244971" y="36902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6244971" y="24157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6304153" y="2410841"/>
            <a:ext cx="0" cy="1275715"/>
          </a:xfrm>
          <a:custGeom>
            <a:avLst/>
            <a:gdLst/>
            <a:ahLst/>
            <a:cxnLst/>
            <a:rect l="l" t="t" r="r" b="b"/>
            <a:pathLst>
              <a:path h="1275714">
                <a:moveTo>
                  <a:pt x="0" y="1275715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6258433" y="36865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6258433" y="24108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6398895" y="2375661"/>
            <a:ext cx="0" cy="1285240"/>
          </a:xfrm>
          <a:custGeom>
            <a:avLst/>
            <a:gdLst/>
            <a:ahLst/>
            <a:cxnLst/>
            <a:rect l="l" t="t" r="r" b="b"/>
            <a:pathLst>
              <a:path h="1285239">
                <a:moveTo>
                  <a:pt x="0" y="128498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6353175" y="36606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6353175" y="23756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6767321" y="2237739"/>
            <a:ext cx="0" cy="1323975"/>
          </a:xfrm>
          <a:custGeom>
            <a:avLst/>
            <a:gdLst/>
            <a:ahLst/>
            <a:cxnLst/>
            <a:rect l="l" t="t" r="r" b="b"/>
            <a:pathLst>
              <a:path h="1323975">
                <a:moveTo>
                  <a:pt x="0" y="132346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6721602" y="35612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6721602" y="22377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6807961" y="2222500"/>
            <a:ext cx="0" cy="1328420"/>
          </a:xfrm>
          <a:custGeom>
            <a:avLst/>
            <a:gdLst/>
            <a:ahLst/>
            <a:cxnLst/>
            <a:rect l="l" t="t" r="r" b="b"/>
            <a:pathLst>
              <a:path h="1328420">
                <a:moveTo>
                  <a:pt x="0" y="132791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6762242" y="35504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6762242" y="22225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6848475" y="2207132"/>
            <a:ext cx="0" cy="1332865"/>
          </a:xfrm>
          <a:custGeom>
            <a:avLst/>
            <a:gdLst/>
            <a:ahLst/>
            <a:cxnLst/>
            <a:rect l="l" t="t" r="r" b="b"/>
            <a:pathLst>
              <a:path h="1332864">
                <a:moveTo>
                  <a:pt x="0" y="133248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6802755" y="35396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6802755" y="220713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6946518" y="2169922"/>
            <a:ext cx="0" cy="1344295"/>
          </a:xfrm>
          <a:custGeom>
            <a:avLst/>
            <a:gdLst/>
            <a:ahLst/>
            <a:cxnLst/>
            <a:rect l="l" t="t" r="r" b="b"/>
            <a:pathLst>
              <a:path h="1344295">
                <a:moveTo>
                  <a:pt x="0" y="134391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6900798" y="35138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6900798" y="216992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7254240" y="2052320"/>
            <a:ext cx="0" cy="1381760"/>
          </a:xfrm>
          <a:custGeom>
            <a:avLst/>
            <a:gdLst/>
            <a:ahLst/>
            <a:cxnLst/>
            <a:rect l="l" t="t" r="r" b="b"/>
            <a:pathLst>
              <a:path h="1381760">
                <a:moveTo>
                  <a:pt x="0" y="138125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7208519" y="34335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7498080" y="2869692"/>
            <a:ext cx="0" cy="1774189"/>
          </a:xfrm>
          <a:custGeom>
            <a:avLst/>
            <a:gdLst/>
            <a:ahLst/>
            <a:cxnLst/>
            <a:rect l="l" t="t" r="r" b="b"/>
            <a:pathLst>
              <a:path h="1774189">
                <a:moveTo>
                  <a:pt x="0" y="1773682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7498080" y="4643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7498080" y="439000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7498080" y="41365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7498080" y="38831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7498080" y="36297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7498080" y="337642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7498080" y="3123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7498080" y="28696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 txBox="1"/>
          <p:nvPr/>
        </p:nvSpPr>
        <p:spPr>
          <a:xfrm>
            <a:off x="7668259" y="4583681"/>
            <a:ext cx="1165860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268" name="object 268"/>
          <p:cNvSpPr txBox="1"/>
          <p:nvPr/>
        </p:nvSpPr>
        <p:spPr>
          <a:xfrm>
            <a:off x="7668259" y="4330316"/>
            <a:ext cx="483234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</p:txBody>
      </p:sp>
      <p:sp>
        <p:nvSpPr>
          <p:cNvPr id="269" name="object 269"/>
          <p:cNvSpPr txBox="1"/>
          <p:nvPr/>
        </p:nvSpPr>
        <p:spPr>
          <a:xfrm>
            <a:off x="7668259" y="2809999"/>
            <a:ext cx="743585" cy="140652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230504">
              <a:lnSpc>
                <a:spcPct val="1847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2"/>
              </a:spcBef>
            </a:pPr>
            <a:endParaRPr sz="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270" name="object 270"/>
          <p:cNvSpPr/>
          <p:nvPr/>
        </p:nvSpPr>
        <p:spPr>
          <a:xfrm>
            <a:off x="5866638" y="31703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866638" y="31703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6225032" y="3054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6225032" y="30544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6275832" y="30382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6275832" y="30382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6289294" y="30337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6289294" y="30337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6384035" y="30032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6384035" y="30032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6752463" y="2884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6752463" y="28846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6793103" y="28715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6793103" y="28715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6833616" y="28585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6833616" y="28585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6931659" y="28270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6931659" y="28270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7239381" y="27280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7239381" y="27280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 txBox="1"/>
          <p:nvPr/>
        </p:nvSpPr>
        <p:spPr>
          <a:xfrm>
            <a:off x="1444497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220435000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1" name="object 291"/>
          <p:cNvSpPr txBox="1"/>
          <p:nvPr/>
        </p:nvSpPr>
        <p:spPr>
          <a:xfrm>
            <a:off x="313499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220435500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2" name="object 292"/>
          <p:cNvSpPr txBox="1"/>
          <p:nvPr/>
        </p:nvSpPr>
        <p:spPr>
          <a:xfrm>
            <a:off x="4825491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220436000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3" name="object 293"/>
          <p:cNvSpPr txBox="1"/>
          <p:nvPr/>
        </p:nvSpPr>
        <p:spPr>
          <a:xfrm>
            <a:off x="651598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220436500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4" name="object 294"/>
          <p:cNvSpPr txBox="1"/>
          <p:nvPr/>
        </p:nvSpPr>
        <p:spPr>
          <a:xfrm>
            <a:off x="594230" y="4837009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95" name="object 295"/>
          <p:cNvSpPr txBox="1"/>
          <p:nvPr/>
        </p:nvSpPr>
        <p:spPr>
          <a:xfrm>
            <a:off x="594230" y="4266144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96" name="object 296"/>
          <p:cNvSpPr txBox="1"/>
          <p:nvPr/>
        </p:nvSpPr>
        <p:spPr>
          <a:xfrm>
            <a:off x="594230" y="372862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297" name="object 297"/>
          <p:cNvSpPr txBox="1"/>
          <p:nvPr/>
        </p:nvSpPr>
        <p:spPr>
          <a:xfrm>
            <a:off x="594230" y="315776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0.2</a:t>
            </a:r>
            <a:endParaRPr sz="900">
              <a:latin typeface="Arial"/>
              <a:cs typeface="Arial"/>
            </a:endParaRPr>
          </a:p>
        </p:txBody>
      </p:sp>
      <p:sp>
        <p:nvSpPr>
          <p:cNvPr id="298" name="object 298"/>
          <p:cNvSpPr txBox="1"/>
          <p:nvPr/>
        </p:nvSpPr>
        <p:spPr>
          <a:xfrm>
            <a:off x="594230" y="258702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0.4</a:t>
            </a:r>
            <a:endParaRPr sz="900">
              <a:latin typeface="Arial"/>
              <a:cs typeface="Arial"/>
            </a:endParaRPr>
          </a:p>
        </p:txBody>
      </p:sp>
      <p:sp>
        <p:nvSpPr>
          <p:cNvPr id="299" name="object 299"/>
          <p:cNvSpPr txBox="1"/>
          <p:nvPr/>
        </p:nvSpPr>
        <p:spPr>
          <a:xfrm>
            <a:off x="594230" y="2016161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0.6</a:t>
            </a:r>
            <a:endParaRPr sz="900">
              <a:latin typeface="Arial"/>
              <a:cs typeface="Arial"/>
            </a:endParaRPr>
          </a:p>
        </p:txBody>
      </p:sp>
      <p:sp>
        <p:nvSpPr>
          <p:cNvPr id="300" name="object 30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INHA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619125" marR="6115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169</a:t>
            </a:r>
            <a:endParaRPr sz="1200">
              <a:latin typeface="Arial"/>
              <a:cs typeface="Arial"/>
            </a:endParaRPr>
          </a:p>
          <a:p>
            <a:pPr marL="117475" marR="10985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0.0028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0.02</a:t>
            </a:r>
            <a:endParaRPr sz="1200">
              <a:latin typeface="Arial"/>
              <a:cs typeface="Arial"/>
            </a:endParaRPr>
          </a:p>
        </p:txBody>
      </p:sp>
      <p:sp>
        <p:nvSpPr>
          <p:cNvPr id="302" name="object 30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303" name="object 303"/>
          <p:cNvSpPr txBox="1"/>
          <p:nvPr/>
        </p:nvSpPr>
        <p:spPr>
          <a:xfrm>
            <a:off x="4968621" y="4263263"/>
            <a:ext cx="2529840" cy="253365"/>
          </a:xfrm>
          <a:prstGeom prst="rect">
            <a:avLst/>
          </a:prstGeom>
          <a:solidFill>
            <a:srgbClr val="00FF00"/>
          </a:solidFill>
        </p:spPr>
        <p:txBody>
          <a:bodyPr vert="horz" wrap="square" lIns="0" tIns="0" rIns="0" bIns="0" rtlCol="0">
            <a:spAutoFit/>
          </a:bodyPr>
          <a:lstStyle/>
          <a:p>
            <a:pPr marL="1536065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promoter</a:t>
            </a:r>
            <a:endParaRPr sz="600">
              <a:latin typeface="Arial"/>
              <a:cs typeface="Arial"/>
            </a:endParaRPr>
          </a:p>
        </p:txBody>
      </p:sp>
      <p:sp>
        <p:nvSpPr>
          <p:cNvPr id="304" name="object 304"/>
          <p:cNvSpPr/>
          <p:nvPr/>
        </p:nvSpPr>
        <p:spPr>
          <a:xfrm>
            <a:off x="1920938" y="4632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18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1934527" y="4632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18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914400" y="4516628"/>
            <a:ext cx="4051300" cy="253365"/>
          </a:xfrm>
          <a:custGeom>
            <a:avLst/>
            <a:gdLst/>
            <a:ahLst/>
            <a:cxnLst/>
            <a:rect l="l" t="t" r="r" b="b"/>
            <a:pathLst>
              <a:path w="4051300" h="253364">
                <a:moveTo>
                  <a:pt x="0" y="253365"/>
                </a:moveTo>
                <a:lnTo>
                  <a:pt x="4050919" y="253365"/>
                </a:lnTo>
                <a:lnTo>
                  <a:pt x="4050919" y="0"/>
                </a:lnTo>
                <a:lnTo>
                  <a:pt x="0" y="0"/>
                </a:lnTo>
                <a:lnTo>
                  <a:pt x="0" y="253365"/>
                </a:lnTo>
                <a:close/>
              </a:path>
            </a:pathLst>
          </a:custGeom>
          <a:solidFill>
            <a:srgbClr val="FF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 txBox="1"/>
          <p:nvPr/>
        </p:nvSpPr>
        <p:spPr>
          <a:xfrm>
            <a:off x="894664" y="4592191"/>
            <a:ext cx="6565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kb_upstream_TSS</a:t>
            </a:r>
            <a:endParaRPr sz="600">
              <a:latin typeface="Arial"/>
              <a:cs typeface="Arial"/>
            </a:endParaRPr>
          </a:p>
        </p:txBody>
      </p:sp>
      <p:sp>
        <p:nvSpPr>
          <p:cNvPr id="311" name="object 311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312" name="object 312"/>
          <p:cNvSpPr/>
          <p:nvPr/>
        </p:nvSpPr>
        <p:spPr>
          <a:xfrm>
            <a:off x="1925701" y="4632833"/>
            <a:ext cx="13970" cy="0"/>
          </a:xfrm>
          <a:custGeom>
            <a:avLst/>
            <a:gdLst/>
            <a:ahLst/>
            <a:cxnLst/>
            <a:rect l="l" t="t" r="r" b="b"/>
            <a:pathLst>
              <a:path w="13969">
                <a:moveTo>
                  <a:pt x="0" y="0"/>
                </a:moveTo>
                <a:lnTo>
                  <a:pt x="13588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1920938" y="4632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18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1934527" y="46328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4318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 txBox="1"/>
          <p:nvPr/>
        </p:nvSpPr>
        <p:spPr>
          <a:xfrm>
            <a:off x="1513205" y="4316219"/>
            <a:ext cx="82550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</a:t>
            </a:r>
            <a:endParaRPr sz="800">
              <a:latin typeface="Arial"/>
              <a:cs typeface="Arial"/>
            </a:endParaRPr>
          </a:p>
        </p:txBody>
      </p:sp>
      <p:sp>
        <p:nvSpPr>
          <p:cNvPr id="316" name="object 316"/>
          <p:cNvSpPr txBox="1"/>
          <p:nvPr/>
        </p:nvSpPr>
        <p:spPr>
          <a:xfrm>
            <a:off x="1454150" y="4435092"/>
            <a:ext cx="943610" cy="127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−0.285)</a:t>
            </a:r>
            <a:endParaRPr sz="800">
              <a:latin typeface="Arial"/>
              <a:cs typeface="Arial"/>
            </a:endParaRPr>
          </a:p>
        </p:txBody>
      </p:sp>
      <p:sp>
        <p:nvSpPr>
          <p:cNvPr id="317" name="object 31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319" name="object 319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567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5671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74063" y="4537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74063" y="4537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09522" y="4482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09522" y="4482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713102" y="4436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713102" y="44367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808607" y="4415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808607" y="44157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903983" y="4395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903983" y="4395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999488" y="4375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99488" y="43752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082164" y="4358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082164" y="43583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158619" y="4343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158619" y="434327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247645" y="4326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247645" y="432625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343150" y="4308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343150" y="43087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62200" y="4305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62200" y="4305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93950" y="4299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93950" y="42997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83104" y="4284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83104" y="42845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565780" y="4271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565780" y="4271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743961" y="4245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743961" y="4245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20289" y="4235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20289" y="42350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845816" y="4231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845816" y="42318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11297" y="4213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11297" y="4213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106673" y="4204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106673" y="4204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125723" y="4202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125723" y="42028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163951" y="4199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163951" y="41997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221227" y="4195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221227" y="419557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240277" y="4194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240277" y="41941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348482" y="418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348482" y="41880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386709" y="4186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386709" y="41864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660266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660266" y="41818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685794" y="4182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685794" y="41821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717544" y="4182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717544" y="4182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755771" y="4183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755771" y="4183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774821" y="4184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774821" y="4184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793871" y="4184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793871" y="4184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940302" y="4191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940302" y="41916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959352" y="4192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959352" y="41927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048505" y="4198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048505" y="4198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131183" y="4203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131183" y="42037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283836" y="4213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283836" y="42137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347590" y="421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347590" y="42175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360290" y="4218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360290" y="4218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372990" y="4218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372990" y="4218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411217" y="422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411217" y="422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00245" y="4224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00245" y="42245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532121" y="4225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532121" y="42255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576571" y="4226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576571" y="42264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614798" y="4226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614798" y="42269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697476" y="4226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697476" y="42266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729353" y="4226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729353" y="422617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786629" y="4224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786629" y="42242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812029" y="4223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812029" y="4223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862957" y="4219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862957" y="42199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901184" y="4217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901184" y="42170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913884" y="4215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913884" y="42158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996560" y="4207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996560" y="42070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015610" y="4204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015610" y="42044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072888" y="4195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072888" y="41959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181091" y="4175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181091" y="4175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200141" y="4171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200141" y="417118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225669" y="4165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225669" y="4165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257419" y="4157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257419" y="41572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314696" y="4141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314696" y="41412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16550" y="4107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16550" y="41079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67477" y="4089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67477" y="40890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531103" y="4063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531103" y="406349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626480" y="4020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626480" y="40209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645658" y="401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645658" y="40119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709284" y="398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709284" y="39804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817489" y="3922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817489" y="39223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842889" y="3908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842889" y="390804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893815" y="3878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893815" y="38783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982842" y="3823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982842" y="38237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122923" y="3731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122923" y="37317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135623" y="3723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135623" y="37230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56528" y="3637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256528" y="36375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301104" y="3604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301104" y="36048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345554" y="3571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345554" y="35716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377432" y="3547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377432" y="35474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422009" y="3513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422009" y="35133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434709" y="350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434709" y="35034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460109" y="3483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460109" y="3483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511035" y="3443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511035" y="34433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606540" y="3366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606540" y="33665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644640" y="3335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644640" y="3335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676517" y="3308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676517" y="330885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708267" y="3282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708267" y="32824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6841870" y="3169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6841870" y="3169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6867397" y="3147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6867397" y="31478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6924675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6924675" y="30985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6943725" y="3082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6943725" y="30820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7242809" y="2820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7242809" y="28204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2106422" y="5486400"/>
            <a:ext cx="5090795" cy="0"/>
          </a:xfrm>
          <a:custGeom>
            <a:avLst/>
            <a:gdLst/>
            <a:ahLst/>
            <a:cxnLst/>
            <a:rect l="l" t="t" r="r" b="b"/>
            <a:pathLst>
              <a:path w="5090795">
                <a:moveTo>
                  <a:pt x="0" y="0"/>
                </a:moveTo>
                <a:lnTo>
                  <a:pt x="5090541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2106422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337896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465162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592429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71969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914400" y="2614676"/>
            <a:ext cx="0" cy="2226945"/>
          </a:xfrm>
          <a:custGeom>
            <a:avLst/>
            <a:gdLst/>
            <a:ahLst/>
            <a:cxnLst/>
            <a:rect l="l" t="t" r="r" b="b"/>
            <a:pathLst>
              <a:path h="2226945">
                <a:moveTo>
                  <a:pt x="0" y="0"/>
                </a:moveTo>
                <a:lnTo>
                  <a:pt x="0" y="2226564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822960" y="4841240"/>
            <a:ext cx="6675120" cy="0"/>
          </a:xfrm>
          <a:custGeom>
            <a:avLst/>
            <a:gdLst/>
            <a:ahLst/>
            <a:cxnLst/>
            <a:rect l="l" t="t" r="r" b="b"/>
            <a:pathLst>
              <a:path w="6675120">
                <a:moveTo>
                  <a:pt x="0" y="0"/>
                </a:moveTo>
                <a:lnTo>
                  <a:pt x="667512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22960" y="40990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22960" y="3356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822960" y="26146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149730" y="45699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149730" y="45786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153477" y="45785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276985" y="45401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276985" y="45487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280731" y="45486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512316" y="44856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512316" y="4494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516189" y="44942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716023" y="44395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716023" y="444817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719770" y="44481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811401" y="44185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811401" y="44272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815274" y="44271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1906904" y="43981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1906904" y="44066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1910651" y="44067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002282" y="43780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002282" y="43867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006155" y="43866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085085" y="43613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085085" y="43698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088832" y="43698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161413" y="43461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161413" y="435470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165286" y="43547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250567" y="432904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250567" y="433768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254313" y="433762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345944" y="43115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345944" y="4318444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>
                <a:moveTo>
                  <a:pt x="0" y="0"/>
                </a:moveTo>
                <a:lnTo>
                  <a:pt x="36194" y="0"/>
                </a:lnTo>
              </a:path>
            </a:pathLst>
          </a:custGeom>
          <a:ln w="12953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349817" y="43200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364994" y="4308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368867" y="43167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396870" y="430263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396870" y="431114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400617" y="43112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485898" y="42873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485898" y="42960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489771" y="42959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568701" y="4274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568701" y="42826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572448" y="4282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746882" y="42478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746882" y="4256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750629" y="42564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823210" y="42378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2823210" y="42464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2826956" y="42464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2848610" y="42346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2848610" y="424332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2852483" y="42432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014091" y="421614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014091" y="422478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017964" y="422471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109595" y="42072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109595" y="4215066"/>
            <a:ext cx="36195" cy="0"/>
          </a:xfrm>
          <a:custGeom>
            <a:avLst/>
            <a:gdLst/>
            <a:ahLst/>
            <a:cxnLst/>
            <a:rect l="l" t="t" r="r" b="b"/>
            <a:pathLst>
              <a:path w="36194">
                <a:moveTo>
                  <a:pt x="0" y="0"/>
                </a:moveTo>
                <a:lnTo>
                  <a:pt x="36194" y="0"/>
                </a:lnTo>
              </a:path>
            </a:pathLst>
          </a:custGeom>
          <a:ln w="111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113341" y="42158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128645" y="42056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132391" y="42141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166872" y="42025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166872" y="42111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170618" y="42111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224148" y="419836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224148" y="420700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227895" y="420693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243198" y="41970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243198" y="42056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246945" y="42056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3351403" y="41910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3351403" y="419950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3355149" y="41995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3389503" y="41892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3389503" y="419785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3393376" y="41977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3663188" y="418465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3663188" y="41932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3666934" y="419322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3688588" y="4185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3688588" y="41935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3692461" y="4193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3720465" y="41855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3720465" y="41940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3724211" y="41941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3758565" y="4186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3758565" y="4195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3762438" y="419500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3777741" y="41870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3777741" y="41955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3781488" y="41956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3796791" y="4187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3796791" y="4196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3800538" y="4196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3943096" y="41944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3943096" y="420306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3946969" y="42030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3962272" y="41955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3962272" y="420420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3966019" y="42041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051300" y="4201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051300" y="42096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055173" y="42097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133977" y="42066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133977" y="42151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137850" y="42151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242244" y="3482149"/>
            <a:ext cx="1771650" cy="1487805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6125717" y="3734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6125717" y="3738816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845" y="0"/>
                </a:lnTo>
              </a:path>
            </a:pathLst>
          </a:custGeom>
          <a:ln w="18287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6129591" y="3743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6138417" y="37259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6142291" y="37344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6259321" y="36404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6259321" y="36489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263195" y="36490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303898" y="36076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303898" y="361632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307772" y="36162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348476" y="35744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348476" y="35830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352222" y="35829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380226" y="3550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380226" y="355892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384099" y="3558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424803" y="35161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424803" y="3519804"/>
            <a:ext cx="29845" cy="0"/>
          </a:xfrm>
          <a:custGeom>
            <a:avLst/>
            <a:gdLst/>
            <a:ahLst/>
            <a:cxnLst/>
            <a:rect l="l" t="t" r="r" b="b"/>
            <a:pathLst>
              <a:path w="29845">
                <a:moveTo>
                  <a:pt x="0" y="0"/>
                </a:moveTo>
                <a:lnTo>
                  <a:pt x="29845" y="0"/>
                </a:lnTo>
              </a:path>
            </a:pathLst>
          </a:custGeom>
          <a:ln w="19431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428676" y="352469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437503" y="35063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6441376" y="35149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6463029" y="348640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6463029" y="34950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6466776" y="349497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6513830" y="344627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6513830" y="34547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6517703" y="34548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6609333" y="33693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6609333" y="33779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6613207" y="33778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6647560" y="33380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6647560" y="33465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6651307" y="33466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6679310" y="33117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6679310" y="332028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6683184" y="33203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6711188" y="32853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6711188" y="32938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6714934" y="32939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6844792" y="31724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6848538" y="31810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6870192" y="31506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6874065" y="31591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6927468" y="3101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6931342" y="31099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6946645" y="30848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6950392" y="30934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7245604" y="28233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7245604" y="28318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7249477" y="28319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158239" y="3802760"/>
            <a:ext cx="0" cy="1551940"/>
          </a:xfrm>
          <a:custGeom>
            <a:avLst/>
            <a:gdLst/>
            <a:ahLst/>
            <a:cxnLst/>
            <a:rect l="l" t="t" r="r" b="b"/>
            <a:pathLst>
              <a:path h="1551939">
                <a:moveTo>
                  <a:pt x="0" y="155155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112519" y="3802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285494" y="3781044"/>
            <a:ext cx="0" cy="1535430"/>
          </a:xfrm>
          <a:custGeom>
            <a:avLst/>
            <a:gdLst/>
            <a:ahLst/>
            <a:cxnLst/>
            <a:rect l="l" t="t" r="r" b="b"/>
            <a:pathLst>
              <a:path h="1535429">
                <a:moveTo>
                  <a:pt x="0" y="153542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239774" y="53164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239774" y="3781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520952" y="3739260"/>
            <a:ext cx="0" cy="1510030"/>
          </a:xfrm>
          <a:custGeom>
            <a:avLst/>
            <a:gdLst/>
            <a:ahLst/>
            <a:cxnLst/>
            <a:rect l="l" t="t" r="r" b="b"/>
            <a:pathLst>
              <a:path h="1510029">
                <a:moveTo>
                  <a:pt x="0" y="150977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475232" y="52490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475232" y="37392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724532" y="3702177"/>
            <a:ext cx="0" cy="1492250"/>
          </a:xfrm>
          <a:custGeom>
            <a:avLst/>
            <a:gdLst/>
            <a:ahLst/>
            <a:cxnLst/>
            <a:rect l="l" t="t" r="r" b="b"/>
            <a:pathLst>
              <a:path h="1492250">
                <a:moveTo>
                  <a:pt x="0" y="14919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678813" y="51941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678813" y="37021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1820036" y="3684651"/>
            <a:ext cx="0" cy="239395"/>
          </a:xfrm>
          <a:custGeom>
            <a:avLst/>
            <a:gdLst/>
            <a:ahLst/>
            <a:cxnLst/>
            <a:rect l="l" t="t" r="r" b="b"/>
            <a:pathLst>
              <a:path h="239395">
                <a:moveTo>
                  <a:pt x="0" y="0"/>
                </a:moveTo>
                <a:lnTo>
                  <a:pt x="0" y="2388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1820036" y="4141851"/>
            <a:ext cx="0" cy="1028065"/>
          </a:xfrm>
          <a:custGeom>
            <a:avLst/>
            <a:gdLst/>
            <a:ahLst/>
            <a:cxnLst/>
            <a:rect l="l" t="t" r="r" b="b"/>
            <a:pathLst>
              <a:path h="1028064">
                <a:moveTo>
                  <a:pt x="0" y="0"/>
                </a:moveTo>
                <a:lnTo>
                  <a:pt x="0" y="10278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1774317" y="51696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1774317" y="36846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1915414" y="3667125"/>
            <a:ext cx="0" cy="256540"/>
          </a:xfrm>
          <a:custGeom>
            <a:avLst/>
            <a:gdLst/>
            <a:ahLst/>
            <a:cxnLst/>
            <a:rect l="l" t="t" r="r" b="b"/>
            <a:pathLst>
              <a:path h="256539">
                <a:moveTo>
                  <a:pt x="0" y="0"/>
                </a:moveTo>
                <a:lnTo>
                  <a:pt x="0" y="256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1915414" y="4141851"/>
            <a:ext cx="0" cy="1004569"/>
          </a:xfrm>
          <a:custGeom>
            <a:avLst/>
            <a:gdLst/>
            <a:ahLst/>
            <a:cxnLst/>
            <a:rect l="l" t="t" r="r" b="b"/>
            <a:pathLst>
              <a:path h="1004570">
                <a:moveTo>
                  <a:pt x="0" y="0"/>
                </a:moveTo>
                <a:lnTo>
                  <a:pt x="0" y="10043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1869694" y="51461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1869694" y="36671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010917" y="3649853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6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010917" y="4141851"/>
            <a:ext cx="0" cy="981710"/>
          </a:xfrm>
          <a:custGeom>
            <a:avLst/>
            <a:gdLst/>
            <a:ahLst/>
            <a:cxnLst/>
            <a:rect l="l" t="t" r="r" b="b"/>
            <a:pathLst>
              <a:path h="981710">
                <a:moveTo>
                  <a:pt x="0" y="0"/>
                </a:moveTo>
                <a:lnTo>
                  <a:pt x="0" y="9817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1965198" y="51235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1965198" y="36498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093595" y="3634866"/>
            <a:ext cx="0" cy="288925"/>
          </a:xfrm>
          <a:custGeom>
            <a:avLst/>
            <a:gdLst/>
            <a:ahLst/>
            <a:cxnLst/>
            <a:rect l="l" t="t" r="r" b="b"/>
            <a:pathLst>
              <a:path h="288925">
                <a:moveTo>
                  <a:pt x="0" y="0"/>
                </a:moveTo>
                <a:lnTo>
                  <a:pt x="0" y="288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093595" y="4141851"/>
            <a:ext cx="0" cy="963294"/>
          </a:xfrm>
          <a:custGeom>
            <a:avLst/>
            <a:gdLst/>
            <a:ahLst/>
            <a:cxnLst/>
            <a:rect l="l" t="t" r="r" b="b"/>
            <a:pathLst>
              <a:path h="963295">
                <a:moveTo>
                  <a:pt x="0" y="0"/>
                </a:moveTo>
                <a:lnTo>
                  <a:pt x="0" y="9629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047875" y="51047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047875" y="36348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170048" y="3621278"/>
            <a:ext cx="0" cy="302260"/>
          </a:xfrm>
          <a:custGeom>
            <a:avLst/>
            <a:gdLst/>
            <a:ahLst/>
            <a:cxnLst/>
            <a:rect l="l" t="t" r="r" b="b"/>
            <a:pathLst>
              <a:path h="302260">
                <a:moveTo>
                  <a:pt x="0" y="0"/>
                </a:moveTo>
                <a:lnTo>
                  <a:pt x="0" y="3022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170048" y="4141851"/>
            <a:ext cx="0" cy="946785"/>
          </a:xfrm>
          <a:custGeom>
            <a:avLst/>
            <a:gdLst/>
            <a:ahLst/>
            <a:cxnLst/>
            <a:rect l="l" t="t" r="r" b="b"/>
            <a:pathLst>
              <a:path h="946785">
                <a:moveTo>
                  <a:pt x="0" y="0"/>
                </a:moveTo>
                <a:lnTo>
                  <a:pt x="0" y="946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124329" y="50881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124329" y="3613530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>
                <a:moveTo>
                  <a:pt x="0" y="0"/>
                </a:moveTo>
                <a:lnTo>
                  <a:pt x="180466" y="0"/>
                </a:lnTo>
              </a:path>
            </a:pathLst>
          </a:custGeom>
          <a:ln w="25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259076" y="3605784"/>
            <a:ext cx="0" cy="318135"/>
          </a:xfrm>
          <a:custGeom>
            <a:avLst/>
            <a:gdLst/>
            <a:ahLst/>
            <a:cxnLst/>
            <a:rect l="l" t="t" r="r" b="b"/>
            <a:pathLst>
              <a:path h="318135">
                <a:moveTo>
                  <a:pt x="0" y="0"/>
                </a:moveTo>
                <a:lnTo>
                  <a:pt x="0" y="3177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259076" y="4141851"/>
            <a:ext cx="0" cy="927735"/>
          </a:xfrm>
          <a:custGeom>
            <a:avLst/>
            <a:gdLst/>
            <a:ahLst/>
            <a:cxnLst/>
            <a:rect l="l" t="t" r="r" b="b"/>
            <a:pathLst>
              <a:path h="927735">
                <a:moveTo>
                  <a:pt x="0" y="0"/>
                </a:moveTo>
                <a:lnTo>
                  <a:pt x="0" y="927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213355" y="5069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354579" y="3589528"/>
            <a:ext cx="0" cy="334010"/>
          </a:xfrm>
          <a:custGeom>
            <a:avLst/>
            <a:gdLst/>
            <a:ahLst/>
            <a:cxnLst/>
            <a:rect l="l" t="t" r="r" b="b"/>
            <a:pathLst>
              <a:path h="334010">
                <a:moveTo>
                  <a:pt x="0" y="0"/>
                </a:moveTo>
                <a:lnTo>
                  <a:pt x="0" y="33401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354579" y="4141851"/>
            <a:ext cx="0" cy="909319"/>
          </a:xfrm>
          <a:custGeom>
            <a:avLst/>
            <a:gdLst/>
            <a:ahLst/>
            <a:cxnLst/>
            <a:rect l="l" t="t" r="r" b="b"/>
            <a:pathLst>
              <a:path h="909320">
                <a:moveTo>
                  <a:pt x="0" y="0"/>
                </a:moveTo>
                <a:lnTo>
                  <a:pt x="0" y="9089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308860" y="50507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308860" y="35895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373629" y="3586353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71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373629" y="4141851"/>
            <a:ext cx="0" cy="905510"/>
          </a:xfrm>
          <a:custGeom>
            <a:avLst/>
            <a:gdLst/>
            <a:ahLst/>
            <a:cxnLst/>
            <a:rect l="l" t="t" r="r" b="b"/>
            <a:pathLst>
              <a:path h="905510">
                <a:moveTo>
                  <a:pt x="0" y="0"/>
                </a:moveTo>
                <a:lnTo>
                  <a:pt x="0" y="9052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327910" y="50471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327910" y="35863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405379" y="3581019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405379" y="4141851"/>
            <a:ext cx="0" cy="899794"/>
          </a:xfrm>
          <a:custGeom>
            <a:avLst/>
            <a:gdLst/>
            <a:ahLst/>
            <a:cxnLst/>
            <a:rect l="l" t="t" r="r" b="b"/>
            <a:pathLst>
              <a:path h="899795">
                <a:moveTo>
                  <a:pt x="0" y="0"/>
                </a:moveTo>
                <a:lnTo>
                  <a:pt x="0" y="8994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359660" y="50412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359660" y="3573843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>
                <a:moveTo>
                  <a:pt x="0" y="0"/>
                </a:moveTo>
                <a:lnTo>
                  <a:pt x="180594" y="0"/>
                </a:lnTo>
              </a:path>
            </a:pathLst>
          </a:custGeom>
          <a:ln w="2387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494533" y="3566667"/>
            <a:ext cx="0" cy="356870"/>
          </a:xfrm>
          <a:custGeom>
            <a:avLst/>
            <a:gdLst/>
            <a:ahLst/>
            <a:cxnLst/>
            <a:rect l="l" t="t" r="r" b="b"/>
            <a:pathLst>
              <a:path h="356870">
                <a:moveTo>
                  <a:pt x="0" y="0"/>
                </a:moveTo>
                <a:lnTo>
                  <a:pt x="0" y="356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494533" y="4141851"/>
            <a:ext cx="0" cy="883919"/>
          </a:xfrm>
          <a:custGeom>
            <a:avLst/>
            <a:gdLst/>
            <a:ahLst/>
            <a:cxnLst/>
            <a:rect l="l" t="t" r="r" b="b"/>
            <a:pathLst>
              <a:path h="883920">
                <a:moveTo>
                  <a:pt x="0" y="0"/>
                </a:moveTo>
                <a:lnTo>
                  <a:pt x="0" y="8834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448814" y="5018341"/>
            <a:ext cx="174625" cy="0"/>
          </a:xfrm>
          <a:custGeom>
            <a:avLst/>
            <a:gdLst/>
            <a:ahLst/>
            <a:cxnLst/>
            <a:rect l="l" t="t" r="r" b="b"/>
            <a:pathLst>
              <a:path w="174625">
                <a:moveTo>
                  <a:pt x="0" y="0"/>
                </a:moveTo>
                <a:lnTo>
                  <a:pt x="174117" y="0"/>
                </a:lnTo>
              </a:path>
            </a:pathLst>
          </a:custGeom>
          <a:ln w="2336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577210" y="3553840"/>
            <a:ext cx="0" cy="370205"/>
          </a:xfrm>
          <a:custGeom>
            <a:avLst/>
            <a:gdLst/>
            <a:ahLst/>
            <a:cxnLst/>
            <a:rect l="l" t="t" r="r" b="b"/>
            <a:pathLst>
              <a:path h="370204">
                <a:moveTo>
                  <a:pt x="0" y="0"/>
                </a:moveTo>
                <a:lnTo>
                  <a:pt x="0" y="369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577210" y="4141851"/>
            <a:ext cx="0" cy="869950"/>
          </a:xfrm>
          <a:custGeom>
            <a:avLst/>
            <a:gdLst/>
            <a:ahLst/>
            <a:cxnLst/>
            <a:rect l="l" t="t" r="r" b="b"/>
            <a:pathLst>
              <a:path h="869950">
                <a:moveTo>
                  <a:pt x="0" y="0"/>
                </a:moveTo>
                <a:lnTo>
                  <a:pt x="0" y="8695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531491" y="35538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755392" y="3528314"/>
            <a:ext cx="0" cy="395605"/>
          </a:xfrm>
          <a:custGeom>
            <a:avLst/>
            <a:gdLst/>
            <a:ahLst/>
            <a:cxnLst/>
            <a:rect l="l" t="t" r="r" b="b"/>
            <a:pathLst>
              <a:path h="395604">
                <a:moveTo>
                  <a:pt x="0" y="0"/>
                </a:moveTo>
                <a:lnTo>
                  <a:pt x="0" y="3952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755392" y="4141851"/>
            <a:ext cx="0" cy="843280"/>
          </a:xfrm>
          <a:custGeom>
            <a:avLst/>
            <a:gdLst/>
            <a:ahLst/>
            <a:cxnLst/>
            <a:rect l="l" t="t" r="r" b="b"/>
            <a:pathLst>
              <a:path h="843279">
                <a:moveTo>
                  <a:pt x="0" y="0"/>
                </a:moveTo>
                <a:lnTo>
                  <a:pt x="0" y="8427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709672" y="49846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709672" y="35283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831719" y="3518408"/>
            <a:ext cx="0" cy="405130"/>
          </a:xfrm>
          <a:custGeom>
            <a:avLst/>
            <a:gdLst/>
            <a:ahLst/>
            <a:cxnLst/>
            <a:rect l="l" t="t" r="r" b="b"/>
            <a:pathLst>
              <a:path h="405129">
                <a:moveTo>
                  <a:pt x="0" y="0"/>
                </a:moveTo>
                <a:lnTo>
                  <a:pt x="0" y="4051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831719" y="4141851"/>
            <a:ext cx="0" cy="833119"/>
          </a:xfrm>
          <a:custGeom>
            <a:avLst/>
            <a:gdLst/>
            <a:ahLst/>
            <a:cxnLst/>
            <a:rect l="l" t="t" r="r" b="b"/>
            <a:pathLst>
              <a:path h="833120">
                <a:moveTo>
                  <a:pt x="0" y="0"/>
                </a:moveTo>
                <a:lnTo>
                  <a:pt x="0" y="8327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785998" y="49745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785998" y="35184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857245" y="3515233"/>
            <a:ext cx="0" cy="408305"/>
          </a:xfrm>
          <a:custGeom>
            <a:avLst/>
            <a:gdLst/>
            <a:ahLst/>
            <a:cxnLst/>
            <a:rect l="l" t="t" r="r" b="b"/>
            <a:pathLst>
              <a:path h="408304">
                <a:moveTo>
                  <a:pt x="0" y="0"/>
                </a:moveTo>
                <a:lnTo>
                  <a:pt x="0" y="4083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857245" y="4141851"/>
            <a:ext cx="0" cy="829944"/>
          </a:xfrm>
          <a:custGeom>
            <a:avLst/>
            <a:gdLst/>
            <a:ahLst/>
            <a:cxnLst/>
            <a:rect l="l" t="t" r="r" b="b"/>
            <a:pathLst>
              <a:path h="829945">
                <a:moveTo>
                  <a:pt x="0" y="0"/>
                </a:moveTo>
                <a:lnTo>
                  <a:pt x="0" y="8294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811526" y="49712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811526" y="35152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022726" y="3496690"/>
            <a:ext cx="0" cy="427355"/>
          </a:xfrm>
          <a:custGeom>
            <a:avLst/>
            <a:gdLst/>
            <a:ahLst/>
            <a:cxnLst/>
            <a:rect l="l" t="t" r="r" b="b"/>
            <a:pathLst>
              <a:path h="427354">
                <a:moveTo>
                  <a:pt x="0" y="0"/>
                </a:moveTo>
                <a:lnTo>
                  <a:pt x="0" y="4268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022726" y="4141851"/>
            <a:ext cx="0" cy="811530"/>
          </a:xfrm>
          <a:custGeom>
            <a:avLst/>
            <a:gdLst/>
            <a:ahLst/>
            <a:cxnLst/>
            <a:rect l="l" t="t" r="r" b="b"/>
            <a:pathLst>
              <a:path h="811529">
                <a:moveTo>
                  <a:pt x="0" y="0"/>
                </a:moveTo>
                <a:lnTo>
                  <a:pt x="0" y="8110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977007" y="4948428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817" y="0"/>
                </a:lnTo>
              </a:path>
            </a:pathLst>
          </a:custGeom>
          <a:ln w="18414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977007" y="3492182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817" y="0"/>
                </a:lnTo>
              </a:path>
            </a:pathLst>
          </a:custGeom>
          <a:ln w="1854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118104" y="3487673"/>
            <a:ext cx="0" cy="436245"/>
          </a:xfrm>
          <a:custGeom>
            <a:avLst/>
            <a:gdLst/>
            <a:ahLst/>
            <a:cxnLst/>
            <a:rect l="l" t="t" r="r" b="b"/>
            <a:pathLst>
              <a:path h="436245">
                <a:moveTo>
                  <a:pt x="0" y="0"/>
                </a:moveTo>
                <a:lnTo>
                  <a:pt x="0" y="4358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118104" y="4141851"/>
            <a:ext cx="0" cy="802640"/>
          </a:xfrm>
          <a:custGeom>
            <a:avLst/>
            <a:gdLst/>
            <a:ahLst/>
            <a:cxnLst/>
            <a:rect l="l" t="t" r="r" b="b"/>
            <a:pathLst>
              <a:path h="802639">
                <a:moveTo>
                  <a:pt x="0" y="0"/>
                </a:moveTo>
                <a:lnTo>
                  <a:pt x="0" y="8021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3137154" y="3486022"/>
            <a:ext cx="0" cy="437515"/>
          </a:xfrm>
          <a:custGeom>
            <a:avLst/>
            <a:gdLst/>
            <a:ahLst/>
            <a:cxnLst/>
            <a:rect l="l" t="t" r="r" b="b"/>
            <a:pathLst>
              <a:path h="437514">
                <a:moveTo>
                  <a:pt x="0" y="0"/>
                </a:moveTo>
                <a:lnTo>
                  <a:pt x="0" y="4375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3137154" y="4141851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6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175380" y="3482847"/>
            <a:ext cx="0" cy="440690"/>
          </a:xfrm>
          <a:custGeom>
            <a:avLst/>
            <a:gdLst/>
            <a:ahLst/>
            <a:cxnLst/>
            <a:rect l="l" t="t" r="r" b="b"/>
            <a:pathLst>
              <a:path h="440689">
                <a:moveTo>
                  <a:pt x="0" y="0"/>
                </a:moveTo>
                <a:lnTo>
                  <a:pt x="0" y="4406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175380" y="4141851"/>
            <a:ext cx="0" cy="797560"/>
          </a:xfrm>
          <a:custGeom>
            <a:avLst/>
            <a:gdLst/>
            <a:ahLst/>
            <a:cxnLst/>
            <a:rect l="l" t="t" r="r" b="b"/>
            <a:pathLst>
              <a:path h="797560">
                <a:moveTo>
                  <a:pt x="0" y="0"/>
                </a:moveTo>
                <a:lnTo>
                  <a:pt x="0" y="7975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091433" y="4939410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94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091433" y="3482847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94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232657" y="3478657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48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232657" y="4141851"/>
            <a:ext cx="0" cy="793750"/>
          </a:xfrm>
          <a:custGeom>
            <a:avLst/>
            <a:gdLst/>
            <a:ahLst/>
            <a:cxnLst/>
            <a:rect l="l" t="t" r="r" b="b"/>
            <a:pathLst>
              <a:path h="793750">
                <a:moveTo>
                  <a:pt x="0" y="0"/>
                </a:moveTo>
                <a:lnTo>
                  <a:pt x="0" y="793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251708" y="3477259"/>
            <a:ext cx="0" cy="446405"/>
          </a:xfrm>
          <a:custGeom>
            <a:avLst/>
            <a:gdLst/>
            <a:ahLst/>
            <a:cxnLst/>
            <a:rect l="l" t="t" r="r" b="b"/>
            <a:pathLst>
              <a:path h="446404">
                <a:moveTo>
                  <a:pt x="0" y="0"/>
                </a:moveTo>
                <a:lnTo>
                  <a:pt x="0" y="4462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251708" y="4141851"/>
            <a:ext cx="0" cy="792480"/>
          </a:xfrm>
          <a:custGeom>
            <a:avLst/>
            <a:gdLst/>
            <a:ahLst/>
            <a:cxnLst/>
            <a:rect l="l" t="t" r="r" b="b"/>
            <a:pathLst>
              <a:path h="792479">
                <a:moveTo>
                  <a:pt x="0" y="0"/>
                </a:moveTo>
                <a:lnTo>
                  <a:pt x="0" y="7922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205988" y="49340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205988" y="34772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359911" y="3471036"/>
            <a:ext cx="0" cy="452755"/>
          </a:xfrm>
          <a:custGeom>
            <a:avLst/>
            <a:gdLst/>
            <a:ahLst/>
            <a:cxnLst/>
            <a:rect l="l" t="t" r="r" b="b"/>
            <a:pathLst>
              <a:path h="452754">
                <a:moveTo>
                  <a:pt x="0" y="0"/>
                </a:moveTo>
                <a:lnTo>
                  <a:pt x="0" y="4525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359911" y="4141851"/>
            <a:ext cx="0" cy="786130"/>
          </a:xfrm>
          <a:custGeom>
            <a:avLst/>
            <a:gdLst/>
            <a:ahLst/>
            <a:cxnLst/>
            <a:rect l="l" t="t" r="r" b="b"/>
            <a:pathLst>
              <a:path h="786129">
                <a:moveTo>
                  <a:pt x="0" y="0"/>
                </a:moveTo>
                <a:lnTo>
                  <a:pt x="0" y="7861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314191" y="49279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398139" y="3469385"/>
            <a:ext cx="0" cy="454659"/>
          </a:xfrm>
          <a:custGeom>
            <a:avLst/>
            <a:gdLst/>
            <a:ahLst/>
            <a:cxnLst/>
            <a:rect l="l" t="t" r="r" b="b"/>
            <a:pathLst>
              <a:path h="454660">
                <a:moveTo>
                  <a:pt x="0" y="0"/>
                </a:moveTo>
                <a:lnTo>
                  <a:pt x="0" y="4541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398139" y="4141851"/>
            <a:ext cx="0" cy="784860"/>
          </a:xfrm>
          <a:custGeom>
            <a:avLst/>
            <a:gdLst/>
            <a:ahLst/>
            <a:cxnLst/>
            <a:rect l="l" t="t" r="r" b="b"/>
            <a:pathLst>
              <a:path h="784860">
                <a:moveTo>
                  <a:pt x="0" y="0"/>
                </a:moveTo>
                <a:lnTo>
                  <a:pt x="0" y="7844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352419" y="4926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671696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671696" y="4141851"/>
            <a:ext cx="0" cy="779780"/>
          </a:xfrm>
          <a:custGeom>
            <a:avLst/>
            <a:gdLst/>
            <a:ahLst/>
            <a:cxnLst/>
            <a:rect l="l" t="t" r="r" b="b"/>
            <a:pathLst>
              <a:path h="779779">
                <a:moveTo>
                  <a:pt x="0" y="0"/>
                </a:moveTo>
                <a:lnTo>
                  <a:pt x="0" y="7796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625977" y="4922265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>
                <a:moveTo>
                  <a:pt x="0" y="0"/>
                </a:moveTo>
                <a:lnTo>
                  <a:pt x="186944" y="0"/>
                </a:lnTo>
              </a:path>
            </a:pathLst>
          </a:custGeom>
          <a:ln w="1104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697223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697223" y="4141851"/>
            <a:ext cx="0" cy="780415"/>
          </a:xfrm>
          <a:custGeom>
            <a:avLst/>
            <a:gdLst/>
            <a:ahLst/>
            <a:cxnLst/>
            <a:rect l="l" t="t" r="r" b="b"/>
            <a:pathLst>
              <a:path h="780414">
                <a:moveTo>
                  <a:pt x="0" y="0"/>
                </a:moveTo>
                <a:lnTo>
                  <a:pt x="0" y="779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728973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728973" y="4141851"/>
            <a:ext cx="0" cy="780415"/>
          </a:xfrm>
          <a:custGeom>
            <a:avLst/>
            <a:gdLst/>
            <a:ahLst/>
            <a:cxnLst/>
            <a:rect l="l" t="t" r="r" b="b"/>
            <a:pathLst>
              <a:path h="780414">
                <a:moveTo>
                  <a:pt x="0" y="0"/>
                </a:moveTo>
                <a:lnTo>
                  <a:pt x="0" y="78041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767201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767201" y="4141851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786251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786251" y="4141851"/>
            <a:ext cx="0" cy="781685"/>
          </a:xfrm>
          <a:custGeom>
            <a:avLst/>
            <a:gdLst/>
            <a:ahLst/>
            <a:cxnLst/>
            <a:rect l="l" t="t" r="r" b="b"/>
            <a:pathLst>
              <a:path h="781685">
                <a:moveTo>
                  <a:pt x="0" y="0"/>
                </a:moveTo>
                <a:lnTo>
                  <a:pt x="0" y="7816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740530" y="4923853"/>
            <a:ext cx="110489" cy="0"/>
          </a:xfrm>
          <a:custGeom>
            <a:avLst/>
            <a:gdLst/>
            <a:ahLst/>
            <a:cxnLst/>
            <a:rect l="l" t="t" r="r" b="b"/>
            <a:pathLst>
              <a:path w="110489">
                <a:moveTo>
                  <a:pt x="0" y="0"/>
                </a:moveTo>
                <a:lnTo>
                  <a:pt x="110490" y="0"/>
                </a:lnTo>
              </a:path>
            </a:pathLst>
          </a:custGeom>
          <a:ln w="10159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805301" y="3468242"/>
            <a:ext cx="0" cy="455295"/>
          </a:xfrm>
          <a:custGeom>
            <a:avLst/>
            <a:gdLst/>
            <a:ahLst/>
            <a:cxnLst/>
            <a:rect l="l" t="t" r="r" b="b"/>
            <a:pathLst>
              <a:path h="455295">
                <a:moveTo>
                  <a:pt x="0" y="0"/>
                </a:moveTo>
                <a:lnTo>
                  <a:pt x="0" y="4552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805301" y="4141851"/>
            <a:ext cx="0" cy="782320"/>
          </a:xfrm>
          <a:custGeom>
            <a:avLst/>
            <a:gdLst/>
            <a:ahLst/>
            <a:cxnLst/>
            <a:rect l="l" t="t" r="r" b="b"/>
            <a:pathLst>
              <a:path h="782320">
                <a:moveTo>
                  <a:pt x="0" y="0"/>
                </a:moveTo>
                <a:lnTo>
                  <a:pt x="0" y="7823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951732" y="3475609"/>
            <a:ext cx="0" cy="448309"/>
          </a:xfrm>
          <a:custGeom>
            <a:avLst/>
            <a:gdLst/>
            <a:ahLst/>
            <a:cxnLst/>
            <a:rect l="l" t="t" r="r" b="b"/>
            <a:pathLst>
              <a:path h="448310">
                <a:moveTo>
                  <a:pt x="0" y="0"/>
                </a:moveTo>
                <a:lnTo>
                  <a:pt x="0" y="4479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3951732" y="4141851"/>
            <a:ext cx="0" cy="788670"/>
          </a:xfrm>
          <a:custGeom>
            <a:avLst/>
            <a:gdLst/>
            <a:ahLst/>
            <a:cxnLst/>
            <a:rect l="l" t="t" r="r" b="b"/>
            <a:pathLst>
              <a:path h="788670">
                <a:moveTo>
                  <a:pt x="0" y="0"/>
                </a:moveTo>
                <a:lnTo>
                  <a:pt x="0" y="788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906011" y="4936299"/>
            <a:ext cx="282575" cy="0"/>
          </a:xfrm>
          <a:custGeom>
            <a:avLst/>
            <a:gdLst/>
            <a:ahLst/>
            <a:cxnLst/>
            <a:rect l="l" t="t" r="r" b="b"/>
            <a:pathLst>
              <a:path w="282575">
                <a:moveTo>
                  <a:pt x="0" y="0"/>
                </a:moveTo>
                <a:lnTo>
                  <a:pt x="282321" y="0"/>
                </a:lnTo>
              </a:path>
            </a:pathLst>
          </a:custGeom>
          <a:ln w="21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3906011" y="3479101"/>
            <a:ext cx="200025" cy="0"/>
          </a:xfrm>
          <a:custGeom>
            <a:avLst/>
            <a:gdLst/>
            <a:ahLst/>
            <a:cxnLst/>
            <a:rect l="l" t="t" r="r" b="b"/>
            <a:pathLst>
              <a:path w="200025">
                <a:moveTo>
                  <a:pt x="0" y="0"/>
                </a:moveTo>
                <a:lnTo>
                  <a:pt x="199643" y="0"/>
                </a:lnTo>
              </a:path>
            </a:pathLst>
          </a:custGeom>
          <a:ln w="16510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970782" y="3476752"/>
            <a:ext cx="0" cy="447040"/>
          </a:xfrm>
          <a:custGeom>
            <a:avLst/>
            <a:gdLst/>
            <a:ahLst/>
            <a:cxnLst/>
            <a:rect l="l" t="t" r="r" b="b"/>
            <a:pathLst>
              <a:path h="447039">
                <a:moveTo>
                  <a:pt x="0" y="0"/>
                </a:moveTo>
                <a:lnTo>
                  <a:pt x="0" y="4467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970782" y="4141851"/>
            <a:ext cx="0" cy="789940"/>
          </a:xfrm>
          <a:custGeom>
            <a:avLst/>
            <a:gdLst/>
            <a:ahLst/>
            <a:cxnLst/>
            <a:rect l="l" t="t" r="r" b="b"/>
            <a:pathLst>
              <a:path h="789939">
                <a:moveTo>
                  <a:pt x="0" y="0"/>
                </a:moveTo>
                <a:lnTo>
                  <a:pt x="0" y="7896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059935" y="3482594"/>
            <a:ext cx="0" cy="441325"/>
          </a:xfrm>
          <a:custGeom>
            <a:avLst/>
            <a:gdLst/>
            <a:ahLst/>
            <a:cxnLst/>
            <a:rect l="l" t="t" r="r" b="b"/>
            <a:pathLst>
              <a:path h="441325">
                <a:moveTo>
                  <a:pt x="0" y="0"/>
                </a:moveTo>
                <a:lnTo>
                  <a:pt x="0" y="4409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059935" y="4141851"/>
            <a:ext cx="0" cy="795020"/>
          </a:xfrm>
          <a:custGeom>
            <a:avLst/>
            <a:gdLst/>
            <a:ahLst/>
            <a:cxnLst/>
            <a:rect l="l" t="t" r="r" b="b"/>
            <a:pathLst>
              <a:path h="795020">
                <a:moveTo>
                  <a:pt x="0" y="0"/>
                </a:moveTo>
                <a:lnTo>
                  <a:pt x="0" y="7948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142613" y="3488309"/>
            <a:ext cx="0" cy="435609"/>
          </a:xfrm>
          <a:custGeom>
            <a:avLst/>
            <a:gdLst/>
            <a:ahLst/>
            <a:cxnLst/>
            <a:rect l="l" t="t" r="r" b="b"/>
            <a:pathLst>
              <a:path h="435610">
                <a:moveTo>
                  <a:pt x="0" y="0"/>
                </a:moveTo>
                <a:lnTo>
                  <a:pt x="0" y="4352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142613" y="4141851"/>
            <a:ext cx="0" cy="800735"/>
          </a:xfrm>
          <a:custGeom>
            <a:avLst/>
            <a:gdLst/>
            <a:ahLst/>
            <a:cxnLst/>
            <a:rect l="l" t="t" r="r" b="b"/>
            <a:pathLst>
              <a:path h="800735">
                <a:moveTo>
                  <a:pt x="0" y="0"/>
                </a:moveTo>
                <a:lnTo>
                  <a:pt x="0" y="8002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096892" y="348830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295266" y="3498596"/>
            <a:ext cx="0" cy="425450"/>
          </a:xfrm>
          <a:custGeom>
            <a:avLst/>
            <a:gdLst/>
            <a:ahLst/>
            <a:cxnLst/>
            <a:rect l="l" t="t" r="r" b="b"/>
            <a:pathLst>
              <a:path h="425450">
                <a:moveTo>
                  <a:pt x="0" y="0"/>
                </a:moveTo>
                <a:lnTo>
                  <a:pt x="0" y="424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249546" y="3501199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>
                <a:moveTo>
                  <a:pt x="0" y="0"/>
                </a:moveTo>
                <a:lnTo>
                  <a:pt x="180593" y="0"/>
                </a:lnTo>
              </a:path>
            </a:pathLst>
          </a:custGeom>
          <a:ln w="1473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359021" y="3502405"/>
            <a:ext cx="0" cy="421640"/>
          </a:xfrm>
          <a:custGeom>
            <a:avLst/>
            <a:gdLst/>
            <a:ahLst/>
            <a:cxnLst/>
            <a:rect l="l" t="t" r="r" b="b"/>
            <a:pathLst>
              <a:path h="421639">
                <a:moveTo>
                  <a:pt x="0" y="0"/>
                </a:moveTo>
                <a:lnTo>
                  <a:pt x="0" y="4211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313301" y="3502786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>
                <a:moveTo>
                  <a:pt x="0" y="0"/>
                </a:moveTo>
                <a:lnTo>
                  <a:pt x="104139" y="0"/>
                </a:lnTo>
              </a:path>
            </a:pathLst>
          </a:custGeom>
          <a:ln w="1028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371721" y="3503167"/>
            <a:ext cx="0" cy="420370"/>
          </a:xfrm>
          <a:custGeom>
            <a:avLst/>
            <a:gdLst/>
            <a:ahLst/>
            <a:cxnLst/>
            <a:rect l="l" t="t" r="r" b="b"/>
            <a:pathLst>
              <a:path h="420370">
                <a:moveTo>
                  <a:pt x="0" y="0"/>
                </a:moveTo>
                <a:lnTo>
                  <a:pt x="0" y="4203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384421" y="3503803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5">
                <a:moveTo>
                  <a:pt x="0" y="0"/>
                </a:moveTo>
                <a:lnTo>
                  <a:pt x="0" y="419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422647" y="3505834"/>
            <a:ext cx="0" cy="417830"/>
          </a:xfrm>
          <a:custGeom>
            <a:avLst/>
            <a:gdLst/>
            <a:ahLst/>
            <a:cxnLst/>
            <a:rect l="l" t="t" r="r" b="b"/>
            <a:pathLst>
              <a:path h="417829">
                <a:moveTo>
                  <a:pt x="0" y="0"/>
                </a:moveTo>
                <a:lnTo>
                  <a:pt x="0" y="4177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376928" y="3507613"/>
            <a:ext cx="180975" cy="0"/>
          </a:xfrm>
          <a:custGeom>
            <a:avLst/>
            <a:gdLst/>
            <a:ahLst/>
            <a:cxnLst/>
            <a:rect l="l" t="t" r="r" b="b"/>
            <a:pathLst>
              <a:path w="180975">
                <a:moveTo>
                  <a:pt x="0" y="0"/>
                </a:moveTo>
                <a:lnTo>
                  <a:pt x="180467" y="0"/>
                </a:lnTo>
              </a:path>
            </a:pathLst>
          </a:custGeom>
          <a:ln w="13081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511675" y="3509390"/>
            <a:ext cx="0" cy="414655"/>
          </a:xfrm>
          <a:custGeom>
            <a:avLst/>
            <a:gdLst/>
            <a:ahLst/>
            <a:cxnLst/>
            <a:rect l="l" t="t" r="r" b="b"/>
            <a:pathLst>
              <a:path h="414654">
                <a:moveTo>
                  <a:pt x="0" y="0"/>
                </a:moveTo>
                <a:lnTo>
                  <a:pt x="0" y="4141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543552" y="3510279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0"/>
                </a:moveTo>
                <a:lnTo>
                  <a:pt x="0" y="4132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497832" y="3510978"/>
            <a:ext cx="288925" cy="0"/>
          </a:xfrm>
          <a:custGeom>
            <a:avLst/>
            <a:gdLst/>
            <a:ahLst/>
            <a:cxnLst/>
            <a:rect l="l" t="t" r="r" b="b"/>
            <a:pathLst>
              <a:path w="288925">
                <a:moveTo>
                  <a:pt x="0" y="0"/>
                </a:moveTo>
                <a:lnTo>
                  <a:pt x="288670" y="0"/>
                </a:lnTo>
              </a:path>
            </a:pathLst>
          </a:custGeom>
          <a:ln w="1092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588002" y="3511169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3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626228" y="3511677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0"/>
                </a:moveTo>
                <a:lnTo>
                  <a:pt x="0" y="4118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708905" y="3511169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3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740783" y="3510534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0"/>
                </a:moveTo>
                <a:lnTo>
                  <a:pt x="0" y="4130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798059" y="3508375"/>
            <a:ext cx="0" cy="415290"/>
          </a:xfrm>
          <a:custGeom>
            <a:avLst/>
            <a:gdLst/>
            <a:ahLst/>
            <a:cxnLst/>
            <a:rect l="l" t="t" r="r" b="b"/>
            <a:pathLst>
              <a:path h="415289">
                <a:moveTo>
                  <a:pt x="0" y="0"/>
                </a:moveTo>
                <a:lnTo>
                  <a:pt x="0" y="4151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823459" y="3507104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4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874386" y="3503803"/>
            <a:ext cx="0" cy="419734"/>
          </a:xfrm>
          <a:custGeom>
            <a:avLst/>
            <a:gdLst/>
            <a:ahLst/>
            <a:cxnLst/>
            <a:rect l="l" t="t" r="r" b="b"/>
            <a:pathLst>
              <a:path h="419735">
                <a:moveTo>
                  <a:pt x="0" y="0"/>
                </a:moveTo>
                <a:lnTo>
                  <a:pt x="0" y="4197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752340" y="3497071"/>
            <a:ext cx="301625" cy="0"/>
          </a:xfrm>
          <a:custGeom>
            <a:avLst/>
            <a:gdLst/>
            <a:ahLst/>
            <a:cxnLst/>
            <a:rect l="l" t="t" r="r" b="b"/>
            <a:pathLst>
              <a:path w="301625">
                <a:moveTo>
                  <a:pt x="0" y="0"/>
                </a:moveTo>
                <a:lnTo>
                  <a:pt x="301371" y="0"/>
                </a:lnTo>
              </a:path>
            </a:pathLst>
          </a:custGeom>
          <a:ln w="22986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912614" y="3500754"/>
            <a:ext cx="0" cy="422909"/>
          </a:xfrm>
          <a:custGeom>
            <a:avLst/>
            <a:gdLst/>
            <a:ahLst/>
            <a:cxnLst/>
            <a:rect l="l" t="t" r="r" b="b"/>
            <a:pathLst>
              <a:path h="422910">
                <a:moveTo>
                  <a:pt x="0" y="0"/>
                </a:moveTo>
                <a:lnTo>
                  <a:pt x="0" y="42278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925314" y="3499611"/>
            <a:ext cx="0" cy="424180"/>
          </a:xfrm>
          <a:custGeom>
            <a:avLst/>
            <a:gdLst/>
            <a:ahLst/>
            <a:cxnLst/>
            <a:rect l="l" t="t" r="r" b="b"/>
            <a:pathLst>
              <a:path h="424179">
                <a:moveTo>
                  <a:pt x="0" y="0"/>
                </a:moveTo>
                <a:lnTo>
                  <a:pt x="0" y="4239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879594" y="349961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5007990" y="3490340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4">
                <a:moveTo>
                  <a:pt x="0" y="0"/>
                </a:moveTo>
                <a:lnTo>
                  <a:pt x="0" y="4331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5027040" y="3487801"/>
            <a:ext cx="0" cy="436245"/>
          </a:xfrm>
          <a:custGeom>
            <a:avLst/>
            <a:gdLst/>
            <a:ahLst/>
            <a:cxnLst/>
            <a:rect l="l" t="t" r="r" b="b"/>
            <a:pathLst>
              <a:path h="436245">
                <a:moveTo>
                  <a:pt x="0" y="0"/>
                </a:moveTo>
                <a:lnTo>
                  <a:pt x="0" y="435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981321" y="34878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5084317" y="3479165"/>
            <a:ext cx="0" cy="444500"/>
          </a:xfrm>
          <a:custGeom>
            <a:avLst/>
            <a:gdLst/>
            <a:ahLst/>
            <a:cxnLst/>
            <a:rect l="l" t="t" r="r" b="b"/>
            <a:pathLst>
              <a:path h="444500">
                <a:moveTo>
                  <a:pt x="0" y="0"/>
                </a:moveTo>
                <a:lnTo>
                  <a:pt x="0" y="4443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5038597" y="34791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5192521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5211571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237098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268848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326126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427979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478907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542534" y="3486911"/>
            <a:ext cx="0" cy="436880"/>
          </a:xfrm>
          <a:custGeom>
            <a:avLst/>
            <a:gdLst/>
            <a:ahLst/>
            <a:cxnLst/>
            <a:rect l="l" t="t" r="r" b="b"/>
            <a:pathLst>
              <a:path h="436879">
                <a:moveTo>
                  <a:pt x="0" y="0"/>
                </a:moveTo>
                <a:lnTo>
                  <a:pt x="0" y="43662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715952" y="32661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674995" y="32637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828919" y="3205860"/>
            <a:ext cx="0" cy="62865"/>
          </a:xfrm>
          <a:custGeom>
            <a:avLst/>
            <a:gdLst/>
            <a:ahLst/>
            <a:cxnLst/>
            <a:rect l="l" t="t" r="r" b="b"/>
            <a:pathLst>
              <a:path h="62864">
                <a:moveTo>
                  <a:pt x="0" y="0"/>
                </a:moveTo>
                <a:lnTo>
                  <a:pt x="0" y="62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828919" y="4141851"/>
            <a:ext cx="0" cy="520065"/>
          </a:xfrm>
          <a:custGeom>
            <a:avLst/>
            <a:gdLst/>
            <a:ahLst/>
            <a:cxnLst/>
            <a:rect l="l" t="t" r="r" b="b"/>
            <a:pathLst>
              <a:path h="520064">
                <a:moveTo>
                  <a:pt x="0" y="0"/>
                </a:moveTo>
                <a:lnTo>
                  <a:pt x="0" y="5199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783198" y="46617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783198" y="32058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854319" y="3191510"/>
            <a:ext cx="0" cy="77470"/>
          </a:xfrm>
          <a:custGeom>
            <a:avLst/>
            <a:gdLst/>
            <a:ahLst/>
            <a:cxnLst/>
            <a:rect l="l" t="t" r="r" b="b"/>
            <a:pathLst>
              <a:path h="77470">
                <a:moveTo>
                  <a:pt x="0" y="0"/>
                </a:moveTo>
                <a:lnTo>
                  <a:pt x="0" y="770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854319" y="4141851"/>
            <a:ext cx="0" cy="506095"/>
          </a:xfrm>
          <a:custGeom>
            <a:avLst/>
            <a:gdLst/>
            <a:ahLst/>
            <a:cxnLst/>
            <a:rect l="l" t="t" r="r" b="b"/>
            <a:pathLst>
              <a:path h="506095">
                <a:moveTo>
                  <a:pt x="0" y="0"/>
                </a:moveTo>
                <a:lnTo>
                  <a:pt x="0" y="505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808598" y="464743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808598" y="31915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905246" y="3161792"/>
            <a:ext cx="0" cy="107314"/>
          </a:xfrm>
          <a:custGeom>
            <a:avLst/>
            <a:gdLst/>
            <a:ahLst/>
            <a:cxnLst/>
            <a:rect l="l" t="t" r="r" b="b"/>
            <a:pathLst>
              <a:path h="107314">
                <a:moveTo>
                  <a:pt x="0" y="0"/>
                </a:moveTo>
                <a:lnTo>
                  <a:pt x="0" y="1068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905246" y="4141851"/>
            <a:ext cx="0" cy="476250"/>
          </a:xfrm>
          <a:custGeom>
            <a:avLst/>
            <a:gdLst/>
            <a:ahLst/>
            <a:cxnLst/>
            <a:rect l="l" t="t" r="r" b="b"/>
            <a:pathLst>
              <a:path h="476250">
                <a:moveTo>
                  <a:pt x="0" y="0"/>
                </a:moveTo>
                <a:lnTo>
                  <a:pt x="0" y="4758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859526" y="46177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859526" y="31617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994272" y="3106927"/>
            <a:ext cx="0" cy="161925"/>
          </a:xfrm>
          <a:custGeom>
            <a:avLst/>
            <a:gdLst/>
            <a:ahLst/>
            <a:cxnLst/>
            <a:rect l="l" t="t" r="r" b="b"/>
            <a:pathLst>
              <a:path h="161925">
                <a:moveTo>
                  <a:pt x="0" y="0"/>
                </a:moveTo>
                <a:lnTo>
                  <a:pt x="0" y="16167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994272" y="4141851"/>
            <a:ext cx="0" cy="421640"/>
          </a:xfrm>
          <a:custGeom>
            <a:avLst/>
            <a:gdLst/>
            <a:ahLst/>
            <a:cxnLst/>
            <a:rect l="l" t="t" r="r" b="b"/>
            <a:pathLst>
              <a:path h="421639">
                <a:moveTo>
                  <a:pt x="0" y="0"/>
                </a:moveTo>
                <a:lnTo>
                  <a:pt x="0" y="4216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948553" y="45634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948553" y="31069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6134353" y="3014091"/>
            <a:ext cx="0" cy="36195"/>
          </a:xfrm>
          <a:custGeom>
            <a:avLst/>
            <a:gdLst/>
            <a:ahLst/>
            <a:cxnLst/>
            <a:rect l="l" t="t" r="r" b="b"/>
            <a:pathLst>
              <a:path h="36194">
                <a:moveTo>
                  <a:pt x="0" y="0"/>
                </a:moveTo>
                <a:lnTo>
                  <a:pt x="0" y="360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6134353" y="3268471"/>
            <a:ext cx="0" cy="1203960"/>
          </a:xfrm>
          <a:custGeom>
            <a:avLst/>
            <a:gdLst/>
            <a:ahLst/>
            <a:cxnLst/>
            <a:rect l="l" t="t" r="r" b="b"/>
            <a:pathLst>
              <a:path h="1203960">
                <a:moveTo>
                  <a:pt x="0" y="0"/>
                </a:moveTo>
                <a:lnTo>
                  <a:pt x="0" y="120383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6088634" y="44723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6088634" y="3014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6147053" y="3005201"/>
            <a:ext cx="0" cy="45085"/>
          </a:xfrm>
          <a:custGeom>
            <a:avLst/>
            <a:gdLst/>
            <a:ahLst/>
            <a:cxnLst/>
            <a:rect l="l" t="t" r="r" b="b"/>
            <a:pathLst>
              <a:path h="45085">
                <a:moveTo>
                  <a:pt x="0" y="0"/>
                </a:moveTo>
                <a:lnTo>
                  <a:pt x="0" y="4495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6147053" y="3268471"/>
            <a:ext cx="0" cy="1195705"/>
          </a:xfrm>
          <a:custGeom>
            <a:avLst/>
            <a:gdLst/>
            <a:ahLst/>
            <a:cxnLst/>
            <a:rect l="l" t="t" r="r" b="b"/>
            <a:pathLst>
              <a:path h="1195704">
                <a:moveTo>
                  <a:pt x="0" y="0"/>
                </a:moveTo>
                <a:lnTo>
                  <a:pt x="0" y="11953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6101334" y="44637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6101334" y="300520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6267958" y="2918205"/>
            <a:ext cx="0" cy="132080"/>
          </a:xfrm>
          <a:custGeom>
            <a:avLst/>
            <a:gdLst/>
            <a:ahLst/>
            <a:cxnLst/>
            <a:rect l="l" t="t" r="r" b="b"/>
            <a:pathLst>
              <a:path h="132080">
                <a:moveTo>
                  <a:pt x="0" y="0"/>
                </a:moveTo>
                <a:lnTo>
                  <a:pt x="0" y="1319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6267958" y="3268471"/>
            <a:ext cx="0" cy="1111250"/>
          </a:xfrm>
          <a:custGeom>
            <a:avLst/>
            <a:gdLst/>
            <a:ahLst/>
            <a:cxnLst/>
            <a:rect l="l" t="t" r="r" b="b"/>
            <a:pathLst>
              <a:path h="1111250">
                <a:moveTo>
                  <a:pt x="0" y="0"/>
                </a:moveTo>
                <a:lnTo>
                  <a:pt x="0" y="11112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6222238" y="43797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6222238" y="29182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6312534" y="2884804"/>
            <a:ext cx="0" cy="165735"/>
          </a:xfrm>
          <a:custGeom>
            <a:avLst/>
            <a:gdLst/>
            <a:ahLst/>
            <a:cxnLst/>
            <a:rect l="l" t="t" r="r" b="b"/>
            <a:pathLst>
              <a:path h="165735">
                <a:moveTo>
                  <a:pt x="0" y="0"/>
                </a:moveTo>
                <a:lnTo>
                  <a:pt x="0" y="16535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6312534" y="3268471"/>
            <a:ext cx="0" cy="1079500"/>
          </a:xfrm>
          <a:custGeom>
            <a:avLst/>
            <a:gdLst/>
            <a:ahLst/>
            <a:cxnLst/>
            <a:rect l="l" t="t" r="r" b="b"/>
            <a:pathLst>
              <a:path h="1079500">
                <a:moveTo>
                  <a:pt x="0" y="0"/>
                </a:moveTo>
                <a:lnTo>
                  <a:pt x="0" y="10793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6266815" y="434784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6266815" y="288480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6356984" y="2850642"/>
            <a:ext cx="0" cy="200025"/>
          </a:xfrm>
          <a:custGeom>
            <a:avLst/>
            <a:gdLst/>
            <a:ahLst/>
            <a:cxnLst/>
            <a:rect l="l" t="t" r="r" b="b"/>
            <a:pathLst>
              <a:path h="200025">
                <a:moveTo>
                  <a:pt x="0" y="0"/>
                </a:moveTo>
                <a:lnTo>
                  <a:pt x="0" y="199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6356984" y="3268471"/>
            <a:ext cx="0" cy="1047115"/>
          </a:xfrm>
          <a:custGeom>
            <a:avLst/>
            <a:gdLst/>
            <a:ahLst/>
            <a:cxnLst/>
            <a:rect l="l" t="t" r="r" b="b"/>
            <a:pathLst>
              <a:path h="1047114">
                <a:moveTo>
                  <a:pt x="0" y="0"/>
                </a:moveTo>
                <a:lnTo>
                  <a:pt x="0" y="10469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6311265" y="43154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6311265" y="28506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6388861" y="2825876"/>
            <a:ext cx="0" cy="224790"/>
          </a:xfrm>
          <a:custGeom>
            <a:avLst/>
            <a:gdLst/>
            <a:ahLst/>
            <a:cxnLst/>
            <a:rect l="l" t="t" r="r" b="b"/>
            <a:pathLst>
              <a:path h="224789">
                <a:moveTo>
                  <a:pt x="0" y="0"/>
                </a:moveTo>
                <a:lnTo>
                  <a:pt x="0" y="2242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6388861" y="3268471"/>
            <a:ext cx="0" cy="1023619"/>
          </a:xfrm>
          <a:custGeom>
            <a:avLst/>
            <a:gdLst/>
            <a:ahLst/>
            <a:cxnLst/>
            <a:rect l="l" t="t" r="r" b="b"/>
            <a:pathLst>
              <a:path h="1023620">
                <a:moveTo>
                  <a:pt x="0" y="0"/>
                </a:moveTo>
                <a:lnTo>
                  <a:pt x="0" y="10234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6343141" y="429196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6343141" y="28258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6433439" y="2790570"/>
            <a:ext cx="0" cy="259715"/>
          </a:xfrm>
          <a:custGeom>
            <a:avLst/>
            <a:gdLst/>
            <a:ahLst/>
            <a:cxnLst/>
            <a:rect l="l" t="t" r="r" b="b"/>
            <a:pathLst>
              <a:path h="259714">
                <a:moveTo>
                  <a:pt x="0" y="0"/>
                </a:moveTo>
                <a:lnTo>
                  <a:pt x="0" y="2595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6433439" y="3268471"/>
            <a:ext cx="0" cy="990600"/>
          </a:xfrm>
          <a:custGeom>
            <a:avLst/>
            <a:gdLst/>
            <a:ahLst/>
            <a:cxnLst/>
            <a:rect l="l" t="t" r="r" b="b"/>
            <a:pathLst>
              <a:path h="990600">
                <a:moveTo>
                  <a:pt x="0" y="0"/>
                </a:moveTo>
                <a:lnTo>
                  <a:pt x="0" y="99034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6387719" y="4258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6387719" y="279057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6446139" y="2780410"/>
            <a:ext cx="0" cy="269875"/>
          </a:xfrm>
          <a:custGeom>
            <a:avLst/>
            <a:gdLst/>
            <a:ahLst/>
            <a:cxnLst/>
            <a:rect l="l" t="t" r="r" b="b"/>
            <a:pathLst>
              <a:path h="269875">
                <a:moveTo>
                  <a:pt x="0" y="0"/>
                </a:moveTo>
                <a:lnTo>
                  <a:pt x="0" y="2697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6446139" y="3268471"/>
            <a:ext cx="0" cy="981075"/>
          </a:xfrm>
          <a:custGeom>
            <a:avLst/>
            <a:gdLst/>
            <a:ahLst/>
            <a:cxnLst/>
            <a:rect l="l" t="t" r="r" b="b"/>
            <a:pathLst>
              <a:path h="981075">
                <a:moveTo>
                  <a:pt x="0" y="0"/>
                </a:moveTo>
                <a:lnTo>
                  <a:pt x="0" y="98082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6400419" y="4249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6400419" y="27804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6471539" y="2759836"/>
            <a:ext cx="0" cy="290830"/>
          </a:xfrm>
          <a:custGeom>
            <a:avLst/>
            <a:gdLst/>
            <a:ahLst/>
            <a:cxnLst/>
            <a:rect l="l" t="t" r="r" b="b"/>
            <a:pathLst>
              <a:path h="290830">
                <a:moveTo>
                  <a:pt x="0" y="0"/>
                </a:moveTo>
                <a:lnTo>
                  <a:pt x="0" y="2903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6471539" y="3268471"/>
            <a:ext cx="0" cy="962025"/>
          </a:xfrm>
          <a:custGeom>
            <a:avLst/>
            <a:gdLst/>
            <a:ahLst/>
            <a:cxnLst/>
            <a:rect l="l" t="t" r="r" b="b"/>
            <a:pathLst>
              <a:path h="962025">
                <a:moveTo>
                  <a:pt x="0" y="0"/>
                </a:moveTo>
                <a:lnTo>
                  <a:pt x="0" y="961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6425819" y="423011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6425819" y="275983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6522466" y="2718180"/>
            <a:ext cx="0" cy="332105"/>
          </a:xfrm>
          <a:custGeom>
            <a:avLst/>
            <a:gdLst/>
            <a:ahLst/>
            <a:cxnLst/>
            <a:rect l="l" t="t" r="r" b="b"/>
            <a:pathLst>
              <a:path h="332105">
                <a:moveTo>
                  <a:pt x="0" y="0"/>
                </a:moveTo>
                <a:lnTo>
                  <a:pt x="0" y="3319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6522466" y="3268471"/>
            <a:ext cx="0" cy="923290"/>
          </a:xfrm>
          <a:custGeom>
            <a:avLst/>
            <a:gdLst/>
            <a:ahLst/>
            <a:cxnLst/>
            <a:rect l="l" t="t" r="r" b="b"/>
            <a:pathLst>
              <a:path h="923289">
                <a:moveTo>
                  <a:pt x="0" y="0"/>
                </a:moveTo>
                <a:lnTo>
                  <a:pt x="0" y="923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6476746" y="4191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6476746" y="27181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617969" y="2637917"/>
            <a:ext cx="0" cy="412750"/>
          </a:xfrm>
          <a:custGeom>
            <a:avLst/>
            <a:gdLst/>
            <a:ahLst/>
            <a:cxnLst/>
            <a:rect l="l" t="t" r="r" b="b"/>
            <a:pathLst>
              <a:path h="412750">
                <a:moveTo>
                  <a:pt x="0" y="0"/>
                </a:moveTo>
                <a:lnTo>
                  <a:pt x="0" y="4122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617969" y="3268471"/>
            <a:ext cx="0" cy="849630"/>
          </a:xfrm>
          <a:custGeom>
            <a:avLst/>
            <a:gdLst/>
            <a:ahLst/>
            <a:cxnLst/>
            <a:rect l="l" t="t" r="r" b="b"/>
            <a:pathLst>
              <a:path h="849629">
                <a:moveTo>
                  <a:pt x="0" y="0"/>
                </a:moveTo>
                <a:lnTo>
                  <a:pt x="0" y="8493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572250" y="4117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572250" y="26379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656069" y="2605151"/>
            <a:ext cx="0" cy="445134"/>
          </a:xfrm>
          <a:custGeom>
            <a:avLst/>
            <a:gdLst/>
            <a:ahLst/>
            <a:cxnLst/>
            <a:rect l="l" t="t" r="r" b="b"/>
            <a:pathLst>
              <a:path h="445135">
                <a:moveTo>
                  <a:pt x="0" y="0"/>
                </a:moveTo>
                <a:lnTo>
                  <a:pt x="0" y="4450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656069" y="3268471"/>
            <a:ext cx="0" cy="819785"/>
          </a:xfrm>
          <a:custGeom>
            <a:avLst/>
            <a:gdLst/>
            <a:ahLst/>
            <a:cxnLst/>
            <a:rect l="l" t="t" r="r" b="b"/>
            <a:pathLst>
              <a:path h="819785">
                <a:moveTo>
                  <a:pt x="0" y="0"/>
                </a:moveTo>
                <a:lnTo>
                  <a:pt x="0" y="8196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610350" y="408812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610350" y="26051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687946" y="2577592"/>
            <a:ext cx="0" cy="473075"/>
          </a:xfrm>
          <a:custGeom>
            <a:avLst/>
            <a:gdLst/>
            <a:ahLst/>
            <a:cxnLst/>
            <a:rect l="l" t="t" r="r" b="b"/>
            <a:pathLst>
              <a:path h="473075">
                <a:moveTo>
                  <a:pt x="0" y="0"/>
                </a:moveTo>
                <a:lnTo>
                  <a:pt x="0" y="4725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687946" y="3268471"/>
            <a:ext cx="0" cy="795020"/>
          </a:xfrm>
          <a:custGeom>
            <a:avLst/>
            <a:gdLst/>
            <a:ahLst/>
            <a:cxnLst/>
            <a:rect l="l" t="t" r="r" b="b"/>
            <a:pathLst>
              <a:path h="795020">
                <a:moveTo>
                  <a:pt x="0" y="0"/>
                </a:moveTo>
                <a:lnTo>
                  <a:pt x="0" y="7946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642227" y="406311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642227" y="25775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719696" y="2549651"/>
            <a:ext cx="0" cy="501015"/>
          </a:xfrm>
          <a:custGeom>
            <a:avLst/>
            <a:gdLst/>
            <a:ahLst/>
            <a:cxnLst/>
            <a:rect l="l" t="t" r="r" b="b"/>
            <a:pathLst>
              <a:path h="501014">
                <a:moveTo>
                  <a:pt x="0" y="0"/>
                </a:moveTo>
                <a:lnTo>
                  <a:pt x="0" y="5005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719696" y="3268471"/>
            <a:ext cx="0" cy="769620"/>
          </a:xfrm>
          <a:custGeom>
            <a:avLst/>
            <a:gdLst/>
            <a:ahLst/>
            <a:cxnLst/>
            <a:rect l="l" t="t" r="r" b="b"/>
            <a:pathLst>
              <a:path h="769620">
                <a:moveTo>
                  <a:pt x="0" y="0"/>
                </a:moveTo>
                <a:lnTo>
                  <a:pt x="0" y="7696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673977" y="40380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673977" y="25496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853301" y="2430017"/>
            <a:ext cx="0" cy="620395"/>
          </a:xfrm>
          <a:custGeom>
            <a:avLst/>
            <a:gdLst/>
            <a:ahLst/>
            <a:cxnLst/>
            <a:rect l="l" t="t" r="r" b="b"/>
            <a:pathLst>
              <a:path h="620394">
                <a:moveTo>
                  <a:pt x="0" y="0"/>
                </a:moveTo>
                <a:lnTo>
                  <a:pt x="0" y="6201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853301" y="3268471"/>
            <a:ext cx="0" cy="663575"/>
          </a:xfrm>
          <a:custGeom>
            <a:avLst/>
            <a:gdLst/>
            <a:ahLst/>
            <a:cxnLst/>
            <a:rect l="l" t="t" r="r" b="b"/>
            <a:pathLst>
              <a:path h="663575">
                <a:moveTo>
                  <a:pt x="0" y="0"/>
                </a:moveTo>
                <a:lnTo>
                  <a:pt x="0" y="6635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807581" y="393204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807581" y="24300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878828" y="2406776"/>
            <a:ext cx="0" cy="643890"/>
          </a:xfrm>
          <a:custGeom>
            <a:avLst/>
            <a:gdLst/>
            <a:ahLst/>
            <a:cxnLst/>
            <a:rect l="l" t="t" r="r" b="b"/>
            <a:pathLst>
              <a:path h="643889">
                <a:moveTo>
                  <a:pt x="0" y="0"/>
                </a:moveTo>
                <a:lnTo>
                  <a:pt x="0" y="6433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6878828" y="3268471"/>
            <a:ext cx="0" cy="643255"/>
          </a:xfrm>
          <a:custGeom>
            <a:avLst/>
            <a:gdLst/>
            <a:ahLst/>
            <a:cxnLst/>
            <a:rect l="l" t="t" r="r" b="b"/>
            <a:pathLst>
              <a:path h="643254">
                <a:moveTo>
                  <a:pt x="0" y="0"/>
                </a:moveTo>
                <a:lnTo>
                  <a:pt x="0" y="6431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833107" y="391160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833107" y="24067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936105" y="2354072"/>
            <a:ext cx="0" cy="696595"/>
          </a:xfrm>
          <a:custGeom>
            <a:avLst/>
            <a:gdLst/>
            <a:ahLst/>
            <a:cxnLst/>
            <a:rect l="l" t="t" r="r" b="b"/>
            <a:pathLst>
              <a:path h="696594">
                <a:moveTo>
                  <a:pt x="0" y="0"/>
                </a:moveTo>
                <a:lnTo>
                  <a:pt x="0" y="6960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936105" y="3268471"/>
            <a:ext cx="0" cy="597535"/>
          </a:xfrm>
          <a:custGeom>
            <a:avLst/>
            <a:gdLst/>
            <a:ahLst/>
            <a:cxnLst/>
            <a:rect l="l" t="t" r="r" b="b"/>
            <a:pathLst>
              <a:path h="597535">
                <a:moveTo>
                  <a:pt x="0" y="0"/>
                </a:moveTo>
                <a:lnTo>
                  <a:pt x="0" y="5974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890384" y="38658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890384" y="23540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955155" y="2336292"/>
            <a:ext cx="0" cy="714375"/>
          </a:xfrm>
          <a:custGeom>
            <a:avLst/>
            <a:gdLst/>
            <a:ahLst/>
            <a:cxnLst/>
            <a:rect l="l" t="t" r="r" b="b"/>
            <a:pathLst>
              <a:path h="714375">
                <a:moveTo>
                  <a:pt x="0" y="0"/>
                </a:moveTo>
                <a:lnTo>
                  <a:pt x="0" y="7138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955155" y="3268471"/>
            <a:ext cx="0" cy="582295"/>
          </a:xfrm>
          <a:custGeom>
            <a:avLst/>
            <a:gdLst/>
            <a:ahLst/>
            <a:cxnLst/>
            <a:rect l="l" t="t" r="r" b="b"/>
            <a:pathLst>
              <a:path h="582295">
                <a:moveTo>
                  <a:pt x="0" y="0"/>
                </a:moveTo>
                <a:lnTo>
                  <a:pt x="0" y="5820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909434" y="385051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909434" y="2336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7254240" y="2052320"/>
            <a:ext cx="0" cy="998219"/>
          </a:xfrm>
          <a:custGeom>
            <a:avLst/>
            <a:gdLst/>
            <a:ahLst/>
            <a:cxnLst/>
            <a:rect l="l" t="t" r="r" b="b"/>
            <a:pathLst>
              <a:path h="998219">
                <a:moveTo>
                  <a:pt x="0" y="0"/>
                </a:moveTo>
                <a:lnTo>
                  <a:pt x="0" y="9978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7254240" y="3268471"/>
            <a:ext cx="0" cy="342900"/>
          </a:xfrm>
          <a:custGeom>
            <a:avLst/>
            <a:gdLst/>
            <a:ahLst/>
            <a:cxnLst/>
            <a:rect l="l" t="t" r="r" b="b"/>
            <a:pathLst>
              <a:path h="342900">
                <a:moveTo>
                  <a:pt x="0" y="0"/>
                </a:moveTo>
                <a:lnTo>
                  <a:pt x="0" y="3429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7208519" y="36113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7208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7498080" y="2941066"/>
            <a:ext cx="0" cy="1528445"/>
          </a:xfrm>
          <a:custGeom>
            <a:avLst/>
            <a:gdLst/>
            <a:ahLst/>
            <a:cxnLst/>
            <a:rect l="l" t="t" r="r" b="b"/>
            <a:pathLst>
              <a:path h="1528445">
                <a:moveTo>
                  <a:pt x="0" y="1528318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7498080" y="4469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7498080" y="42510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7498080" y="40327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7498080" y="3814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7498080" y="35960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7498080" y="3377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7498080" y="315937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7498080" y="294106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 txBox="1"/>
          <p:nvPr/>
        </p:nvSpPr>
        <p:spPr>
          <a:xfrm>
            <a:off x="7668259" y="2881373"/>
            <a:ext cx="1165860" cy="166814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  <a:p>
            <a:pPr marL="12700" marR="652780">
              <a:lnSpc>
                <a:spcPct val="1592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</a:t>
            </a: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 marR="5080">
              <a:lnSpc>
                <a:spcPct val="159200"/>
              </a:lnSpc>
            </a:pPr>
            <a:r>
              <a:rPr sz="900" dirty="0">
                <a:latin typeface="Arial"/>
                <a:cs typeface="Arial"/>
              </a:rPr>
              <a:t>coding_region </a:t>
            </a: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03" name="object 603"/>
          <p:cNvSpPr/>
          <p:nvPr/>
        </p:nvSpPr>
        <p:spPr>
          <a:xfrm>
            <a:off x="1143380" y="45637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143380" y="45637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270635" y="4533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270635" y="45339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506092" y="4479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506092" y="4479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709673" y="44333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709673" y="443331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1805177" y="44123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805177" y="44123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1900554" y="43917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1900554" y="43917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1996058" y="43718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1996058" y="43718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078735" y="4354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078735" y="43549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155189" y="43398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6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155189" y="433984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244217" y="4322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244217" y="432282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339720" y="4305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339720" y="43053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2358770" y="4301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358770" y="43018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390520" y="42962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2390520" y="42962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479675" y="42811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2479675" y="42811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562351" y="4267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562351" y="42678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740532" y="42416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740532" y="424167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816860" y="42316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816860" y="42316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842386" y="42284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842386" y="42284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3007867" y="4209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3007867" y="42099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3103245" y="42010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103245" y="420103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122295" y="41993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122295" y="41993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160522" y="41963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160522" y="41963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217798" y="4192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217798" y="419214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236848" y="41907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236848" y="41907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345053" y="41846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345053" y="418465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383279" y="41829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383279" y="41829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656838" y="41784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656838" y="41784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682365" y="41786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4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682365" y="41786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714115" y="41791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714115" y="41791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752341" y="4180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752341" y="4180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771391" y="41807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3771391" y="41807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3790441" y="4181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3790441" y="4181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3936872" y="41882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3936872" y="41882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3955922" y="4189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3955922" y="4189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4045077" y="41948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4045077" y="41948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4127753" y="42002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4127753" y="42002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6119495" y="3728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6119495" y="37283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6132195" y="3719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6132195" y="37195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6253098" y="36341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6253098" y="36341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6297676" y="36014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6297676" y="360146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6342126" y="35681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6342126" y="356819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6374003" y="3544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6374003" y="35440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6418579" y="35098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6418579" y="35098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6431279" y="34999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6431279" y="34999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6456679" y="34801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6456679" y="348018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6507606" y="34399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6507606" y="343992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6603110" y="33630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603110" y="33630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641210" y="33317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641210" y="33317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673088" y="33054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673088" y="330542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704838" y="32790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704838" y="327901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838442" y="31661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838442" y="31661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863968" y="31443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6863968" y="31443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6921245" y="30951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6921245" y="30951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6940295" y="3078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6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6940295" y="30786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7239381" y="28169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7239381" y="28169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 txBox="1"/>
          <p:nvPr/>
        </p:nvSpPr>
        <p:spPr>
          <a:xfrm>
            <a:off x="1839467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25384000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4" name="object 714"/>
          <p:cNvSpPr txBox="1"/>
          <p:nvPr/>
        </p:nvSpPr>
        <p:spPr>
          <a:xfrm>
            <a:off x="311213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25384200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5" name="object 715"/>
          <p:cNvSpPr txBox="1"/>
          <p:nvPr/>
        </p:nvSpPr>
        <p:spPr>
          <a:xfrm>
            <a:off x="4384802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25384400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6" name="object 716"/>
          <p:cNvSpPr txBox="1"/>
          <p:nvPr/>
        </p:nvSpPr>
        <p:spPr>
          <a:xfrm>
            <a:off x="5657469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25384600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7" name="object 717"/>
          <p:cNvSpPr txBox="1"/>
          <p:nvPr/>
        </p:nvSpPr>
        <p:spPr>
          <a:xfrm>
            <a:off x="693000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25384800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8" name="object 718"/>
          <p:cNvSpPr txBox="1"/>
          <p:nvPr/>
        </p:nvSpPr>
        <p:spPr>
          <a:xfrm>
            <a:off x="594230" y="4749074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9" name="object 719"/>
          <p:cNvSpPr txBox="1"/>
          <p:nvPr/>
        </p:nvSpPr>
        <p:spPr>
          <a:xfrm>
            <a:off x="594230" y="400688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20" name="object 720"/>
          <p:cNvSpPr txBox="1"/>
          <p:nvPr/>
        </p:nvSpPr>
        <p:spPr>
          <a:xfrm>
            <a:off x="594230" y="3264698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21" name="object 721"/>
          <p:cNvSpPr txBox="1"/>
          <p:nvPr/>
        </p:nvSpPr>
        <p:spPr>
          <a:xfrm>
            <a:off x="594230" y="252263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22" name="object 722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POMC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89</a:t>
            </a:r>
            <a:endParaRPr sz="1200">
              <a:latin typeface="Arial"/>
              <a:cs typeface="Arial"/>
            </a:endParaRPr>
          </a:p>
          <a:p>
            <a:pPr marL="74930" marR="6731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0.00053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0.045</a:t>
            </a:r>
            <a:endParaRPr sz="1200">
              <a:latin typeface="Arial"/>
              <a:cs typeface="Arial"/>
            </a:endParaRPr>
          </a:p>
        </p:txBody>
      </p:sp>
      <p:sp>
        <p:nvSpPr>
          <p:cNvPr id="724" name="object 724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1788160" y="3923538"/>
            <a:ext cx="4269740" cy="218440"/>
          </a:xfrm>
          <a:custGeom>
            <a:avLst/>
            <a:gdLst/>
            <a:ahLst/>
            <a:cxnLst/>
            <a:rect l="l" t="t" r="r" b="b"/>
            <a:pathLst>
              <a:path w="4269740" h="218439">
                <a:moveTo>
                  <a:pt x="0" y="218312"/>
                </a:moveTo>
                <a:lnTo>
                  <a:pt x="4269740" y="218312"/>
                </a:lnTo>
                <a:lnTo>
                  <a:pt x="4269740" y="0"/>
                </a:lnTo>
                <a:lnTo>
                  <a:pt x="0" y="0"/>
                </a:lnTo>
                <a:lnTo>
                  <a:pt x="0" y="2183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 txBox="1"/>
          <p:nvPr/>
        </p:nvSpPr>
        <p:spPr>
          <a:xfrm>
            <a:off x="3671061" y="3980305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7" name="object 727"/>
          <p:cNvSpPr/>
          <p:nvPr/>
        </p:nvSpPr>
        <p:spPr>
          <a:xfrm>
            <a:off x="5828919" y="4467605"/>
            <a:ext cx="31750" cy="0"/>
          </a:xfrm>
          <a:custGeom>
            <a:avLst/>
            <a:gdLst/>
            <a:ahLst/>
            <a:cxnLst/>
            <a:rect l="l" t="t" r="r" b="b"/>
            <a:pathLst>
              <a:path w="31750">
                <a:moveTo>
                  <a:pt x="0" y="0"/>
                </a:moveTo>
                <a:lnTo>
                  <a:pt x="31750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5828919" y="4431665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755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5860669" y="4431665"/>
            <a:ext cx="0" cy="71755"/>
          </a:xfrm>
          <a:custGeom>
            <a:avLst/>
            <a:gdLst/>
            <a:ahLst/>
            <a:cxnLst/>
            <a:rect l="l" t="t" r="r" b="b"/>
            <a:pathLst>
              <a:path h="71754">
                <a:moveTo>
                  <a:pt x="0" y="0"/>
                </a:moveTo>
                <a:lnTo>
                  <a:pt x="0" y="71755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914400" y="3268598"/>
            <a:ext cx="5144135" cy="218440"/>
          </a:xfrm>
          <a:custGeom>
            <a:avLst/>
            <a:gdLst/>
            <a:ahLst/>
            <a:cxnLst/>
            <a:rect l="l" t="t" r="r" b="b"/>
            <a:pathLst>
              <a:path w="5144135" h="218439">
                <a:moveTo>
                  <a:pt x="0" y="218312"/>
                </a:moveTo>
                <a:lnTo>
                  <a:pt x="5143627" y="218312"/>
                </a:lnTo>
                <a:lnTo>
                  <a:pt x="5143627" y="0"/>
                </a:lnTo>
                <a:lnTo>
                  <a:pt x="0" y="0"/>
                </a:lnTo>
                <a:lnTo>
                  <a:pt x="0" y="218312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 txBox="1"/>
          <p:nvPr/>
        </p:nvSpPr>
        <p:spPr>
          <a:xfrm>
            <a:off x="3103498" y="3326255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5" name="object 73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6064250" y="3050158"/>
            <a:ext cx="1433830" cy="218440"/>
          </a:xfrm>
          <a:custGeom>
            <a:avLst/>
            <a:gdLst/>
            <a:ahLst/>
            <a:cxnLst/>
            <a:rect l="l" t="t" r="r" b="b"/>
            <a:pathLst>
              <a:path w="1433829" h="218439">
                <a:moveTo>
                  <a:pt x="0" y="218312"/>
                </a:moveTo>
                <a:lnTo>
                  <a:pt x="1433829" y="218312"/>
                </a:lnTo>
                <a:lnTo>
                  <a:pt x="1433830" y="0"/>
                </a:lnTo>
                <a:lnTo>
                  <a:pt x="0" y="0"/>
                </a:lnTo>
                <a:lnTo>
                  <a:pt x="0" y="218312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 txBox="1"/>
          <p:nvPr/>
        </p:nvSpPr>
        <p:spPr>
          <a:xfrm>
            <a:off x="7146290" y="3114800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8" name="object 73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 txBox="1"/>
          <p:nvPr/>
        </p:nvSpPr>
        <p:spPr>
          <a:xfrm>
            <a:off x="914400" y="2831845"/>
            <a:ext cx="868044" cy="218440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40" name="object 740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41" name="object 741"/>
          <p:cNvSpPr txBox="1"/>
          <p:nvPr/>
        </p:nvSpPr>
        <p:spPr>
          <a:xfrm>
            <a:off x="5386959" y="4179060"/>
            <a:ext cx="883919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920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0.252)</a:t>
            </a:r>
            <a:endParaRPr sz="800">
              <a:latin typeface="Arial"/>
              <a:cs typeface="Arial"/>
            </a:endParaRPr>
          </a:p>
        </p:txBody>
      </p:sp>
      <p:sp>
        <p:nvSpPr>
          <p:cNvPr id="742" name="object 74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744" name="object 744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473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47367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02689" y="46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3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02689" y="46951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3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3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54377" y="42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754377" y="42872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886966" y="4190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886966" y="41902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991741" y="4114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991741" y="411416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061591" y="4063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2061591" y="40637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2375789" y="3840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2375789" y="3840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389758" y="3830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389758" y="38303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403729" y="38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403729" y="38205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515489" y="3742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15489" y="374281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606167" y="3680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606167" y="3680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620136" y="3670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620136" y="36706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41092" y="365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641092" y="36563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710942" y="3608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710942" y="36089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731897" y="3594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731897" y="359473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843657" y="351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843657" y="3519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899536" y="3482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899536" y="34828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927476" y="34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927476" y="346455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3025139" y="3400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3025139" y="34008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3088004" y="3360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3088004" y="33602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3220720" y="3276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3220720" y="32762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3269615" y="3245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3269615" y="3245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388233" y="317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388233" y="3172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409188" y="3160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409188" y="31601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681603" y="3000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681603" y="30003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786378" y="2941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786378" y="294157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835146" y="2914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835146" y="29147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960876" y="2847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960876" y="284721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995801" y="2828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995801" y="28287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4079621" y="2785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4079621" y="2785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4100576" y="2774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4100576" y="27749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4114546" y="2767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4114546" y="27678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4142485" y="2753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4142485" y="2753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4184396" y="2733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4184396" y="27331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4233164" y="2709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4233164" y="27094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4254119" y="2699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4254119" y="26995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4316984" y="2670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4316984" y="26700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4344923" y="265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4344923" y="26572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4400803" y="2632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4400803" y="26322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470653" y="2602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470653" y="26021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498594" y="259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498594" y="259041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547489" y="2570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547489" y="25706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666107" y="2525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666107" y="25255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721986" y="2505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721986" y="25059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826761" y="2472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826761" y="24723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868671" y="2460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868671" y="24601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882641" y="2456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882641" y="245617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910582" y="244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910582" y="244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5113020" y="2403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5113020" y="2403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5147945" y="2397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5147945" y="23975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5168900" y="2394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5168900" y="239420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5210809" y="2388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5210809" y="2388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5252720" y="2383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5252720" y="238353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5266690" y="2382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79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5266690" y="2382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5378450" y="2374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5378450" y="23742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5420233" y="2373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5420233" y="237312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5559933" y="237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5559933" y="237655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622797" y="2382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622797" y="238201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650738" y="2385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650738" y="238518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748528" y="2400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748528" y="24003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769483" y="2404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769483" y="24042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804408" y="2411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804408" y="24113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839205" y="2419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839205" y="24192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902071" y="2435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902071" y="24350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957951" y="24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957951" y="245084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999860" y="2463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999860" y="2463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6034785" y="24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6034785" y="247522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6125590" y="2507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6125590" y="25076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6230239" y="2549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6230239" y="25493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6244209" y="2555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6244209" y="25552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265164" y="2564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265164" y="256425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369939" y="2611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369939" y="26118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411848" y="2631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411848" y="263194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439789" y="2645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439789" y="26456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467728" y="265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467728" y="265963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6516623" y="2684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6516623" y="26846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6530593" y="2691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6530593" y="269189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6558533" y="2706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6558533" y="27066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6579489" y="2717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6579489" y="27178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6677152" y="2771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6677152" y="277139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6830821" y="2859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6830821" y="28597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6844792" y="286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6844792" y="2867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6886702" y="2892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6886702" y="289293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6914642" y="2909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6914642" y="290957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7089140" y="3016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7089140" y="301625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7193915" y="3081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7193915" y="308114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7242809" y="3111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7242809" y="311162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381633" y="5486400"/>
            <a:ext cx="5586730" cy="0"/>
          </a:xfrm>
          <a:custGeom>
            <a:avLst/>
            <a:gdLst/>
            <a:ahLst/>
            <a:cxnLst/>
            <a:rect l="l" t="t" r="r" b="b"/>
            <a:pathLst>
              <a:path w="5586730">
                <a:moveTo>
                  <a:pt x="0" y="0"/>
                </a:moveTo>
                <a:lnTo>
                  <a:pt x="5586348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38163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277825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417487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557136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696798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914400" y="1923669"/>
            <a:ext cx="0" cy="3496945"/>
          </a:xfrm>
          <a:custGeom>
            <a:avLst/>
            <a:gdLst/>
            <a:ahLst/>
            <a:cxnLst/>
            <a:rect l="l" t="t" r="r" b="b"/>
            <a:pathLst>
              <a:path h="3496945">
                <a:moveTo>
                  <a:pt x="0" y="0"/>
                </a:moveTo>
                <a:lnTo>
                  <a:pt x="0" y="3496817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822960" y="54204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822960" y="483768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822960" y="42548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822960" y="36720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5592445" y="3089275"/>
            <a:ext cx="1905635" cy="0"/>
          </a:xfrm>
          <a:custGeom>
            <a:avLst/>
            <a:gdLst/>
            <a:ahLst/>
            <a:cxnLst/>
            <a:rect l="l" t="t" r="r" b="b"/>
            <a:pathLst>
              <a:path w="1905634">
                <a:moveTo>
                  <a:pt x="0" y="0"/>
                </a:moveTo>
                <a:lnTo>
                  <a:pt x="190563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822960" y="3089275"/>
            <a:ext cx="105410" cy="0"/>
          </a:xfrm>
          <a:custGeom>
            <a:avLst/>
            <a:gdLst/>
            <a:ahLst/>
            <a:cxnLst/>
            <a:rect l="l" t="t" r="r" b="b"/>
            <a:pathLst>
              <a:path w="105409">
                <a:moveTo>
                  <a:pt x="0" y="0"/>
                </a:moveTo>
                <a:lnTo>
                  <a:pt x="104902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822960" y="25064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822960" y="192366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1149603" y="47395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1149603" y="47481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1153477" y="47480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1205483" y="46979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1205483" y="470662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209357" y="4706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757172" y="42900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1757172" y="429869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1761045" y="42986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1889886" y="419315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1889886" y="4201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1893633" y="42017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1994535" y="41170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1994535" y="41255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1998408" y="412565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064385" y="406666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064385" y="40751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068258" y="40752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378582" y="38430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378582" y="3846639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5" y="0"/>
                </a:lnTo>
              </a:path>
            </a:pathLst>
          </a:custGeom>
          <a:ln w="1930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382456" y="385159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392552" y="383324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396426" y="384181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406523" y="38234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406523" y="38319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410396" y="38320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518282" y="37456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518282" y="37542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522156" y="37541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609088" y="368312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609088" y="3686873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4" y="0"/>
                </a:lnTo>
              </a:path>
            </a:pathLst>
          </a:custGeom>
          <a:ln w="1905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612834" y="36916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623057" y="36736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626804" y="36821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644013" y="365925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644013" y="36677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647759" y="366782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2713863" y="36117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2713863" y="3613277"/>
            <a:ext cx="38100" cy="0"/>
          </a:xfrm>
          <a:custGeom>
            <a:avLst/>
            <a:gdLst/>
            <a:ahLst/>
            <a:cxnLst/>
            <a:rect l="l" t="t" r="r" b="b"/>
            <a:pathLst>
              <a:path w="38100">
                <a:moveTo>
                  <a:pt x="0" y="0"/>
                </a:moveTo>
                <a:lnTo>
                  <a:pt x="38100" y="0"/>
                </a:lnTo>
              </a:path>
            </a:pathLst>
          </a:custGeom>
          <a:ln w="237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2717609" y="362032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2734817" y="359765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2738564" y="36062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2846451" y="3522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2850324" y="353129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2902330" y="34857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2906204" y="34943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2930270" y="346735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2934144" y="3475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028060" y="34036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031807" y="34121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090926" y="336308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094672" y="337165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223514" y="32790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227387" y="32875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272409" y="3248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272409" y="325716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276282" y="32571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391153" y="31757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394900" y="31843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412109" y="31630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335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415855" y="31716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684396" y="30032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688270" y="30118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789171" y="29444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793045" y="29530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838066" y="29175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6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841813" y="292614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963796" y="28500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967543" y="285857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998595" y="283171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002468" y="284029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082415" y="27884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086288" y="27969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103370" y="27777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107243" y="27863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117340" y="27707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4121213" y="27793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4145279" y="275678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4149153" y="276536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4187190" y="27360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4191063" y="27446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4236084" y="2712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4239831" y="27209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4257040" y="27023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4260786" y="27108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4319904" y="26728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4319904" y="26814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4323651" y="268141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4347845" y="266001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4347845" y="26686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4351591" y="266858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4403597" y="26349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4403597" y="26436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4407471" y="264356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4473447" y="26048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4473447" y="261353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4477321" y="26134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4501388" y="25933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4501388" y="260184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4505261" y="260191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4550283" y="257340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4550283" y="258203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4554156" y="258197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4669028" y="252844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4669028" y="25369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4672774" y="253701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4724908" y="25087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4724908" y="25173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4728654" y="25173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4829555" y="24752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4829555" y="24837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4833429" y="24838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4871465" y="246291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4871465" y="24715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4875339" y="247148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4885435" y="245897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4885435" y="246761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4889309" y="246754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4913376" y="24513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4913376" y="245998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4917249" y="245992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5115940" y="24062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5115940" y="24147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5119687" y="24148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5150865" y="24003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5150865" y="24089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5154612" y="24088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5171821" y="239712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5171821" y="24056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5175567" y="240569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5213730" y="239128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5213730" y="23997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5217477" y="239985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5255514" y="23863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5255514" y="2394204"/>
            <a:ext cx="31115" cy="0"/>
          </a:xfrm>
          <a:custGeom>
            <a:avLst/>
            <a:gdLst/>
            <a:ahLst/>
            <a:cxnLst/>
            <a:rect l="l" t="t" r="r" b="b"/>
            <a:pathLst>
              <a:path w="31114">
                <a:moveTo>
                  <a:pt x="0" y="0"/>
                </a:moveTo>
                <a:lnTo>
                  <a:pt x="31114" y="0"/>
                </a:lnTo>
              </a:path>
            </a:pathLst>
          </a:custGeom>
          <a:ln w="11049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5259387" y="23949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5269484" y="2384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5273357" y="2393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5381244" y="23770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5381244" y="238569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5385117" y="238563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5423153" y="23759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5423153" y="238455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5426900" y="23844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5562853" y="237947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8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5562853" y="238798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5566600" y="238804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5625591" y="2384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5625591" y="239344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5629465" y="239350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5653532" y="238810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5653532" y="239661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5657405" y="23966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5751321" y="24030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5751321" y="24117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5755195" y="24116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5772277" y="24070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5772277" y="24156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5776150" y="24156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5807202" y="241427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5807202" y="24227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5811075" y="242284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5842127" y="24221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5842127" y="24306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5845873" y="24307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5904991" y="24378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5904991" y="24465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5908738" y="24464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5960871" y="24537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5960871" y="24622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5964618" y="246233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6002782" y="24667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6002782" y="24752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6006528" y="24752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6037579" y="247802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6037579" y="248666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6041453" y="248659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6128384" y="25104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6128384" y="25190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6132258" y="251898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6233159" y="25521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6233159" y="25608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6236906" y="25607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6247129" y="255816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6247129" y="25666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6250876" y="256673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6268084" y="25671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6268084" y="257568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6271831" y="25757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6372859" y="261467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6372859" y="262331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6376606" y="262324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6414770" y="26348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6414770" y="264337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6418516" y="26434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6442583" y="264858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6442583" y="26570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6446456" y="26571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6470522" y="26625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6470522" y="267106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6474396" y="26711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6519418" y="268744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6523291" y="26960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6533388" y="269481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6537261" y="270338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6561328" y="27094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6565201" y="27179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6582282" y="272059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6586156" y="272916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6680072" y="277418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6683819" y="278276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6833743" y="286257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6837489" y="287115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6847585" y="28708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6851459" y="287940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6889495" y="289572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810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6893369" y="290429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6917435" y="29124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6921309" y="292106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7092060" y="30190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7092060" y="302767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7095807" y="30276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7196835" y="30840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7196835" y="3092576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7200582" y="30926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7245731" y="311442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6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7245731" y="31230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7249477" y="31229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1158239" y="4141851"/>
            <a:ext cx="0" cy="1212850"/>
          </a:xfrm>
          <a:custGeom>
            <a:avLst/>
            <a:gdLst/>
            <a:ahLst/>
            <a:cxnLst/>
            <a:rect l="l" t="t" r="r" b="b"/>
            <a:pathLst>
              <a:path h="1212850">
                <a:moveTo>
                  <a:pt x="0" y="121246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1112519" y="535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1112519" y="414185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1214119" y="4113148"/>
            <a:ext cx="0" cy="1187450"/>
          </a:xfrm>
          <a:custGeom>
            <a:avLst/>
            <a:gdLst/>
            <a:ahLst/>
            <a:cxnLst/>
            <a:rect l="l" t="t" r="r" b="b"/>
            <a:pathLst>
              <a:path h="1187450">
                <a:moveTo>
                  <a:pt x="0" y="118694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1168400" y="530009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1168400" y="41131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1765807" y="3861815"/>
            <a:ext cx="0" cy="916940"/>
          </a:xfrm>
          <a:custGeom>
            <a:avLst/>
            <a:gdLst/>
            <a:ahLst/>
            <a:cxnLst/>
            <a:rect l="l" t="t" r="r" b="b"/>
            <a:pathLst>
              <a:path h="916939">
                <a:moveTo>
                  <a:pt x="0" y="0"/>
                </a:moveTo>
                <a:lnTo>
                  <a:pt x="0" y="91693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1720088" y="47787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1898395" y="3861815"/>
            <a:ext cx="0" cy="797560"/>
          </a:xfrm>
          <a:custGeom>
            <a:avLst/>
            <a:gdLst/>
            <a:ahLst/>
            <a:cxnLst/>
            <a:rect l="l" t="t" r="r" b="b"/>
            <a:pathLst>
              <a:path h="797560">
                <a:moveTo>
                  <a:pt x="0" y="0"/>
                </a:moveTo>
                <a:lnTo>
                  <a:pt x="0" y="7971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1852676" y="46589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2003170" y="3861815"/>
            <a:ext cx="0" cy="704850"/>
          </a:xfrm>
          <a:custGeom>
            <a:avLst/>
            <a:gdLst/>
            <a:ahLst/>
            <a:cxnLst/>
            <a:rect l="l" t="t" r="r" b="b"/>
            <a:pathLst>
              <a:path h="704850">
                <a:moveTo>
                  <a:pt x="0" y="0"/>
                </a:moveTo>
                <a:lnTo>
                  <a:pt x="0" y="70472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1957451" y="4566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2073020" y="3861815"/>
            <a:ext cx="0" cy="644525"/>
          </a:xfrm>
          <a:custGeom>
            <a:avLst/>
            <a:gdLst/>
            <a:ahLst/>
            <a:cxnLst/>
            <a:rect l="l" t="t" r="r" b="b"/>
            <a:pathLst>
              <a:path h="644525">
                <a:moveTo>
                  <a:pt x="0" y="0"/>
                </a:moveTo>
                <a:lnTo>
                  <a:pt x="0" y="6440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2027301" y="45058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2387219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2387219" y="4157217"/>
            <a:ext cx="0" cy="87630"/>
          </a:xfrm>
          <a:custGeom>
            <a:avLst/>
            <a:gdLst/>
            <a:ahLst/>
            <a:cxnLst/>
            <a:rect l="l" t="t" r="r" b="b"/>
            <a:pathLst>
              <a:path h="87629">
                <a:moveTo>
                  <a:pt x="0" y="0"/>
                </a:moveTo>
                <a:lnTo>
                  <a:pt x="0" y="873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2341498" y="42445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2401189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2401189" y="4157217"/>
            <a:ext cx="0" cy="76200"/>
          </a:xfrm>
          <a:custGeom>
            <a:avLst/>
            <a:gdLst/>
            <a:ahLst/>
            <a:cxnLst/>
            <a:rect l="l" t="t" r="r" b="b"/>
            <a:pathLst>
              <a:path h="76200">
                <a:moveTo>
                  <a:pt x="0" y="0"/>
                </a:moveTo>
                <a:lnTo>
                  <a:pt x="0" y="761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2355469" y="42334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2415158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2415158" y="4157217"/>
            <a:ext cx="0" cy="65405"/>
          </a:xfrm>
          <a:custGeom>
            <a:avLst/>
            <a:gdLst/>
            <a:ahLst/>
            <a:cxnLst/>
            <a:rect l="l" t="t" r="r" b="b"/>
            <a:pathLst>
              <a:path h="65404">
                <a:moveTo>
                  <a:pt x="0" y="0"/>
                </a:moveTo>
                <a:lnTo>
                  <a:pt x="0" y="65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2369439" y="42223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2526919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2617597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2631567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2652522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2722372" y="3252596"/>
            <a:ext cx="0" cy="18415"/>
          </a:xfrm>
          <a:custGeom>
            <a:avLst/>
            <a:gdLst/>
            <a:ahLst/>
            <a:cxnLst/>
            <a:rect l="l" t="t" r="r" b="b"/>
            <a:pathLst>
              <a:path h="18414">
                <a:moveTo>
                  <a:pt x="0" y="0"/>
                </a:moveTo>
                <a:lnTo>
                  <a:pt x="0" y="182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2722372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2743326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2855086" y="3566286"/>
            <a:ext cx="0" cy="295910"/>
          </a:xfrm>
          <a:custGeom>
            <a:avLst/>
            <a:gdLst/>
            <a:ahLst/>
            <a:cxnLst/>
            <a:rect l="l" t="t" r="r" b="b"/>
            <a:pathLst>
              <a:path h="295910">
                <a:moveTo>
                  <a:pt x="0" y="0"/>
                </a:moveTo>
                <a:lnTo>
                  <a:pt x="0" y="29552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2910967" y="3566286"/>
            <a:ext cx="0" cy="287655"/>
          </a:xfrm>
          <a:custGeom>
            <a:avLst/>
            <a:gdLst/>
            <a:ahLst/>
            <a:cxnLst/>
            <a:rect l="l" t="t" r="r" b="b"/>
            <a:pathLst>
              <a:path h="287654">
                <a:moveTo>
                  <a:pt x="0" y="0"/>
                </a:moveTo>
                <a:lnTo>
                  <a:pt x="0" y="28752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2865247" y="38538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2938907" y="3566286"/>
            <a:ext cx="0" cy="268605"/>
          </a:xfrm>
          <a:custGeom>
            <a:avLst/>
            <a:gdLst/>
            <a:ahLst/>
            <a:cxnLst/>
            <a:rect l="l" t="t" r="r" b="b"/>
            <a:pathLst>
              <a:path h="268604">
                <a:moveTo>
                  <a:pt x="0" y="0"/>
                </a:moveTo>
                <a:lnTo>
                  <a:pt x="0" y="2680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2893186" y="3834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036570" y="3566286"/>
            <a:ext cx="0" cy="201930"/>
          </a:xfrm>
          <a:custGeom>
            <a:avLst/>
            <a:gdLst/>
            <a:ahLst/>
            <a:cxnLst/>
            <a:rect l="l" t="t" r="r" b="b"/>
            <a:pathLst>
              <a:path h="201929">
                <a:moveTo>
                  <a:pt x="0" y="0"/>
                </a:moveTo>
                <a:lnTo>
                  <a:pt x="0" y="2016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2990850" y="37679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3099435" y="3566286"/>
            <a:ext cx="0" cy="160020"/>
          </a:xfrm>
          <a:custGeom>
            <a:avLst/>
            <a:gdLst/>
            <a:ahLst/>
            <a:cxnLst/>
            <a:rect l="l" t="t" r="r" b="b"/>
            <a:pathLst>
              <a:path h="160020">
                <a:moveTo>
                  <a:pt x="0" y="0"/>
                </a:moveTo>
                <a:lnTo>
                  <a:pt x="0" y="159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3053714" y="3726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3219291" y="2935351"/>
            <a:ext cx="0" cy="40640"/>
          </a:xfrm>
          <a:custGeom>
            <a:avLst/>
            <a:gdLst/>
            <a:ahLst/>
            <a:cxnLst/>
            <a:rect l="l" t="t" r="r" b="b"/>
            <a:pathLst>
              <a:path h="40639">
                <a:moveTo>
                  <a:pt x="0" y="0"/>
                </a:moveTo>
                <a:lnTo>
                  <a:pt x="0" y="401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3232150" y="3566286"/>
            <a:ext cx="0" cy="73660"/>
          </a:xfrm>
          <a:custGeom>
            <a:avLst/>
            <a:gdLst/>
            <a:ahLst/>
            <a:cxnLst/>
            <a:rect l="l" t="t" r="r" b="b"/>
            <a:pathLst>
              <a:path h="73660">
                <a:moveTo>
                  <a:pt x="0" y="0"/>
                </a:moveTo>
                <a:lnTo>
                  <a:pt x="0" y="735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3186429" y="36398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3186429" y="2935351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>
                <a:moveTo>
                  <a:pt x="0" y="0"/>
                </a:moveTo>
                <a:lnTo>
                  <a:pt x="24764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3243738" y="2905505"/>
            <a:ext cx="0" cy="70485"/>
          </a:xfrm>
          <a:custGeom>
            <a:avLst/>
            <a:gdLst/>
            <a:ahLst/>
            <a:cxnLst/>
            <a:rect l="l" t="t" r="r" b="b"/>
            <a:pathLst>
              <a:path h="70485">
                <a:moveTo>
                  <a:pt x="0" y="0"/>
                </a:moveTo>
                <a:lnTo>
                  <a:pt x="0" y="699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3281045" y="3566286"/>
            <a:ext cx="0" cy="42545"/>
          </a:xfrm>
          <a:custGeom>
            <a:avLst/>
            <a:gdLst/>
            <a:ahLst/>
            <a:cxnLst/>
            <a:rect l="l" t="t" r="r" b="b"/>
            <a:pathLst>
              <a:path h="42545">
                <a:moveTo>
                  <a:pt x="0" y="0"/>
                </a:moveTo>
                <a:lnTo>
                  <a:pt x="0" y="425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3235325" y="36088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3211195" y="2904617"/>
            <a:ext cx="184150" cy="0"/>
          </a:xfrm>
          <a:custGeom>
            <a:avLst/>
            <a:gdLst/>
            <a:ahLst/>
            <a:cxnLst/>
            <a:rect l="l" t="t" r="r" b="b"/>
            <a:pathLst>
              <a:path w="184150">
                <a:moveTo>
                  <a:pt x="0" y="0"/>
                </a:moveTo>
                <a:lnTo>
                  <a:pt x="18370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3211195" y="2898330"/>
            <a:ext cx="205104" cy="0"/>
          </a:xfrm>
          <a:custGeom>
            <a:avLst/>
            <a:gdLst/>
            <a:ahLst/>
            <a:cxnLst/>
            <a:rect l="l" t="t" r="r" b="b"/>
            <a:pathLst>
              <a:path w="205104">
                <a:moveTo>
                  <a:pt x="0" y="0"/>
                </a:moveTo>
                <a:lnTo>
                  <a:pt x="20466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3693033" y="2663444"/>
            <a:ext cx="0" cy="16510"/>
          </a:xfrm>
          <a:custGeom>
            <a:avLst/>
            <a:gdLst/>
            <a:ahLst/>
            <a:cxnLst/>
            <a:rect l="l" t="t" r="r" b="b"/>
            <a:pathLst>
              <a:path h="16510">
                <a:moveTo>
                  <a:pt x="0" y="0"/>
                </a:moveTo>
                <a:lnTo>
                  <a:pt x="0" y="1650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3688270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3647313" y="26634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3797808" y="2605532"/>
            <a:ext cx="0" cy="74930"/>
          </a:xfrm>
          <a:custGeom>
            <a:avLst/>
            <a:gdLst/>
            <a:ahLst/>
            <a:cxnLst/>
            <a:rect l="l" t="t" r="r" b="b"/>
            <a:pathLst>
              <a:path h="74930">
                <a:moveTo>
                  <a:pt x="0" y="0"/>
                </a:moveTo>
                <a:lnTo>
                  <a:pt x="0" y="744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3793045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3752088" y="26055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3846576" y="2579242"/>
            <a:ext cx="0" cy="100965"/>
          </a:xfrm>
          <a:custGeom>
            <a:avLst/>
            <a:gdLst/>
            <a:ahLst/>
            <a:cxnLst/>
            <a:rect l="l" t="t" r="r" b="b"/>
            <a:pathLst>
              <a:path h="100964">
                <a:moveTo>
                  <a:pt x="0" y="0"/>
                </a:moveTo>
                <a:lnTo>
                  <a:pt x="0" y="1007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384181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3841813" y="32719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3800855" y="32730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3800855" y="25792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3972305" y="2513329"/>
            <a:ext cx="0" cy="167005"/>
          </a:xfrm>
          <a:custGeom>
            <a:avLst/>
            <a:gdLst/>
            <a:ahLst/>
            <a:cxnLst/>
            <a:rect l="l" t="t" r="r" b="b"/>
            <a:pathLst>
              <a:path h="167005">
                <a:moveTo>
                  <a:pt x="0" y="0"/>
                </a:moveTo>
                <a:lnTo>
                  <a:pt x="0" y="1666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396754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3926585" y="25133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007230" y="2495550"/>
            <a:ext cx="0" cy="184785"/>
          </a:xfrm>
          <a:custGeom>
            <a:avLst/>
            <a:gdLst/>
            <a:ahLst/>
            <a:cxnLst/>
            <a:rect l="l" t="t" r="r" b="b"/>
            <a:pathLst>
              <a:path h="184785">
                <a:moveTo>
                  <a:pt x="0" y="0"/>
                </a:moveTo>
                <a:lnTo>
                  <a:pt x="0" y="184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002468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3961510" y="24955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091051" y="2453767"/>
            <a:ext cx="0" cy="226695"/>
          </a:xfrm>
          <a:custGeom>
            <a:avLst/>
            <a:gdLst/>
            <a:ahLst/>
            <a:cxnLst/>
            <a:rect l="l" t="t" r="r" b="b"/>
            <a:pathLst>
              <a:path h="226694">
                <a:moveTo>
                  <a:pt x="0" y="0"/>
                </a:moveTo>
                <a:lnTo>
                  <a:pt x="0" y="22618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086288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045330" y="24537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112005" y="2443479"/>
            <a:ext cx="0" cy="236854"/>
          </a:xfrm>
          <a:custGeom>
            <a:avLst/>
            <a:gdLst/>
            <a:ahLst/>
            <a:cxnLst/>
            <a:rect l="l" t="t" r="r" b="b"/>
            <a:pathLst>
              <a:path h="236855">
                <a:moveTo>
                  <a:pt x="0" y="0"/>
                </a:moveTo>
                <a:lnTo>
                  <a:pt x="0" y="2364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10724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066285" y="24434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125976" y="2436748"/>
            <a:ext cx="0" cy="243204"/>
          </a:xfrm>
          <a:custGeom>
            <a:avLst/>
            <a:gdLst/>
            <a:ahLst/>
            <a:cxnLst/>
            <a:rect l="l" t="t" r="r" b="b"/>
            <a:pathLst>
              <a:path h="243205">
                <a:moveTo>
                  <a:pt x="0" y="0"/>
                </a:moveTo>
                <a:lnTo>
                  <a:pt x="0" y="2432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12121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4080255" y="24367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4153915" y="2423286"/>
            <a:ext cx="0" cy="257175"/>
          </a:xfrm>
          <a:custGeom>
            <a:avLst/>
            <a:gdLst/>
            <a:ahLst/>
            <a:cxnLst/>
            <a:rect l="l" t="t" r="r" b="b"/>
            <a:pathLst>
              <a:path h="257175">
                <a:moveTo>
                  <a:pt x="0" y="0"/>
                </a:moveTo>
                <a:lnTo>
                  <a:pt x="0" y="256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414915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4108196" y="24232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4195826" y="2403475"/>
            <a:ext cx="0" cy="276860"/>
          </a:xfrm>
          <a:custGeom>
            <a:avLst/>
            <a:gdLst/>
            <a:ahLst/>
            <a:cxnLst/>
            <a:rect l="l" t="t" r="r" b="b"/>
            <a:pathLst>
              <a:path h="276860">
                <a:moveTo>
                  <a:pt x="0" y="0"/>
                </a:moveTo>
                <a:lnTo>
                  <a:pt x="0" y="2764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4191063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4150105" y="24034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4244594" y="2380742"/>
            <a:ext cx="0" cy="299720"/>
          </a:xfrm>
          <a:custGeom>
            <a:avLst/>
            <a:gdLst/>
            <a:ahLst/>
            <a:cxnLst/>
            <a:rect l="l" t="t" r="r" b="b"/>
            <a:pathLst>
              <a:path h="299719">
                <a:moveTo>
                  <a:pt x="0" y="0"/>
                </a:moveTo>
                <a:lnTo>
                  <a:pt x="0" y="2992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4239831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4198873" y="238074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4265548" y="2371217"/>
            <a:ext cx="0" cy="309245"/>
          </a:xfrm>
          <a:custGeom>
            <a:avLst/>
            <a:gdLst/>
            <a:ahLst/>
            <a:cxnLst/>
            <a:rect l="l" t="t" r="r" b="b"/>
            <a:pathLst>
              <a:path h="309244">
                <a:moveTo>
                  <a:pt x="0" y="0"/>
                </a:moveTo>
                <a:lnTo>
                  <a:pt x="0" y="3087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4260786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4219828" y="23712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4328414" y="2343023"/>
            <a:ext cx="0" cy="337185"/>
          </a:xfrm>
          <a:custGeom>
            <a:avLst/>
            <a:gdLst/>
            <a:ahLst/>
            <a:cxnLst/>
            <a:rect l="l" t="t" r="r" b="b"/>
            <a:pathLst>
              <a:path h="337185">
                <a:moveTo>
                  <a:pt x="0" y="0"/>
                </a:moveTo>
                <a:lnTo>
                  <a:pt x="0" y="33693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4323651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4282694" y="23430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4356353" y="2330830"/>
            <a:ext cx="0" cy="349250"/>
          </a:xfrm>
          <a:custGeom>
            <a:avLst/>
            <a:gdLst/>
            <a:ahLst/>
            <a:cxnLst/>
            <a:rect l="l" t="t" r="r" b="b"/>
            <a:pathLst>
              <a:path h="349250">
                <a:moveTo>
                  <a:pt x="0" y="0"/>
                </a:moveTo>
                <a:lnTo>
                  <a:pt x="0" y="3491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4351591" y="297541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4310634" y="23308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4412234" y="2306954"/>
            <a:ext cx="0" cy="373380"/>
          </a:xfrm>
          <a:custGeom>
            <a:avLst/>
            <a:gdLst/>
            <a:ahLst/>
            <a:cxnLst/>
            <a:rect l="l" t="t" r="r" b="b"/>
            <a:pathLst>
              <a:path h="373380">
                <a:moveTo>
                  <a:pt x="0" y="0"/>
                </a:moveTo>
                <a:lnTo>
                  <a:pt x="0" y="3729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4407471" y="297783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4366514" y="29803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4366514" y="2306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4482084" y="2278252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5">
                <a:moveTo>
                  <a:pt x="0" y="0"/>
                </a:moveTo>
                <a:lnTo>
                  <a:pt x="0" y="4017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4436364" y="22782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4510023" y="2267076"/>
            <a:ext cx="0" cy="413384"/>
          </a:xfrm>
          <a:custGeom>
            <a:avLst/>
            <a:gdLst/>
            <a:ahLst/>
            <a:cxnLst/>
            <a:rect l="l" t="t" r="r" b="b"/>
            <a:pathLst>
              <a:path h="413385">
                <a:moveTo>
                  <a:pt x="0" y="0"/>
                </a:moveTo>
                <a:lnTo>
                  <a:pt x="0" y="41287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4464303" y="22670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4558919" y="2248154"/>
            <a:ext cx="0" cy="431800"/>
          </a:xfrm>
          <a:custGeom>
            <a:avLst/>
            <a:gdLst/>
            <a:ahLst/>
            <a:cxnLst/>
            <a:rect l="l" t="t" r="r" b="b"/>
            <a:pathLst>
              <a:path h="431800">
                <a:moveTo>
                  <a:pt x="0" y="0"/>
                </a:moveTo>
                <a:lnTo>
                  <a:pt x="0" y="4318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4586859" y="2915920"/>
            <a:ext cx="17780" cy="0"/>
          </a:xfrm>
          <a:custGeom>
            <a:avLst/>
            <a:gdLst/>
            <a:ahLst/>
            <a:cxnLst/>
            <a:rect l="l" t="t" r="r" b="b"/>
            <a:pathLst>
              <a:path w="17779">
                <a:moveTo>
                  <a:pt x="0" y="0"/>
                </a:moveTo>
                <a:lnTo>
                  <a:pt x="1778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4513198" y="22481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4677536" y="2204847"/>
            <a:ext cx="0" cy="664210"/>
          </a:xfrm>
          <a:custGeom>
            <a:avLst/>
            <a:gdLst/>
            <a:ahLst/>
            <a:cxnLst/>
            <a:rect l="l" t="t" r="r" b="b"/>
            <a:pathLst>
              <a:path h="664210">
                <a:moveTo>
                  <a:pt x="0" y="664210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4631816" y="2869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4631816" y="22048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4733416" y="2185923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939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4687696" y="28488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4687696" y="21859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4838191" y="2153157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6611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4792471" y="2814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4792471" y="21531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4880102" y="2141092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7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4834382" y="28018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4834382" y="21410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4894071" y="2137282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65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4848352" y="27979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4848352" y="21372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4922011" y="2129663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52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4876291" y="27901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4876291" y="21296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124450" y="2084451"/>
            <a:ext cx="0" cy="661035"/>
          </a:xfrm>
          <a:custGeom>
            <a:avLst/>
            <a:gdLst/>
            <a:ahLst/>
            <a:cxnLst/>
            <a:rect l="l" t="t" r="r" b="b"/>
            <a:pathLst>
              <a:path h="661035">
                <a:moveTo>
                  <a:pt x="0" y="660781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078729" y="2737992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230" y="0"/>
                </a:lnTo>
              </a:path>
            </a:pathLst>
          </a:custGeom>
          <a:ln w="2400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078729" y="2076704"/>
            <a:ext cx="189230" cy="0"/>
          </a:xfrm>
          <a:custGeom>
            <a:avLst/>
            <a:gdLst/>
            <a:ahLst/>
            <a:cxnLst/>
            <a:rect l="l" t="t" r="r" b="b"/>
            <a:pathLst>
              <a:path w="189229">
                <a:moveTo>
                  <a:pt x="0" y="0"/>
                </a:moveTo>
                <a:lnTo>
                  <a:pt x="189230" y="0"/>
                </a:lnTo>
              </a:path>
            </a:pathLst>
          </a:custGeom>
          <a:ln w="25018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159375" y="2078354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66116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113654" y="2739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113654" y="2078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180329" y="2075052"/>
            <a:ext cx="0" cy="661670"/>
          </a:xfrm>
          <a:custGeom>
            <a:avLst/>
            <a:gdLst/>
            <a:ahLst/>
            <a:cxnLst/>
            <a:rect l="l" t="t" r="r" b="b"/>
            <a:pathLst>
              <a:path h="661669">
                <a:moveTo>
                  <a:pt x="0" y="661288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134609" y="2731198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5260" y="0"/>
                </a:lnTo>
              </a:path>
            </a:pathLst>
          </a:custGeom>
          <a:ln w="19812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134609" y="2069401"/>
            <a:ext cx="175260" cy="0"/>
          </a:xfrm>
          <a:custGeom>
            <a:avLst/>
            <a:gdLst/>
            <a:ahLst/>
            <a:cxnLst/>
            <a:rect l="l" t="t" r="r" b="b"/>
            <a:pathLst>
              <a:path w="175260">
                <a:moveTo>
                  <a:pt x="0" y="0"/>
                </a:moveTo>
                <a:lnTo>
                  <a:pt x="175260" y="0"/>
                </a:lnTo>
              </a:path>
            </a:pathLst>
          </a:custGeom>
          <a:ln w="20827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222240" y="2068957"/>
            <a:ext cx="0" cy="662305"/>
          </a:xfrm>
          <a:custGeom>
            <a:avLst/>
            <a:gdLst/>
            <a:ahLst/>
            <a:cxnLst/>
            <a:rect l="l" t="t" r="r" b="b"/>
            <a:pathLst>
              <a:path h="662305">
                <a:moveTo>
                  <a:pt x="0" y="66179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264150" y="2063750"/>
            <a:ext cx="0" cy="662305"/>
          </a:xfrm>
          <a:custGeom>
            <a:avLst/>
            <a:gdLst/>
            <a:ahLst/>
            <a:cxnLst/>
            <a:rect l="l" t="t" r="r" b="b"/>
            <a:pathLst>
              <a:path h="662305">
                <a:moveTo>
                  <a:pt x="0" y="662304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278120" y="2062226"/>
            <a:ext cx="0" cy="662940"/>
          </a:xfrm>
          <a:custGeom>
            <a:avLst/>
            <a:gdLst/>
            <a:ahLst/>
            <a:cxnLst/>
            <a:rect l="l" t="t" r="r" b="b"/>
            <a:pathLst>
              <a:path h="662939">
                <a:moveTo>
                  <a:pt x="0" y="662432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232400" y="27246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232400" y="20622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389879" y="2053717"/>
            <a:ext cx="0" cy="664210"/>
          </a:xfrm>
          <a:custGeom>
            <a:avLst/>
            <a:gdLst/>
            <a:ahLst/>
            <a:cxnLst/>
            <a:rect l="l" t="t" r="r" b="b"/>
            <a:pathLst>
              <a:path h="664210">
                <a:moveTo>
                  <a:pt x="0" y="663956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344159" y="2717228"/>
            <a:ext cx="133350" cy="0"/>
          </a:xfrm>
          <a:custGeom>
            <a:avLst/>
            <a:gdLst/>
            <a:ahLst/>
            <a:cxnLst/>
            <a:rect l="l" t="t" r="r" b="b"/>
            <a:pathLst>
              <a:path w="133350">
                <a:moveTo>
                  <a:pt x="0" y="0"/>
                </a:moveTo>
                <a:lnTo>
                  <a:pt x="133223" y="0"/>
                </a:lnTo>
              </a:path>
            </a:pathLst>
          </a:custGeom>
          <a:ln w="1041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5344159" y="20537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5431663" y="2052320"/>
            <a:ext cx="0" cy="664845"/>
          </a:xfrm>
          <a:custGeom>
            <a:avLst/>
            <a:gdLst/>
            <a:ahLst/>
            <a:cxnLst/>
            <a:rect l="l" t="t" r="r" b="b"/>
            <a:pathLst>
              <a:path h="664844">
                <a:moveTo>
                  <a:pt x="0" y="664463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5385942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5571363" y="2055241"/>
            <a:ext cx="0" cy="666115"/>
          </a:xfrm>
          <a:custGeom>
            <a:avLst/>
            <a:gdLst/>
            <a:ahLst/>
            <a:cxnLst/>
            <a:rect l="l" t="t" r="r" b="b"/>
            <a:pathLst>
              <a:path h="666114">
                <a:moveTo>
                  <a:pt x="0" y="665607"/>
                </a:move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5634228" y="2060448"/>
            <a:ext cx="0" cy="619760"/>
          </a:xfrm>
          <a:custGeom>
            <a:avLst/>
            <a:gdLst/>
            <a:ahLst/>
            <a:cxnLst/>
            <a:rect l="l" t="t" r="r" b="b"/>
            <a:pathLst>
              <a:path h="619760">
                <a:moveTo>
                  <a:pt x="0" y="0"/>
                </a:moveTo>
                <a:lnTo>
                  <a:pt x="0" y="619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5525642" y="2726435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>
                <a:moveTo>
                  <a:pt x="0" y="0"/>
                </a:moveTo>
                <a:lnTo>
                  <a:pt x="7366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5525642" y="2060448"/>
            <a:ext cx="182245" cy="0"/>
          </a:xfrm>
          <a:custGeom>
            <a:avLst/>
            <a:gdLst/>
            <a:ahLst/>
            <a:cxnLst/>
            <a:rect l="l" t="t" r="r" b="b"/>
            <a:pathLst>
              <a:path w="182245">
                <a:moveTo>
                  <a:pt x="0" y="0"/>
                </a:moveTo>
                <a:lnTo>
                  <a:pt x="18224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5662167" y="2063750"/>
            <a:ext cx="0" cy="616585"/>
          </a:xfrm>
          <a:custGeom>
            <a:avLst/>
            <a:gdLst/>
            <a:ahLst/>
            <a:cxnLst/>
            <a:rect l="l" t="t" r="r" b="b"/>
            <a:pathLst>
              <a:path h="616585">
                <a:moveTo>
                  <a:pt x="0" y="0"/>
                </a:moveTo>
                <a:lnTo>
                  <a:pt x="0" y="6162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5759958" y="2078863"/>
            <a:ext cx="0" cy="601345"/>
          </a:xfrm>
          <a:custGeom>
            <a:avLst/>
            <a:gdLst/>
            <a:ahLst/>
            <a:cxnLst/>
            <a:rect l="l" t="t" r="r" b="b"/>
            <a:pathLst>
              <a:path h="601344">
                <a:moveTo>
                  <a:pt x="0" y="0"/>
                </a:moveTo>
                <a:lnTo>
                  <a:pt x="0" y="6010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5714238" y="20788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5780913" y="2082926"/>
            <a:ext cx="0" cy="597535"/>
          </a:xfrm>
          <a:custGeom>
            <a:avLst/>
            <a:gdLst/>
            <a:ahLst/>
            <a:cxnLst/>
            <a:rect l="l" t="t" r="r" b="b"/>
            <a:pathLst>
              <a:path h="597535">
                <a:moveTo>
                  <a:pt x="0" y="0"/>
                </a:moveTo>
                <a:lnTo>
                  <a:pt x="0" y="59702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5735192" y="208292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5815838" y="2090292"/>
            <a:ext cx="0" cy="589915"/>
          </a:xfrm>
          <a:custGeom>
            <a:avLst/>
            <a:gdLst/>
            <a:ahLst/>
            <a:cxnLst/>
            <a:rect l="l" t="t" r="r" b="b"/>
            <a:pathLst>
              <a:path h="589914">
                <a:moveTo>
                  <a:pt x="0" y="0"/>
                </a:moveTo>
                <a:lnTo>
                  <a:pt x="0" y="5896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5770117" y="20902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5850635" y="2098294"/>
            <a:ext cx="0" cy="581660"/>
          </a:xfrm>
          <a:custGeom>
            <a:avLst/>
            <a:gdLst/>
            <a:ahLst/>
            <a:cxnLst/>
            <a:rect l="l" t="t" r="r" b="b"/>
            <a:pathLst>
              <a:path h="581660">
                <a:moveTo>
                  <a:pt x="0" y="0"/>
                </a:moveTo>
                <a:lnTo>
                  <a:pt x="0" y="58165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5804915" y="209829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5913501" y="2114550"/>
            <a:ext cx="0" cy="565785"/>
          </a:xfrm>
          <a:custGeom>
            <a:avLst/>
            <a:gdLst/>
            <a:ahLst/>
            <a:cxnLst/>
            <a:rect l="l" t="t" r="r" b="b"/>
            <a:pathLst>
              <a:path h="565785">
                <a:moveTo>
                  <a:pt x="0" y="0"/>
                </a:moveTo>
                <a:lnTo>
                  <a:pt x="0" y="5654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5867780" y="21145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5969380" y="2130805"/>
            <a:ext cx="0" cy="549275"/>
          </a:xfrm>
          <a:custGeom>
            <a:avLst/>
            <a:gdLst/>
            <a:ahLst/>
            <a:cxnLst/>
            <a:rect l="l" t="t" r="r" b="b"/>
            <a:pathLst>
              <a:path h="549275">
                <a:moveTo>
                  <a:pt x="0" y="0"/>
                </a:moveTo>
                <a:lnTo>
                  <a:pt x="0" y="5491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5923660" y="21308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6011290" y="2144141"/>
            <a:ext cx="0" cy="535940"/>
          </a:xfrm>
          <a:custGeom>
            <a:avLst/>
            <a:gdLst/>
            <a:ahLst/>
            <a:cxnLst/>
            <a:rect l="l" t="t" r="r" b="b"/>
            <a:pathLst>
              <a:path h="535939">
                <a:moveTo>
                  <a:pt x="0" y="0"/>
                </a:moveTo>
                <a:lnTo>
                  <a:pt x="0" y="5358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5965571" y="214414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6046215" y="2155825"/>
            <a:ext cx="0" cy="524510"/>
          </a:xfrm>
          <a:custGeom>
            <a:avLst/>
            <a:gdLst/>
            <a:ahLst/>
            <a:cxnLst/>
            <a:rect l="l" t="t" r="r" b="b"/>
            <a:pathLst>
              <a:path h="524510">
                <a:moveTo>
                  <a:pt x="0" y="0"/>
                </a:moveTo>
                <a:lnTo>
                  <a:pt x="0" y="5241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6000496" y="21558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6137021" y="2188972"/>
            <a:ext cx="0" cy="491490"/>
          </a:xfrm>
          <a:custGeom>
            <a:avLst/>
            <a:gdLst/>
            <a:ahLst/>
            <a:cxnLst/>
            <a:rect l="l" t="t" r="r" b="b"/>
            <a:pathLst>
              <a:path h="491489">
                <a:moveTo>
                  <a:pt x="0" y="0"/>
                </a:moveTo>
                <a:lnTo>
                  <a:pt x="0" y="4909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6091301" y="21889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6241669" y="2231517"/>
            <a:ext cx="0" cy="448945"/>
          </a:xfrm>
          <a:custGeom>
            <a:avLst/>
            <a:gdLst/>
            <a:ahLst/>
            <a:cxnLst/>
            <a:rect l="l" t="t" r="r" b="b"/>
            <a:pathLst>
              <a:path h="448944">
                <a:moveTo>
                  <a:pt x="0" y="0"/>
                </a:moveTo>
                <a:lnTo>
                  <a:pt x="0" y="4484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6195948" y="22315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6255639" y="2237485"/>
            <a:ext cx="0" cy="442595"/>
          </a:xfrm>
          <a:custGeom>
            <a:avLst/>
            <a:gdLst/>
            <a:ahLst/>
            <a:cxnLst/>
            <a:rect l="l" t="t" r="r" b="b"/>
            <a:pathLst>
              <a:path h="442594">
                <a:moveTo>
                  <a:pt x="0" y="0"/>
                </a:moveTo>
                <a:lnTo>
                  <a:pt x="0" y="4424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6209919" y="223748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6276594" y="2246629"/>
            <a:ext cx="0" cy="433705"/>
          </a:xfrm>
          <a:custGeom>
            <a:avLst/>
            <a:gdLst/>
            <a:ahLst/>
            <a:cxnLst/>
            <a:rect l="l" t="t" r="r" b="b"/>
            <a:pathLst>
              <a:path h="433705">
                <a:moveTo>
                  <a:pt x="0" y="0"/>
                </a:moveTo>
                <a:lnTo>
                  <a:pt x="0" y="433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6230873" y="22466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6381369" y="2294508"/>
            <a:ext cx="0" cy="385445"/>
          </a:xfrm>
          <a:custGeom>
            <a:avLst/>
            <a:gdLst/>
            <a:ahLst/>
            <a:cxnLst/>
            <a:rect l="l" t="t" r="r" b="b"/>
            <a:pathLst>
              <a:path h="385444">
                <a:moveTo>
                  <a:pt x="0" y="0"/>
                </a:moveTo>
                <a:lnTo>
                  <a:pt x="0" y="3854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6335648" y="22945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6423278" y="2314575"/>
            <a:ext cx="0" cy="365760"/>
          </a:xfrm>
          <a:custGeom>
            <a:avLst/>
            <a:gdLst/>
            <a:ahLst/>
            <a:cxnLst/>
            <a:rect l="l" t="t" r="r" b="b"/>
            <a:pathLst>
              <a:path h="365760">
                <a:moveTo>
                  <a:pt x="0" y="0"/>
                </a:moveTo>
                <a:lnTo>
                  <a:pt x="0" y="3653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6377559" y="29721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6377559" y="23145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/>
          <p:nvPr/>
        </p:nvSpPr>
        <p:spPr>
          <a:xfrm>
            <a:off x="6451219" y="2328164"/>
            <a:ext cx="0" cy="351790"/>
          </a:xfrm>
          <a:custGeom>
            <a:avLst/>
            <a:gdLst/>
            <a:ahLst/>
            <a:cxnLst/>
            <a:rect l="l" t="t" r="r" b="b"/>
            <a:pathLst>
              <a:path h="351789">
                <a:moveTo>
                  <a:pt x="0" y="0"/>
                </a:moveTo>
                <a:lnTo>
                  <a:pt x="0" y="35178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5" name="object 595"/>
          <p:cNvSpPr/>
          <p:nvPr/>
        </p:nvSpPr>
        <p:spPr>
          <a:xfrm>
            <a:off x="6451219" y="2975355"/>
            <a:ext cx="0" cy="10795"/>
          </a:xfrm>
          <a:custGeom>
            <a:avLst/>
            <a:gdLst/>
            <a:ahLst/>
            <a:cxnLst/>
            <a:rect l="l" t="t" r="r" b="b"/>
            <a:pathLst>
              <a:path h="10794">
                <a:moveTo>
                  <a:pt x="0" y="0"/>
                </a:moveTo>
                <a:lnTo>
                  <a:pt x="0" y="106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6" name="object 596"/>
          <p:cNvSpPr/>
          <p:nvPr/>
        </p:nvSpPr>
        <p:spPr>
          <a:xfrm>
            <a:off x="6405498" y="29860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7" name="object 597"/>
          <p:cNvSpPr/>
          <p:nvPr/>
        </p:nvSpPr>
        <p:spPr>
          <a:xfrm>
            <a:off x="6405498" y="232816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8" name="object 598"/>
          <p:cNvSpPr/>
          <p:nvPr/>
        </p:nvSpPr>
        <p:spPr>
          <a:xfrm>
            <a:off x="6479159" y="2342007"/>
            <a:ext cx="0" cy="338455"/>
          </a:xfrm>
          <a:custGeom>
            <a:avLst/>
            <a:gdLst/>
            <a:ahLst/>
            <a:cxnLst/>
            <a:rect l="l" t="t" r="r" b="b"/>
            <a:pathLst>
              <a:path h="338455">
                <a:moveTo>
                  <a:pt x="0" y="0"/>
                </a:moveTo>
                <a:lnTo>
                  <a:pt x="0" y="3379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6479159" y="2975355"/>
            <a:ext cx="0" cy="24765"/>
          </a:xfrm>
          <a:custGeom>
            <a:avLst/>
            <a:gdLst/>
            <a:ahLst/>
            <a:cxnLst/>
            <a:rect l="l" t="t" r="r" b="b"/>
            <a:pathLst>
              <a:path h="24764">
                <a:moveTo>
                  <a:pt x="0" y="0"/>
                </a:moveTo>
                <a:lnTo>
                  <a:pt x="0" y="2476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6433439" y="30001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6433439" y="234200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6528054" y="2366772"/>
            <a:ext cx="0" cy="313690"/>
          </a:xfrm>
          <a:custGeom>
            <a:avLst/>
            <a:gdLst/>
            <a:ahLst/>
            <a:cxnLst/>
            <a:rect l="l" t="t" r="r" b="b"/>
            <a:pathLst>
              <a:path h="313689">
                <a:moveTo>
                  <a:pt x="0" y="0"/>
                </a:moveTo>
                <a:lnTo>
                  <a:pt x="0" y="31318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6528054" y="297535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5003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6482334" y="302539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6482334" y="236677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6542023" y="2373883"/>
            <a:ext cx="0" cy="306070"/>
          </a:xfrm>
          <a:custGeom>
            <a:avLst/>
            <a:gdLst/>
            <a:ahLst/>
            <a:cxnLst/>
            <a:rect l="l" t="t" r="r" b="b"/>
            <a:pathLst>
              <a:path h="306069">
                <a:moveTo>
                  <a:pt x="0" y="0"/>
                </a:moveTo>
                <a:lnTo>
                  <a:pt x="0" y="306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6542023" y="2975355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4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6496303" y="303276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6496303" y="23738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6569964" y="2388235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7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6569964" y="2975355"/>
            <a:ext cx="0" cy="73025"/>
          </a:xfrm>
          <a:custGeom>
            <a:avLst/>
            <a:gdLst/>
            <a:ahLst/>
            <a:cxnLst/>
            <a:rect l="l" t="t" r="r" b="b"/>
            <a:pathLst>
              <a:path h="73025">
                <a:moveTo>
                  <a:pt x="0" y="0"/>
                </a:moveTo>
                <a:lnTo>
                  <a:pt x="0" y="725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6524243" y="30478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6524243" y="238823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6590918" y="2399157"/>
            <a:ext cx="0" cy="281305"/>
          </a:xfrm>
          <a:custGeom>
            <a:avLst/>
            <a:gdLst/>
            <a:ahLst/>
            <a:cxnLst/>
            <a:rect l="l" t="t" r="r" b="b"/>
            <a:pathLst>
              <a:path h="281305">
                <a:moveTo>
                  <a:pt x="0" y="0"/>
                </a:moveTo>
                <a:lnTo>
                  <a:pt x="0" y="2807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6590918" y="2975355"/>
            <a:ext cx="0" cy="84455"/>
          </a:xfrm>
          <a:custGeom>
            <a:avLst/>
            <a:gdLst/>
            <a:ahLst/>
            <a:cxnLst/>
            <a:rect l="l" t="t" r="r" b="b"/>
            <a:pathLst>
              <a:path h="84455">
                <a:moveTo>
                  <a:pt x="0" y="0"/>
                </a:moveTo>
                <a:lnTo>
                  <a:pt x="0" y="839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6545198" y="3059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6545198" y="23991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6688581" y="2450973"/>
            <a:ext cx="0" cy="229235"/>
          </a:xfrm>
          <a:custGeom>
            <a:avLst/>
            <a:gdLst/>
            <a:ahLst/>
            <a:cxnLst/>
            <a:rect l="l" t="t" r="r" b="b"/>
            <a:pathLst>
              <a:path h="229235">
                <a:moveTo>
                  <a:pt x="0" y="0"/>
                </a:moveTo>
                <a:lnTo>
                  <a:pt x="0" y="2289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6688581" y="2975355"/>
            <a:ext cx="0" cy="139700"/>
          </a:xfrm>
          <a:custGeom>
            <a:avLst/>
            <a:gdLst/>
            <a:ahLst/>
            <a:cxnLst/>
            <a:rect l="l" t="t" r="r" b="b"/>
            <a:pathLst>
              <a:path h="139700">
                <a:moveTo>
                  <a:pt x="0" y="0"/>
                </a:moveTo>
                <a:lnTo>
                  <a:pt x="0" y="1391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6642861" y="31145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6642861" y="245097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6842252" y="2534792"/>
            <a:ext cx="0" cy="145415"/>
          </a:xfrm>
          <a:custGeom>
            <a:avLst/>
            <a:gdLst/>
            <a:ahLst/>
            <a:cxnLst/>
            <a:rect l="l" t="t" r="r" b="b"/>
            <a:pathLst>
              <a:path h="145414">
                <a:moveTo>
                  <a:pt x="0" y="0"/>
                </a:moveTo>
                <a:lnTo>
                  <a:pt x="0" y="14516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6842252" y="2975355"/>
            <a:ext cx="0" cy="232410"/>
          </a:xfrm>
          <a:custGeom>
            <a:avLst/>
            <a:gdLst/>
            <a:ahLst/>
            <a:cxnLst/>
            <a:rect l="l" t="t" r="r" b="b"/>
            <a:pathLst>
              <a:path h="232410">
                <a:moveTo>
                  <a:pt x="0" y="0"/>
                </a:moveTo>
                <a:lnTo>
                  <a:pt x="0" y="2321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6796531" y="32075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6796531" y="25347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6856221" y="2542539"/>
            <a:ext cx="0" cy="137795"/>
          </a:xfrm>
          <a:custGeom>
            <a:avLst/>
            <a:gdLst/>
            <a:ahLst/>
            <a:cxnLst/>
            <a:rect l="l" t="t" r="r" b="b"/>
            <a:pathLst>
              <a:path h="137794">
                <a:moveTo>
                  <a:pt x="0" y="0"/>
                </a:moveTo>
                <a:lnTo>
                  <a:pt x="0" y="13741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6856221" y="2975355"/>
            <a:ext cx="0" cy="241300"/>
          </a:xfrm>
          <a:custGeom>
            <a:avLst/>
            <a:gdLst/>
            <a:ahLst/>
            <a:cxnLst/>
            <a:rect l="l" t="t" r="r" b="b"/>
            <a:pathLst>
              <a:path h="241300">
                <a:moveTo>
                  <a:pt x="0" y="0"/>
                </a:moveTo>
                <a:lnTo>
                  <a:pt x="0" y="2409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6810502" y="32162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6810502" y="254253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6898131" y="2565780"/>
            <a:ext cx="0" cy="114300"/>
          </a:xfrm>
          <a:custGeom>
            <a:avLst/>
            <a:gdLst/>
            <a:ahLst/>
            <a:cxnLst/>
            <a:rect l="l" t="t" r="r" b="b"/>
            <a:pathLst>
              <a:path h="114300">
                <a:moveTo>
                  <a:pt x="0" y="0"/>
                </a:moveTo>
                <a:lnTo>
                  <a:pt x="0" y="1141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6898131" y="2975355"/>
            <a:ext cx="0" cy="267970"/>
          </a:xfrm>
          <a:custGeom>
            <a:avLst/>
            <a:gdLst/>
            <a:ahLst/>
            <a:cxnLst/>
            <a:rect l="l" t="t" r="r" b="b"/>
            <a:pathLst>
              <a:path h="267969">
                <a:moveTo>
                  <a:pt x="0" y="0"/>
                </a:moveTo>
                <a:lnTo>
                  <a:pt x="0" y="2674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6852411" y="3242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6852411" y="256578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6926071" y="2581275"/>
            <a:ext cx="0" cy="99060"/>
          </a:xfrm>
          <a:custGeom>
            <a:avLst/>
            <a:gdLst/>
            <a:ahLst/>
            <a:cxnLst/>
            <a:rect l="l" t="t" r="r" b="b"/>
            <a:pathLst>
              <a:path h="99060">
                <a:moveTo>
                  <a:pt x="0" y="0"/>
                </a:moveTo>
                <a:lnTo>
                  <a:pt x="0" y="9867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6926071" y="2975355"/>
            <a:ext cx="0" cy="285750"/>
          </a:xfrm>
          <a:custGeom>
            <a:avLst/>
            <a:gdLst/>
            <a:ahLst/>
            <a:cxnLst/>
            <a:rect l="l" t="t" r="r" b="b"/>
            <a:pathLst>
              <a:path h="285750">
                <a:moveTo>
                  <a:pt x="0" y="0"/>
                </a:moveTo>
                <a:lnTo>
                  <a:pt x="0" y="2854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6880352" y="32608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6880352" y="258127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7095807" y="267912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7100569" y="2975355"/>
            <a:ext cx="0" cy="401955"/>
          </a:xfrm>
          <a:custGeom>
            <a:avLst/>
            <a:gdLst/>
            <a:ahLst/>
            <a:cxnLst/>
            <a:rect l="l" t="t" r="r" b="b"/>
            <a:pathLst>
              <a:path h="401954">
                <a:moveTo>
                  <a:pt x="0" y="0"/>
                </a:moveTo>
                <a:lnTo>
                  <a:pt x="0" y="4017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7054850" y="337705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7054850" y="2678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7205344" y="2975355"/>
            <a:ext cx="0" cy="474345"/>
          </a:xfrm>
          <a:custGeom>
            <a:avLst/>
            <a:gdLst/>
            <a:ahLst/>
            <a:cxnLst/>
            <a:rect l="l" t="t" r="r" b="b"/>
            <a:pathLst>
              <a:path h="474345">
                <a:moveTo>
                  <a:pt x="0" y="0"/>
                </a:moveTo>
                <a:lnTo>
                  <a:pt x="0" y="47383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7159625" y="344919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7254240" y="2975355"/>
            <a:ext cx="0" cy="508000"/>
          </a:xfrm>
          <a:custGeom>
            <a:avLst/>
            <a:gdLst/>
            <a:ahLst/>
            <a:cxnLst/>
            <a:rect l="l" t="t" r="r" b="b"/>
            <a:pathLst>
              <a:path h="508000">
                <a:moveTo>
                  <a:pt x="0" y="0"/>
                </a:moveTo>
                <a:lnTo>
                  <a:pt x="0" y="50800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7208519" y="348335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7498080" y="2532252"/>
            <a:ext cx="0" cy="2068195"/>
          </a:xfrm>
          <a:custGeom>
            <a:avLst/>
            <a:gdLst/>
            <a:ahLst/>
            <a:cxnLst/>
            <a:rect l="l" t="t" r="r" b="b"/>
            <a:pathLst>
              <a:path h="2068195">
                <a:moveTo>
                  <a:pt x="0" y="2068195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7498080" y="460044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7498080" y="430491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7498080" y="400951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7498080" y="371398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7498080" y="341858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7498080" y="312318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7498080" y="2827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7498080" y="253225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 txBox="1"/>
          <p:nvPr/>
        </p:nvSpPr>
        <p:spPr>
          <a:xfrm>
            <a:off x="7668259" y="4245226"/>
            <a:ext cx="1165860" cy="43560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promoter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9"/>
              </a:spcBef>
            </a:pPr>
            <a:endParaRPr sz="10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656" name="object 656"/>
          <p:cNvSpPr txBox="1"/>
          <p:nvPr/>
        </p:nvSpPr>
        <p:spPr>
          <a:xfrm>
            <a:off x="7668259" y="3949824"/>
            <a:ext cx="7435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57" name="object 657"/>
          <p:cNvSpPr txBox="1"/>
          <p:nvPr/>
        </p:nvSpPr>
        <p:spPr>
          <a:xfrm>
            <a:off x="7668259" y="3654422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58" name="object 658"/>
          <p:cNvSpPr txBox="1"/>
          <p:nvPr/>
        </p:nvSpPr>
        <p:spPr>
          <a:xfrm>
            <a:off x="7668259" y="3358893"/>
            <a:ext cx="51752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59" name="object 659"/>
          <p:cNvSpPr txBox="1"/>
          <p:nvPr/>
        </p:nvSpPr>
        <p:spPr>
          <a:xfrm>
            <a:off x="7668259" y="3063491"/>
            <a:ext cx="2698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60" name="object 660"/>
          <p:cNvSpPr txBox="1"/>
          <p:nvPr/>
        </p:nvSpPr>
        <p:spPr>
          <a:xfrm>
            <a:off x="7668259" y="2767962"/>
            <a:ext cx="31178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intron</a:t>
            </a:r>
            <a:endParaRPr sz="900">
              <a:latin typeface="Arial"/>
              <a:cs typeface="Arial"/>
            </a:endParaRPr>
          </a:p>
        </p:txBody>
      </p:sp>
      <p:sp>
        <p:nvSpPr>
          <p:cNvPr id="661" name="object 661"/>
          <p:cNvSpPr txBox="1"/>
          <p:nvPr/>
        </p:nvSpPr>
        <p:spPr>
          <a:xfrm>
            <a:off x="7668259" y="2472560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662" name="object 662"/>
          <p:cNvSpPr/>
          <p:nvPr/>
        </p:nvSpPr>
        <p:spPr>
          <a:xfrm>
            <a:off x="1143380" y="4733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1143380" y="47332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1199261" y="46917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1199261" y="469176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1750948" y="42838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1750948" y="428383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1883536" y="41868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1883536" y="41868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1988311" y="41107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1988311" y="41107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2058161" y="40603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2058161" y="406031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2372360" y="3836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2372360" y="38366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2386329" y="38268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2386329" y="38268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2400300" y="3817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2400300" y="38171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2512060" y="37393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2512060" y="37393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2602738" y="36767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2602738" y="36767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2616707" y="36672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2616707" y="36672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2637663" y="36529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2637663" y="36529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2707513" y="3605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2707513" y="360552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2728467" y="35913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2728467" y="359130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2840227" y="35165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2840227" y="351650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2896107" y="3479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2896107" y="34794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2924048" y="34611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604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2924048" y="34611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3021710" y="33973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3021710" y="33973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3084576" y="33568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3084576" y="33568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3217291" y="32727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3217291" y="327279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3266185" y="32423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3266185" y="32423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3384803" y="31694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3384803" y="31694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3405759" y="31567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3405759" y="31567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/>
          <p:nvPr/>
        </p:nvSpPr>
        <p:spPr>
          <a:xfrm>
            <a:off x="3678173" y="29969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1" name="object 711"/>
          <p:cNvSpPr/>
          <p:nvPr/>
        </p:nvSpPr>
        <p:spPr>
          <a:xfrm>
            <a:off x="3678173" y="29969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2" name="object 712"/>
          <p:cNvSpPr/>
          <p:nvPr/>
        </p:nvSpPr>
        <p:spPr>
          <a:xfrm>
            <a:off x="3782948" y="29381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3113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3" name="object 713"/>
          <p:cNvSpPr/>
          <p:nvPr/>
        </p:nvSpPr>
        <p:spPr>
          <a:xfrm>
            <a:off x="3782948" y="29381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4" name="object 714"/>
          <p:cNvSpPr/>
          <p:nvPr/>
        </p:nvSpPr>
        <p:spPr>
          <a:xfrm>
            <a:off x="3831716" y="2911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5" name="object 715"/>
          <p:cNvSpPr/>
          <p:nvPr/>
        </p:nvSpPr>
        <p:spPr>
          <a:xfrm>
            <a:off x="3831716" y="291134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6" name="object 716"/>
          <p:cNvSpPr/>
          <p:nvPr/>
        </p:nvSpPr>
        <p:spPr>
          <a:xfrm>
            <a:off x="3957446" y="28437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7" name="object 717"/>
          <p:cNvSpPr/>
          <p:nvPr/>
        </p:nvSpPr>
        <p:spPr>
          <a:xfrm>
            <a:off x="3957446" y="284378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8" name="object 718"/>
          <p:cNvSpPr/>
          <p:nvPr/>
        </p:nvSpPr>
        <p:spPr>
          <a:xfrm>
            <a:off x="3992371" y="2825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9" name="object 719"/>
          <p:cNvSpPr/>
          <p:nvPr/>
        </p:nvSpPr>
        <p:spPr>
          <a:xfrm>
            <a:off x="3992371" y="2825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0" name="object 720"/>
          <p:cNvSpPr/>
          <p:nvPr/>
        </p:nvSpPr>
        <p:spPr>
          <a:xfrm>
            <a:off x="4076191" y="27821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/>
          <p:nvPr/>
        </p:nvSpPr>
        <p:spPr>
          <a:xfrm>
            <a:off x="4076191" y="27821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2" name="object 722"/>
          <p:cNvSpPr/>
          <p:nvPr/>
        </p:nvSpPr>
        <p:spPr>
          <a:xfrm>
            <a:off x="4097146" y="27715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3" name="object 723"/>
          <p:cNvSpPr/>
          <p:nvPr/>
        </p:nvSpPr>
        <p:spPr>
          <a:xfrm>
            <a:off x="4097146" y="27715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4" name="object 724"/>
          <p:cNvSpPr/>
          <p:nvPr/>
        </p:nvSpPr>
        <p:spPr>
          <a:xfrm>
            <a:off x="4111116" y="27644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5" name="object 725"/>
          <p:cNvSpPr/>
          <p:nvPr/>
        </p:nvSpPr>
        <p:spPr>
          <a:xfrm>
            <a:off x="4111116" y="27644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139057" y="27504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139057" y="27504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4180966" y="2729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4180966" y="272973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4229734" y="2705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4229734" y="2705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/>
          <p:nvPr/>
        </p:nvSpPr>
        <p:spPr>
          <a:xfrm>
            <a:off x="4250690" y="26960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3" name="object 733"/>
          <p:cNvSpPr/>
          <p:nvPr/>
        </p:nvSpPr>
        <p:spPr>
          <a:xfrm>
            <a:off x="4250690" y="26960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4" name="object 734"/>
          <p:cNvSpPr/>
          <p:nvPr/>
        </p:nvSpPr>
        <p:spPr>
          <a:xfrm>
            <a:off x="4313554" y="26666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4313554" y="26666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/>
          <p:nvPr/>
        </p:nvSpPr>
        <p:spPr>
          <a:xfrm>
            <a:off x="4341495" y="2653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7" name="object 737"/>
          <p:cNvSpPr/>
          <p:nvPr/>
        </p:nvSpPr>
        <p:spPr>
          <a:xfrm>
            <a:off x="4341495" y="2653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4397375" y="26287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/>
          <p:nvPr/>
        </p:nvSpPr>
        <p:spPr>
          <a:xfrm>
            <a:off x="4397375" y="26287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0" name="object 740"/>
          <p:cNvSpPr/>
          <p:nvPr/>
        </p:nvSpPr>
        <p:spPr>
          <a:xfrm>
            <a:off x="4467225" y="25986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4467225" y="25986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/>
          <p:nvPr/>
        </p:nvSpPr>
        <p:spPr>
          <a:xfrm>
            <a:off x="4495165" y="2586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3" name="object 743"/>
          <p:cNvSpPr/>
          <p:nvPr/>
        </p:nvSpPr>
        <p:spPr>
          <a:xfrm>
            <a:off x="4495165" y="25869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/>
          <p:nvPr/>
        </p:nvSpPr>
        <p:spPr>
          <a:xfrm>
            <a:off x="4544059" y="25671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5" name="object 745"/>
          <p:cNvSpPr/>
          <p:nvPr/>
        </p:nvSpPr>
        <p:spPr>
          <a:xfrm>
            <a:off x="4544059" y="25671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/>
          <p:nvPr/>
        </p:nvSpPr>
        <p:spPr>
          <a:xfrm>
            <a:off x="4662678" y="25220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7" name="object 747"/>
          <p:cNvSpPr/>
          <p:nvPr/>
        </p:nvSpPr>
        <p:spPr>
          <a:xfrm>
            <a:off x="4662678" y="25220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8" name="object 748"/>
          <p:cNvSpPr/>
          <p:nvPr/>
        </p:nvSpPr>
        <p:spPr>
          <a:xfrm>
            <a:off x="4718558" y="25025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9" name="object 749"/>
          <p:cNvSpPr/>
          <p:nvPr/>
        </p:nvSpPr>
        <p:spPr>
          <a:xfrm>
            <a:off x="4718558" y="25025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/>
          <p:nvPr/>
        </p:nvSpPr>
        <p:spPr>
          <a:xfrm>
            <a:off x="4823333" y="24688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1" name="object 751"/>
          <p:cNvSpPr/>
          <p:nvPr/>
        </p:nvSpPr>
        <p:spPr>
          <a:xfrm>
            <a:off x="4823333" y="24688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2" name="object 752"/>
          <p:cNvSpPr/>
          <p:nvPr/>
        </p:nvSpPr>
        <p:spPr>
          <a:xfrm>
            <a:off x="4865242" y="24566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3" name="object 753"/>
          <p:cNvSpPr/>
          <p:nvPr/>
        </p:nvSpPr>
        <p:spPr>
          <a:xfrm>
            <a:off x="4865242" y="245668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4" name="object 754"/>
          <p:cNvSpPr/>
          <p:nvPr/>
        </p:nvSpPr>
        <p:spPr>
          <a:xfrm>
            <a:off x="4879213" y="24527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5" name="object 755"/>
          <p:cNvSpPr/>
          <p:nvPr/>
        </p:nvSpPr>
        <p:spPr>
          <a:xfrm>
            <a:off x="4879213" y="245275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6" name="object 756"/>
          <p:cNvSpPr/>
          <p:nvPr/>
        </p:nvSpPr>
        <p:spPr>
          <a:xfrm>
            <a:off x="4907153" y="24451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7" name="object 757"/>
          <p:cNvSpPr/>
          <p:nvPr/>
        </p:nvSpPr>
        <p:spPr>
          <a:xfrm>
            <a:off x="4907153" y="244513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8" name="object 758"/>
          <p:cNvSpPr/>
          <p:nvPr/>
        </p:nvSpPr>
        <p:spPr>
          <a:xfrm>
            <a:off x="5109590" y="23999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9" name="object 759"/>
          <p:cNvSpPr/>
          <p:nvPr/>
        </p:nvSpPr>
        <p:spPr>
          <a:xfrm>
            <a:off x="5109590" y="23999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0" name="object 760"/>
          <p:cNvSpPr/>
          <p:nvPr/>
        </p:nvSpPr>
        <p:spPr>
          <a:xfrm>
            <a:off x="5144515" y="23940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1" name="object 761"/>
          <p:cNvSpPr/>
          <p:nvPr/>
        </p:nvSpPr>
        <p:spPr>
          <a:xfrm>
            <a:off x="5144515" y="239407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2" name="object 762"/>
          <p:cNvSpPr/>
          <p:nvPr/>
        </p:nvSpPr>
        <p:spPr>
          <a:xfrm>
            <a:off x="5165471" y="23907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3" name="object 763"/>
          <p:cNvSpPr/>
          <p:nvPr/>
        </p:nvSpPr>
        <p:spPr>
          <a:xfrm>
            <a:off x="5165471" y="239077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4" name="object 764"/>
          <p:cNvSpPr/>
          <p:nvPr/>
        </p:nvSpPr>
        <p:spPr>
          <a:xfrm>
            <a:off x="5207380" y="23849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5" name="object 765"/>
          <p:cNvSpPr/>
          <p:nvPr/>
        </p:nvSpPr>
        <p:spPr>
          <a:xfrm>
            <a:off x="5207380" y="23849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6" name="object 766"/>
          <p:cNvSpPr/>
          <p:nvPr/>
        </p:nvSpPr>
        <p:spPr>
          <a:xfrm>
            <a:off x="5249290" y="23801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7" name="object 767"/>
          <p:cNvSpPr/>
          <p:nvPr/>
        </p:nvSpPr>
        <p:spPr>
          <a:xfrm>
            <a:off x="5249290" y="23801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8" name="object 768"/>
          <p:cNvSpPr/>
          <p:nvPr/>
        </p:nvSpPr>
        <p:spPr>
          <a:xfrm>
            <a:off x="5263260" y="23785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DA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9" name="object 769"/>
          <p:cNvSpPr/>
          <p:nvPr/>
        </p:nvSpPr>
        <p:spPr>
          <a:xfrm>
            <a:off x="5263260" y="23785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0" name="object 770"/>
          <p:cNvSpPr/>
          <p:nvPr/>
        </p:nvSpPr>
        <p:spPr>
          <a:xfrm>
            <a:off x="5375021" y="23708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1" name="object 771"/>
          <p:cNvSpPr/>
          <p:nvPr/>
        </p:nvSpPr>
        <p:spPr>
          <a:xfrm>
            <a:off x="5375021" y="23708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2" name="object 772"/>
          <p:cNvSpPr/>
          <p:nvPr/>
        </p:nvSpPr>
        <p:spPr>
          <a:xfrm>
            <a:off x="5416803" y="2369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3" name="object 773"/>
          <p:cNvSpPr/>
          <p:nvPr/>
        </p:nvSpPr>
        <p:spPr>
          <a:xfrm>
            <a:off x="5416803" y="23696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4" name="object 774"/>
          <p:cNvSpPr/>
          <p:nvPr/>
        </p:nvSpPr>
        <p:spPr>
          <a:xfrm>
            <a:off x="5556503" y="23731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5" name="object 775"/>
          <p:cNvSpPr/>
          <p:nvPr/>
        </p:nvSpPr>
        <p:spPr>
          <a:xfrm>
            <a:off x="5556503" y="237312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6" name="object 776"/>
          <p:cNvSpPr/>
          <p:nvPr/>
        </p:nvSpPr>
        <p:spPr>
          <a:xfrm>
            <a:off x="5619369" y="23785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7" name="object 777"/>
          <p:cNvSpPr/>
          <p:nvPr/>
        </p:nvSpPr>
        <p:spPr>
          <a:xfrm>
            <a:off x="5619369" y="23785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8" name="object 778"/>
          <p:cNvSpPr/>
          <p:nvPr/>
        </p:nvSpPr>
        <p:spPr>
          <a:xfrm>
            <a:off x="5647309" y="2381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9" name="object 779"/>
          <p:cNvSpPr/>
          <p:nvPr/>
        </p:nvSpPr>
        <p:spPr>
          <a:xfrm>
            <a:off x="5647309" y="23817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0" name="object 780"/>
          <p:cNvSpPr/>
          <p:nvPr/>
        </p:nvSpPr>
        <p:spPr>
          <a:xfrm>
            <a:off x="5745098" y="23968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1" name="object 781"/>
          <p:cNvSpPr/>
          <p:nvPr/>
        </p:nvSpPr>
        <p:spPr>
          <a:xfrm>
            <a:off x="5745098" y="23968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2" name="object 782"/>
          <p:cNvSpPr/>
          <p:nvPr/>
        </p:nvSpPr>
        <p:spPr>
          <a:xfrm>
            <a:off x="5766053" y="2400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3" name="object 783"/>
          <p:cNvSpPr/>
          <p:nvPr/>
        </p:nvSpPr>
        <p:spPr>
          <a:xfrm>
            <a:off x="5766053" y="24008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4" name="object 784"/>
          <p:cNvSpPr/>
          <p:nvPr/>
        </p:nvSpPr>
        <p:spPr>
          <a:xfrm>
            <a:off x="5800978" y="24079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5" name="object 785"/>
          <p:cNvSpPr/>
          <p:nvPr/>
        </p:nvSpPr>
        <p:spPr>
          <a:xfrm>
            <a:off x="5800978" y="24079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6" name="object 786"/>
          <p:cNvSpPr/>
          <p:nvPr/>
        </p:nvSpPr>
        <p:spPr>
          <a:xfrm>
            <a:off x="5835777" y="24157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7" name="object 787"/>
          <p:cNvSpPr/>
          <p:nvPr/>
        </p:nvSpPr>
        <p:spPr>
          <a:xfrm>
            <a:off x="5835777" y="24157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8" name="object 788"/>
          <p:cNvSpPr/>
          <p:nvPr/>
        </p:nvSpPr>
        <p:spPr>
          <a:xfrm>
            <a:off x="5898641" y="24316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6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9" name="object 789"/>
          <p:cNvSpPr/>
          <p:nvPr/>
        </p:nvSpPr>
        <p:spPr>
          <a:xfrm>
            <a:off x="5898641" y="24316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0" name="object 790"/>
          <p:cNvSpPr/>
          <p:nvPr/>
        </p:nvSpPr>
        <p:spPr>
          <a:xfrm>
            <a:off x="5954521" y="24474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1" name="object 791"/>
          <p:cNvSpPr/>
          <p:nvPr/>
        </p:nvSpPr>
        <p:spPr>
          <a:xfrm>
            <a:off x="5954521" y="24474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2" name="object 792"/>
          <p:cNvSpPr/>
          <p:nvPr/>
        </p:nvSpPr>
        <p:spPr>
          <a:xfrm>
            <a:off x="5996432" y="24603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3" name="object 793"/>
          <p:cNvSpPr/>
          <p:nvPr/>
        </p:nvSpPr>
        <p:spPr>
          <a:xfrm>
            <a:off x="5996432" y="24603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4" name="object 794"/>
          <p:cNvSpPr/>
          <p:nvPr/>
        </p:nvSpPr>
        <p:spPr>
          <a:xfrm>
            <a:off x="6031357" y="2471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5" name="object 795"/>
          <p:cNvSpPr/>
          <p:nvPr/>
        </p:nvSpPr>
        <p:spPr>
          <a:xfrm>
            <a:off x="6031357" y="247180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6" name="object 796"/>
          <p:cNvSpPr/>
          <p:nvPr/>
        </p:nvSpPr>
        <p:spPr>
          <a:xfrm>
            <a:off x="6122161" y="2504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7" name="object 797"/>
          <p:cNvSpPr/>
          <p:nvPr/>
        </p:nvSpPr>
        <p:spPr>
          <a:xfrm>
            <a:off x="6122161" y="2504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8" name="object 798"/>
          <p:cNvSpPr/>
          <p:nvPr/>
        </p:nvSpPr>
        <p:spPr>
          <a:xfrm>
            <a:off x="6226809" y="2545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9" name="object 799"/>
          <p:cNvSpPr/>
          <p:nvPr/>
        </p:nvSpPr>
        <p:spPr>
          <a:xfrm>
            <a:off x="6226809" y="25459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0" name="object 800"/>
          <p:cNvSpPr/>
          <p:nvPr/>
        </p:nvSpPr>
        <p:spPr>
          <a:xfrm>
            <a:off x="6240779" y="25518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1" name="object 801"/>
          <p:cNvSpPr/>
          <p:nvPr/>
        </p:nvSpPr>
        <p:spPr>
          <a:xfrm>
            <a:off x="6240779" y="255181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2" name="object 802"/>
          <p:cNvSpPr/>
          <p:nvPr/>
        </p:nvSpPr>
        <p:spPr>
          <a:xfrm>
            <a:off x="6261734" y="25608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3" name="object 803"/>
          <p:cNvSpPr/>
          <p:nvPr/>
        </p:nvSpPr>
        <p:spPr>
          <a:xfrm>
            <a:off x="6261734" y="25608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4" name="object 804"/>
          <p:cNvSpPr/>
          <p:nvPr/>
        </p:nvSpPr>
        <p:spPr>
          <a:xfrm>
            <a:off x="6366509" y="26084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5" name="object 805"/>
          <p:cNvSpPr/>
          <p:nvPr/>
        </p:nvSpPr>
        <p:spPr>
          <a:xfrm>
            <a:off x="6366509" y="260845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4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6" name="object 806"/>
          <p:cNvSpPr/>
          <p:nvPr/>
        </p:nvSpPr>
        <p:spPr>
          <a:xfrm>
            <a:off x="6408420" y="26285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7" name="object 807"/>
          <p:cNvSpPr/>
          <p:nvPr/>
        </p:nvSpPr>
        <p:spPr>
          <a:xfrm>
            <a:off x="6408420" y="262851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8" name="object 808"/>
          <p:cNvSpPr/>
          <p:nvPr/>
        </p:nvSpPr>
        <p:spPr>
          <a:xfrm>
            <a:off x="6436359" y="26422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9" name="object 809"/>
          <p:cNvSpPr/>
          <p:nvPr/>
        </p:nvSpPr>
        <p:spPr>
          <a:xfrm>
            <a:off x="6436359" y="264223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0" name="object 810"/>
          <p:cNvSpPr/>
          <p:nvPr/>
        </p:nvSpPr>
        <p:spPr>
          <a:xfrm>
            <a:off x="6464300" y="2656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1" name="object 811"/>
          <p:cNvSpPr/>
          <p:nvPr/>
        </p:nvSpPr>
        <p:spPr>
          <a:xfrm>
            <a:off x="6464300" y="26562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2" name="object 812"/>
          <p:cNvSpPr/>
          <p:nvPr/>
        </p:nvSpPr>
        <p:spPr>
          <a:xfrm>
            <a:off x="6513194" y="2681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6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3" name="object 813"/>
          <p:cNvSpPr/>
          <p:nvPr/>
        </p:nvSpPr>
        <p:spPr>
          <a:xfrm>
            <a:off x="6513194" y="268122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4" name="object 814"/>
          <p:cNvSpPr/>
          <p:nvPr/>
        </p:nvSpPr>
        <p:spPr>
          <a:xfrm>
            <a:off x="6527165" y="2688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5" name="object 815"/>
          <p:cNvSpPr/>
          <p:nvPr/>
        </p:nvSpPr>
        <p:spPr>
          <a:xfrm>
            <a:off x="6527165" y="268846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6" name="object 816"/>
          <p:cNvSpPr/>
          <p:nvPr/>
        </p:nvSpPr>
        <p:spPr>
          <a:xfrm>
            <a:off x="6555105" y="27031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7" name="object 817"/>
          <p:cNvSpPr/>
          <p:nvPr/>
        </p:nvSpPr>
        <p:spPr>
          <a:xfrm>
            <a:off x="6555105" y="270319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8" name="object 818"/>
          <p:cNvSpPr/>
          <p:nvPr/>
        </p:nvSpPr>
        <p:spPr>
          <a:xfrm>
            <a:off x="6576059" y="27143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9" name="object 819"/>
          <p:cNvSpPr/>
          <p:nvPr/>
        </p:nvSpPr>
        <p:spPr>
          <a:xfrm>
            <a:off x="6576059" y="27143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0" name="object 820"/>
          <p:cNvSpPr/>
          <p:nvPr/>
        </p:nvSpPr>
        <p:spPr>
          <a:xfrm>
            <a:off x="6673722" y="27679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3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1" name="object 821"/>
          <p:cNvSpPr/>
          <p:nvPr/>
        </p:nvSpPr>
        <p:spPr>
          <a:xfrm>
            <a:off x="6673722" y="276796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2" name="object 822"/>
          <p:cNvSpPr/>
          <p:nvPr/>
        </p:nvSpPr>
        <p:spPr>
          <a:xfrm>
            <a:off x="6827393" y="28563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3"/>
                </a:lnTo>
                <a:lnTo>
                  <a:pt x="0" y="22987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2987"/>
                </a:lnTo>
                <a:lnTo>
                  <a:pt x="29717" y="6603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3" name="object 823"/>
          <p:cNvSpPr/>
          <p:nvPr/>
        </p:nvSpPr>
        <p:spPr>
          <a:xfrm>
            <a:off x="6827393" y="285635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4" name="object 824"/>
          <p:cNvSpPr/>
          <p:nvPr/>
        </p:nvSpPr>
        <p:spPr>
          <a:xfrm>
            <a:off x="6841363" y="28644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6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5" name="object 825"/>
          <p:cNvSpPr/>
          <p:nvPr/>
        </p:nvSpPr>
        <p:spPr>
          <a:xfrm>
            <a:off x="6841363" y="28644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6" name="object 826"/>
          <p:cNvSpPr/>
          <p:nvPr/>
        </p:nvSpPr>
        <p:spPr>
          <a:xfrm>
            <a:off x="6883272" y="28895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730" y="0"/>
                </a:lnTo>
                <a:lnTo>
                  <a:pt x="0" y="6604"/>
                </a:lnTo>
                <a:lnTo>
                  <a:pt x="0" y="22987"/>
                </a:lnTo>
                <a:lnTo>
                  <a:pt x="6730" y="29718"/>
                </a:lnTo>
                <a:lnTo>
                  <a:pt x="22986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7" name="object 827"/>
          <p:cNvSpPr/>
          <p:nvPr/>
        </p:nvSpPr>
        <p:spPr>
          <a:xfrm>
            <a:off x="6883272" y="288950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604"/>
                </a:lnTo>
                <a:lnTo>
                  <a:pt x="6730" y="0"/>
                </a:lnTo>
                <a:lnTo>
                  <a:pt x="14858" y="0"/>
                </a:lnTo>
                <a:lnTo>
                  <a:pt x="22986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8" name="object 828"/>
          <p:cNvSpPr/>
          <p:nvPr/>
        </p:nvSpPr>
        <p:spPr>
          <a:xfrm>
            <a:off x="6911213" y="2906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6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6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9" name="object 829"/>
          <p:cNvSpPr/>
          <p:nvPr/>
        </p:nvSpPr>
        <p:spPr>
          <a:xfrm>
            <a:off x="6911213" y="290614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2986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0" name="object 830"/>
          <p:cNvSpPr/>
          <p:nvPr/>
        </p:nvSpPr>
        <p:spPr>
          <a:xfrm>
            <a:off x="7085710" y="30128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1" name="object 831"/>
          <p:cNvSpPr/>
          <p:nvPr/>
        </p:nvSpPr>
        <p:spPr>
          <a:xfrm>
            <a:off x="7085710" y="301282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2" name="object 832"/>
          <p:cNvSpPr/>
          <p:nvPr/>
        </p:nvSpPr>
        <p:spPr>
          <a:xfrm>
            <a:off x="7190485" y="30777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3" name="object 833"/>
          <p:cNvSpPr/>
          <p:nvPr/>
        </p:nvSpPr>
        <p:spPr>
          <a:xfrm>
            <a:off x="7190485" y="30777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4" name="object 834"/>
          <p:cNvSpPr/>
          <p:nvPr/>
        </p:nvSpPr>
        <p:spPr>
          <a:xfrm>
            <a:off x="7239381" y="31081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7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5" name="object 835"/>
          <p:cNvSpPr/>
          <p:nvPr/>
        </p:nvSpPr>
        <p:spPr>
          <a:xfrm>
            <a:off x="7239381" y="310819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9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6" name="object 836"/>
          <p:cNvSpPr txBox="1"/>
          <p:nvPr/>
        </p:nvSpPr>
        <p:spPr>
          <a:xfrm>
            <a:off x="1083055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113956200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7" name="object 837"/>
          <p:cNvSpPr txBox="1"/>
          <p:nvPr/>
        </p:nvSpPr>
        <p:spPr>
          <a:xfrm>
            <a:off x="247954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113956400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8" name="object 838"/>
          <p:cNvSpPr txBox="1"/>
          <p:nvPr/>
        </p:nvSpPr>
        <p:spPr>
          <a:xfrm>
            <a:off x="3876166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113956600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39" name="object 839"/>
          <p:cNvSpPr txBox="1"/>
          <p:nvPr/>
        </p:nvSpPr>
        <p:spPr>
          <a:xfrm>
            <a:off x="5272659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113956800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0" name="object 840"/>
          <p:cNvSpPr txBox="1"/>
          <p:nvPr/>
        </p:nvSpPr>
        <p:spPr>
          <a:xfrm>
            <a:off x="6669278" y="5714870"/>
            <a:ext cx="5975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113957000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1" name="object 841"/>
          <p:cNvSpPr txBox="1"/>
          <p:nvPr/>
        </p:nvSpPr>
        <p:spPr>
          <a:xfrm>
            <a:off x="594230" y="529497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2.0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2" name="object 842"/>
          <p:cNvSpPr txBox="1"/>
          <p:nvPr/>
        </p:nvSpPr>
        <p:spPr>
          <a:xfrm>
            <a:off x="594230" y="4712168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43" name="object 843"/>
          <p:cNvSpPr txBox="1"/>
          <p:nvPr/>
        </p:nvSpPr>
        <p:spPr>
          <a:xfrm>
            <a:off x="594230" y="4129365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4" name="object 844"/>
          <p:cNvSpPr txBox="1"/>
          <p:nvPr/>
        </p:nvSpPr>
        <p:spPr>
          <a:xfrm>
            <a:off x="594230" y="3546562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45" name="object 845"/>
          <p:cNvSpPr txBox="1"/>
          <p:nvPr/>
        </p:nvSpPr>
        <p:spPr>
          <a:xfrm>
            <a:off x="594230" y="299710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6" name="object 846"/>
          <p:cNvSpPr txBox="1"/>
          <p:nvPr/>
        </p:nvSpPr>
        <p:spPr>
          <a:xfrm>
            <a:off x="594230" y="2414306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847" name="object 847"/>
          <p:cNvSpPr txBox="1"/>
          <p:nvPr/>
        </p:nvSpPr>
        <p:spPr>
          <a:xfrm>
            <a:off x="594230" y="1831503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848" name="object 84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9" name="object 849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PSD4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87</a:t>
            </a:r>
            <a:endParaRPr sz="1200">
              <a:latin typeface="Arial"/>
              <a:cs typeface="Arial"/>
            </a:endParaRPr>
          </a:p>
          <a:p>
            <a:pPr marL="136525" marR="1289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6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0.0062</a:t>
            </a:r>
            <a:endParaRPr sz="1200">
              <a:latin typeface="Arial"/>
              <a:cs typeface="Arial"/>
            </a:endParaRPr>
          </a:p>
        </p:txBody>
      </p:sp>
      <p:sp>
        <p:nvSpPr>
          <p:cNvPr id="850" name="object 850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851" name="object 851"/>
          <p:cNvSpPr/>
          <p:nvPr/>
        </p:nvSpPr>
        <p:spPr>
          <a:xfrm>
            <a:off x="2198623" y="3861815"/>
            <a:ext cx="90805" cy="295910"/>
          </a:xfrm>
          <a:custGeom>
            <a:avLst/>
            <a:gdLst/>
            <a:ahLst/>
            <a:cxnLst/>
            <a:rect l="l" t="t" r="r" b="b"/>
            <a:pathLst>
              <a:path w="90805" h="295910">
                <a:moveTo>
                  <a:pt x="0" y="295401"/>
                </a:moveTo>
                <a:lnTo>
                  <a:pt x="90805" y="295401"/>
                </a:lnTo>
                <a:lnTo>
                  <a:pt x="90805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2" name="object 852"/>
          <p:cNvSpPr/>
          <p:nvPr/>
        </p:nvSpPr>
        <p:spPr>
          <a:xfrm>
            <a:off x="5124450" y="2802889"/>
            <a:ext cx="160655" cy="0"/>
          </a:xfrm>
          <a:custGeom>
            <a:avLst/>
            <a:gdLst/>
            <a:ahLst/>
            <a:cxnLst/>
            <a:rect l="l" t="t" r="r" b="b"/>
            <a:pathLst>
              <a:path w="160654">
                <a:moveTo>
                  <a:pt x="0" y="0"/>
                </a:moveTo>
                <a:lnTo>
                  <a:pt x="160654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3" name="object 853"/>
          <p:cNvSpPr/>
          <p:nvPr/>
        </p:nvSpPr>
        <p:spPr>
          <a:xfrm>
            <a:off x="5124450" y="2741041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571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4" name="object 854"/>
          <p:cNvSpPr/>
          <p:nvPr/>
        </p:nvSpPr>
        <p:spPr>
          <a:xfrm>
            <a:off x="5285104" y="2741041"/>
            <a:ext cx="0" cy="123825"/>
          </a:xfrm>
          <a:custGeom>
            <a:avLst/>
            <a:gdLst/>
            <a:ahLst/>
            <a:cxnLst/>
            <a:rect l="l" t="t" r="r" b="b"/>
            <a:pathLst>
              <a:path h="123825">
                <a:moveTo>
                  <a:pt x="0" y="0"/>
                </a:moveTo>
                <a:lnTo>
                  <a:pt x="0" y="123571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5" name="object 85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6" name="object 856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7" name="object 857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8" name="object 858"/>
          <p:cNvSpPr/>
          <p:nvPr/>
        </p:nvSpPr>
        <p:spPr>
          <a:xfrm>
            <a:off x="2289429" y="3861815"/>
            <a:ext cx="2304415" cy="295910"/>
          </a:xfrm>
          <a:custGeom>
            <a:avLst/>
            <a:gdLst/>
            <a:ahLst/>
            <a:cxnLst/>
            <a:rect l="l" t="t" r="r" b="b"/>
            <a:pathLst>
              <a:path w="2304415" h="295910">
                <a:moveTo>
                  <a:pt x="0" y="295401"/>
                </a:moveTo>
                <a:lnTo>
                  <a:pt x="2304415" y="295401"/>
                </a:lnTo>
                <a:lnTo>
                  <a:pt x="2304415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9" name="object 859"/>
          <p:cNvSpPr txBox="1"/>
          <p:nvPr/>
        </p:nvSpPr>
        <p:spPr>
          <a:xfrm>
            <a:off x="2289429" y="3861815"/>
            <a:ext cx="3303270" cy="2959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72085">
              <a:lnSpc>
                <a:spcPct val="100000"/>
              </a:lnSpc>
              <a:tabLst>
                <a:tab pos="2564130" algn="l"/>
              </a:tabLst>
            </a:pPr>
            <a:r>
              <a:rPr sz="600" dirty="0">
                <a:latin typeface="Arial"/>
                <a:cs typeface="Arial"/>
              </a:rPr>
              <a:t>coding_region	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0" name="object 86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1" name="object 861"/>
          <p:cNvSpPr/>
          <p:nvPr/>
        </p:nvSpPr>
        <p:spPr>
          <a:xfrm>
            <a:off x="2289429" y="3861815"/>
            <a:ext cx="3303270" cy="295910"/>
          </a:xfrm>
          <a:custGeom>
            <a:avLst/>
            <a:gdLst/>
            <a:ahLst/>
            <a:cxnLst/>
            <a:rect l="l" t="t" r="r" b="b"/>
            <a:pathLst>
              <a:path w="3303270" h="295910">
                <a:moveTo>
                  <a:pt x="0" y="295401"/>
                </a:moveTo>
                <a:lnTo>
                  <a:pt x="3302889" y="295401"/>
                </a:lnTo>
                <a:lnTo>
                  <a:pt x="3302889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2" name="object 862"/>
          <p:cNvSpPr txBox="1"/>
          <p:nvPr/>
        </p:nvSpPr>
        <p:spPr>
          <a:xfrm>
            <a:off x="3688841" y="3957064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3" name="object 86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4" name="object 864"/>
          <p:cNvSpPr/>
          <p:nvPr/>
        </p:nvSpPr>
        <p:spPr>
          <a:xfrm>
            <a:off x="927861" y="3566414"/>
            <a:ext cx="1355090" cy="295910"/>
          </a:xfrm>
          <a:custGeom>
            <a:avLst/>
            <a:gdLst/>
            <a:ahLst/>
            <a:cxnLst/>
            <a:rect l="l" t="t" r="r" b="b"/>
            <a:pathLst>
              <a:path w="1355089" h="295910">
                <a:moveTo>
                  <a:pt x="0" y="295401"/>
                </a:moveTo>
                <a:lnTo>
                  <a:pt x="1354709" y="295401"/>
                </a:lnTo>
                <a:lnTo>
                  <a:pt x="1354709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5" name="object 865"/>
          <p:cNvSpPr txBox="1"/>
          <p:nvPr/>
        </p:nvSpPr>
        <p:spPr>
          <a:xfrm>
            <a:off x="1484502" y="3669282"/>
            <a:ext cx="2393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5'UTR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866" name="object 866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7" name="object 86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8" name="object 868"/>
          <p:cNvSpPr txBox="1"/>
          <p:nvPr/>
        </p:nvSpPr>
        <p:spPr>
          <a:xfrm>
            <a:off x="927861" y="2975482"/>
            <a:ext cx="4664710" cy="2959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691639">
              <a:lnSpc>
                <a:spcPct val="100000"/>
              </a:lnSpc>
              <a:tabLst>
                <a:tab pos="4083050" algn="l"/>
              </a:tabLst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	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69" name="object 86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0" name="object 870"/>
          <p:cNvSpPr/>
          <p:nvPr/>
        </p:nvSpPr>
        <p:spPr>
          <a:xfrm>
            <a:off x="927861" y="2975482"/>
            <a:ext cx="4664710" cy="295910"/>
          </a:xfrm>
          <a:custGeom>
            <a:avLst/>
            <a:gdLst/>
            <a:ahLst/>
            <a:cxnLst/>
            <a:rect l="l" t="t" r="r" b="b"/>
            <a:pathLst>
              <a:path w="4664710" h="295910">
                <a:moveTo>
                  <a:pt x="0" y="295401"/>
                </a:moveTo>
                <a:lnTo>
                  <a:pt x="4664583" y="295401"/>
                </a:lnTo>
                <a:lnTo>
                  <a:pt x="4664583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1" name="object 871"/>
          <p:cNvSpPr txBox="1"/>
          <p:nvPr/>
        </p:nvSpPr>
        <p:spPr>
          <a:xfrm>
            <a:off x="3165855" y="3071747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2" name="object 872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3" name="object 873"/>
          <p:cNvSpPr/>
          <p:nvPr/>
        </p:nvSpPr>
        <p:spPr>
          <a:xfrm>
            <a:off x="927861" y="3270884"/>
            <a:ext cx="4664710" cy="295910"/>
          </a:xfrm>
          <a:custGeom>
            <a:avLst/>
            <a:gdLst/>
            <a:ahLst/>
            <a:cxnLst/>
            <a:rect l="l" t="t" r="r" b="b"/>
            <a:pathLst>
              <a:path w="4664710" h="295910">
                <a:moveTo>
                  <a:pt x="0" y="295401"/>
                </a:moveTo>
                <a:lnTo>
                  <a:pt x="4664583" y="295401"/>
                </a:lnTo>
                <a:lnTo>
                  <a:pt x="4664583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00F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4" name="object 874"/>
          <p:cNvSpPr txBox="1"/>
          <p:nvPr/>
        </p:nvSpPr>
        <p:spPr>
          <a:xfrm>
            <a:off x="3083305" y="3370197"/>
            <a:ext cx="3536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first_</a:t>
            </a: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5" name="object 87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6" name="object 876"/>
          <p:cNvSpPr txBox="1"/>
          <p:nvPr/>
        </p:nvSpPr>
        <p:spPr>
          <a:xfrm>
            <a:off x="914400" y="2679954"/>
            <a:ext cx="1277620" cy="295910"/>
          </a:xfrm>
          <a:prstGeom prst="rect">
            <a:avLst/>
          </a:prstGeom>
          <a:solidFill>
            <a:srgbClr val="1E90FF"/>
          </a:solidFill>
        </p:spPr>
        <p:txBody>
          <a:bodyPr vert="horz" wrap="square" lIns="0" tIns="0" rIns="0" bIns="0" rtlCol="0">
            <a:spAutoFit/>
          </a:bodyPr>
          <a:lstStyle/>
          <a:p>
            <a:pPr marL="14859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77" name="object 87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8" name="object 878"/>
          <p:cNvSpPr/>
          <p:nvPr/>
        </p:nvSpPr>
        <p:spPr>
          <a:xfrm>
            <a:off x="3211195" y="2679954"/>
            <a:ext cx="1376045" cy="295910"/>
          </a:xfrm>
          <a:custGeom>
            <a:avLst/>
            <a:gdLst/>
            <a:ahLst/>
            <a:cxnLst/>
            <a:rect l="l" t="t" r="r" b="b"/>
            <a:pathLst>
              <a:path w="1376045" h="295910">
                <a:moveTo>
                  <a:pt x="0" y="295401"/>
                </a:moveTo>
                <a:lnTo>
                  <a:pt x="1375663" y="295401"/>
                </a:lnTo>
                <a:lnTo>
                  <a:pt x="1375663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9" name="object 879"/>
          <p:cNvSpPr txBox="1"/>
          <p:nvPr/>
        </p:nvSpPr>
        <p:spPr>
          <a:xfrm>
            <a:off x="3790950" y="278320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80" name="object 88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1" name="object 881"/>
          <p:cNvSpPr/>
          <p:nvPr/>
        </p:nvSpPr>
        <p:spPr>
          <a:xfrm>
            <a:off x="5599303" y="2679954"/>
            <a:ext cx="1899285" cy="295910"/>
          </a:xfrm>
          <a:custGeom>
            <a:avLst/>
            <a:gdLst/>
            <a:ahLst/>
            <a:cxnLst/>
            <a:rect l="l" t="t" r="r" b="b"/>
            <a:pathLst>
              <a:path w="1899284" h="295910">
                <a:moveTo>
                  <a:pt x="0" y="295401"/>
                </a:moveTo>
                <a:lnTo>
                  <a:pt x="1898777" y="295401"/>
                </a:lnTo>
                <a:lnTo>
                  <a:pt x="1898777" y="0"/>
                </a:lnTo>
                <a:lnTo>
                  <a:pt x="0" y="0"/>
                </a:lnTo>
                <a:lnTo>
                  <a:pt x="0" y="295401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2" name="object 882"/>
          <p:cNvSpPr txBox="1"/>
          <p:nvPr/>
        </p:nvSpPr>
        <p:spPr>
          <a:xfrm>
            <a:off x="7146290" y="2783203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883" name="object 883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884" name="object 884"/>
          <p:cNvSpPr txBox="1"/>
          <p:nvPr/>
        </p:nvSpPr>
        <p:spPr>
          <a:xfrm>
            <a:off x="4682616" y="2452622"/>
            <a:ext cx="883919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29209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0.246)</a:t>
            </a:r>
            <a:endParaRPr sz="800">
              <a:latin typeface="Arial"/>
              <a:cs typeface="Arial"/>
            </a:endParaRPr>
          </a:p>
        </p:txBody>
      </p:sp>
      <p:sp>
        <p:nvSpPr>
          <p:cNvPr id="885" name="object 88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6" name="object 886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887" name="object 887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46810" y="2791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46810" y="279184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97050" y="2983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97050" y="29837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05382" y="3120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05382" y="31208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43558" y="3293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43558" y="32936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27758" y="3396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27758" y="33968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766061" y="35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66061" y="35624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80235" y="3694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80235" y="36946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976501" y="3801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976501" y="380199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28976" y="4063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59"/>
                </a:lnTo>
                <a:lnTo>
                  <a:pt x="17653" y="22859"/>
                </a:lnTo>
                <a:lnTo>
                  <a:pt x="22860" y="17780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228976" y="40631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301113" y="4131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301113" y="41314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325116" y="4153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325116" y="4153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373248" y="4196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373248" y="41964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397251" y="4217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397251" y="42174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2409317" y="422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2409317" y="42277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2445385" y="4258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2445385" y="42580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2469388" y="4277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2469388" y="42778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2571623" y="4357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2571623" y="435724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2595626" y="4374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/>
          <p:nvPr/>
        </p:nvSpPr>
        <p:spPr>
          <a:xfrm>
            <a:off x="2595626" y="437476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/>
          <p:nvPr/>
        </p:nvSpPr>
        <p:spPr>
          <a:xfrm>
            <a:off x="2619755" y="4391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/>
          <p:nvPr/>
        </p:nvSpPr>
        <p:spPr>
          <a:xfrm>
            <a:off x="2619755" y="43919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/>
          <p:nvPr/>
        </p:nvSpPr>
        <p:spPr>
          <a:xfrm>
            <a:off x="2715895" y="4455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/>
          <p:nvPr/>
        </p:nvSpPr>
        <p:spPr>
          <a:xfrm>
            <a:off x="2715895" y="44556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/>
          <p:nvPr/>
        </p:nvSpPr>
        <p:spPr>
          <a:xfrm>
            <a:off x="2739898" y="4470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/>
          <p:nvPr/>
        </p:nvSpPr>
        <p:spPr>
          <a:xfrm>
            <a:off x="2739898" y="447040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/>
          <p:nvPr/>
        </p:nvSpPr>
        <p:spPr>
          <a:xfrm>
            <a:off x="2968370" y="4585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/>
          <p:nvPr/>
        </p:nvSpPr>
        <p:spPr>
          <a:xfrm>
            <a:off x="2968370" y="45852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/>
          <p:nvPr/>
        </p:nvSpPr>
        <p:spPr>
          <a:xfrm>
            <a:off x="3004439" y="4598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/>
          <p:nvPr/>
        </p:nvSpPr>
        <p:spPr>
          <a:xfrm>
            <a:off x="3004439" y="45987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/>
          <p:nvPr/>
        </p:nvSpPr>
        <p:spPr>
          <a:xfrm>
            <a:off x="3022473" y="4605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/>
          <p:nvPr/>
        </p:nvSpPr>
        <p:spPr>
          <a:xfrm>
            <a:off x="3022473" y="460514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3100704" y="4628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3100704" y="462889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3166745" y="4644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3166745" y="46440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3238880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80" y="22859"/>
                </a:lnTo>
                <a:lnTo>
                  <a:pt x="22859" y="17779"/>
                </a:lnTo>
                <a:lnTo>
                  <a:pt x="22859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3238880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30" y="0"/>
                </a:lnTo>
                <a:lnTo>
                  <a:pt x="17780" y="0"/>
                </a:lnTo>
                <a:lnTo>
                  <a:pt x="22859" y="5206"/>
                </a:lnTo>
                <a:lnTo>
                  <a:pt x="22859" y="11429"/>
                </a:lnTo>
                <a:lnTo>
                  <a:pt x="22859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3274948" y="4658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3274948" y="465874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3311016" y="4661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3311016" y="46610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/>
          <p:nvPr/>
        </p:nvSpPr>
        <p:spPr>
          <a:xfrm>
            <a:off x="3341115" y="466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" name="object 61"/>
          <p:cNvSpPr/>
          <p:nvPr/>
        </p:nvSpPr>
        <p:spPr>
          <a:xfrm>
            <a:off x="3341115" y="466178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/>
          <p:nvPr/>
        </p:nvSpPr>
        <p:spPr>
          <a:xfrm>
            <a:off x="3389248" y="4661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" name="object 63"/>
          <p:cNvSpPr/>
          <p:nvPr/>
        </p:nvSpPr>
        <p:spPr>
          <a:xfrm>
            <a:off x="3389248" y="466140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/>
          <p:nvPr/>
        </p:nvSpPr>
        <p:spPr>
          <a:xfrm>
            <a:off x="3419221" y="4660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" name="object 65"/>
          <p:cNvSpPr/>
          <p:nvPr/>
        </p:nvSpPr>
        <p:spPr>
          <a:xfrm>
            <a:off x="3419221" y="466013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/>
          <p:nvPr/>
        </p:nvSpPr>
        <p:spPr>
          <a:xfrm>
            <a:off x="3479419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79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/>
          <p:nvPr/>
        </p:nvSpPr>
        <p:spPr>
          <a:xfrm>
            <a:off x="3479419" y="465518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/>
          <p:nvPr/>
        </p:nvSpPr>
        <p:spPr>
          <a:xfrm>
            <a:off x="3659759" y="4622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/>
          <p:nvPr/>
        </p:nvSpPr>
        <p:spPr>
          <a:xfrm>
            <a:off x="3659759" y="46229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/>
          <p:nvPr/>
        </p:nvSpPr>
        <p:spPr>
          <a:xfrm>
            <a:off x="3677792" y="4618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/>
          <p:nvPr/>
        </p:nvSpPr>
        <p:spPr>
          <a:xfrm>
            <a:off x="3677792" y="46184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/>
          <p:nvPr/>
        </p:nvSpPr>
        <p:spPr>
          <a:xfrm>
            <a:off x="3707891" y="461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207"/>
                </a:lnTo>
                <a:lnTo>
                  <a:pt x="0" y="17780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" name="object 73"/>
          <p:cNvSpPr/>
          <p:nvPr/>
        </p:nvSpPr>
        <p:spPr>
          <a:xfrm>
            <a:off x="3707891" y="461048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" name="object 74"/>
          <p:cNvSpPr/>
          <p:nvPr/>
        </p:nvSpPr>
        <p:spPr>
          <a:xfrm>
            <a:off x="3798061" y="4583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/>
          <p:nvPr/>
        </p:nvSpPr>
        <p:spPr>
          <a:xfrm>
            <a:off x="3798061" y="45833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6" name="object 76"/>
          <p:cNvSpPr/>
          <p:nvPr/>
        </p:nvSpPr>
        <p:spPr>
          <a:xfrm>
            <a:off x="3888232" y="4551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/>
          <p:nvPr/>
        </p:nvSpPr>
        <p:spPr>
          <a:xfrm>
            <a:off x="3888232" y="455180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8" name="object 78"/>
          <p:cNvSpPr/>
          <p:nvPr/>
        </p:nvSpPr>
        <p:spPr>
          <a:xfrm>
            <a:off x="3966336" y="4521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9" name="object 79"/>
          <p:cNvSpPr/>
          <p:nvPr/>
        </p:nvSpPr>
        <p:spPr>
          <a:xfrm>
            <a:off x="3966336" y="452132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0" name="object 80"/>
          <p:cNvSpPr/>
          <p:nvPr/>
        </p:nvSpPr>
        <p:spPr>
          <a:xfrm>
            <a:off x="4002404" y="4506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79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4002404" y="450646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4044569" y="448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3" name="object 83"/>
          <p:cNvSpPr/>
          <p:nvPr/>
        </p:nvSpPr>
        <p:spPr>
          <a:xfrm>
            <a:off x="4044569" y="448856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4" name="object 84"/>
          <p:cNvSpPr/>
          <p:nvPr/>
        </p:nvSpPr>
        <p:spPr>
          <a:xfrm>
            <a:off x="4056507" y="4483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/>
          <p:nvPr/>
        </p:nvSpPr>
        <p:spPr>
          <a:xfrm>
            <a:off x="4056507" y="448335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6" name="object 86"/>
          <p:cNvSpPr/>
          <p:nvPr/>
        </p:nvSpPr>
        <p:spPr>
          <a:xfrm>
            <a:off x="4068571" y="447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79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/>
          <p:nvPr/>
        </p:nvSpPr>
        <p:spPr>
          <a:xfrm>
            <a:off x="4068571" y="447802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8" name="object 88"/>
          <p:cNvSpPr/>
          <p:nvPr/>
        </p:nvSpPr>
        <p:spPr>
          <a:xfrm>
            <a:off x="4092575" y="4467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/>
          <p:nvPr/>
        </p:nvSpPr>
        <p:spPr>
          <a:xfrm>
            <a:off x="4092575" y="446735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/>
          <p:nvPr/>
        </p:nvSpPr>
        <p:spPr>
          <a:xfrm>
            <a:off x="4134739" y="4448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4134739" y="44483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4146677" y="4442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3" name="object 93"/>
          <p:cNvSpPr/>
          <p:nvPr/>
        </p:nvSpPr>
        <p:spPr>
          <a:xfrm>
            <a:off x="4146677" y="444271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4" name="object 94"/>
          <p:cNvSpPr/>
          <p:nvPr/>
        </p:nvSpPr>
        <p:spPr>
          <a:xfrm>
            <a:off x="4194809" y="4420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5" name="object 95"/>
          <p:cNvSpPr/>
          <p:nvPr/>
        </p:nvSpPr>
        <p:spPr>
          <a:xfrm>
            <a:off x="4194809" y="442036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6" name="object 96"/>
          <p:cNvSpPr/>
          <p:nvPr/>
        </p:nvSpPr>
        <p:spPr>
          <a:xfrm>
            <a:off x="4242942" y="4397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3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3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7" name="object 97"/>
          <p:cNvSpPr/>
          <p:nvPr/>
        </p:nvSpPr>
        <p:spPr>
          <a:xfrm>
            <a:off x="4242942" y="439750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/>
          <p:nvPr/>
        </p:nvSpPr>
        <p:spPr>
          <a:xfrm>
            <a:off x="4260977" y="4388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80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9" name="object 99"/>
          <p:cNvSpPr/>
          <p:nvPr/>
        </p:nvSpPr>
        <p:spPr>
          <a:xfrm>
            <a:off x="4260977" y="43887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/>
          <p:nvPr/>
        </p:nvSpPr>
        <p:spPr>
          <a:xfrm>
            <a:off x="4284979" y="4377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1" name="object 101"/>
          <p:cNvSpPr/>
          <p:nvPr/>
        </p:nvSpPr>
        <p:spPr>
          <a:xfrm>
            <a:off x="4284979" y="4377182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/>
          <p:nvPr/>
        </p:nvSpPr>
        <p:spPr>
          <a:xfrm>
            <a:off x="4357115" y="43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3" name="object 103"/>
          <p:cNvSpPr/>
          <p:nvPr/>
        </p:nvSpPr>
        <p:spPr>
          <a:xfrm>
            <a:off x="4357115" y="434200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4" name="object 104"/>
          <p:cNvSpPr/>
          <p:nvPr/>
        </p:nvSpPr>
        <p:spPr>
          <a:xfrm>
            <a:off x="4417186" y="4312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7" y="0"/>
                </a:lnTo>
                <a:lnTo>
                  <a:pt x="0" y="5080"/>
                </a:lnTo>
                <a:lnTo>
                  <a:pt x="0" y="17653"/>
                </a:lnTo>
                <a:lnTo>
                  <a:pt x="5207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5" name="object 105"/>
          <p:cNvSpPr/>
          <p:nvPr/>
        </p:nvSpPr>
        <p:spPr>
          <a:xfrm>
            <a:off x="4417186" y="431253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7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7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6" name="object 106"/>
          <p:cNvSpPr/>
          <p:nvPr/>
        </p:nvSpPr>
        <p:spPr>
          <a:xfrm>
            <a:off x="4453382" y="4294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59" y="17652"/>
                </a:lnTo>
                <a:lnTo>
                  <a:pt x="22859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7" name="object 107"/>
          <p:cNvSpPr/>
          <p:nvPr/>
        </p:nvSpPr>
        <p:spPr>
          <a:xfrm>
            <a:off x="4453382" y="429488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/>
          <p:nvPr/>
        </p:nvSpPr>
        <p:spPr>
          <a:xfrm>
            <a:off x="4513453" y="4265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9" name="object 109"/>
          <p:cNvSpPr/>
          <p:nvPr/>
        </p:nvSpPr>
        <p:spPr>
          <a:xfrm>
            <a:off x="4513453" y="426529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0" name="object 110"/>
          <p:cNvSpPr/>
          <p:nvPr/>
        </p:nvSpPr>
        <p:spPr>
          <a:xfrm>
            <a:off x="4874133" y="4087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4874133" y="408787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6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4940300" y="4055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4940300" y="40553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4988433" y="4031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7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4988433" y="40316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5192776" y="3930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206"/>
                </a:lnTo>
                <a:lnTo>
                  <a:pt x="0" y="17780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5192776" y="393077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5343016" y="3856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7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7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5343016" y="3856609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7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0" name="object 120"/>
          <p:cNvSpPr/>
          <p:nvPr/>
        </p:nvSpPr>
        <p:spPr>
          <a:xfrm>
            <a:off x="5403215" y="38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1" name="object 121"/>
          <p:cNvSpPr/>
          <p:nvPr/>
        </p:nvSpPr>
        <p:spPr>
          <a:xfrm>
            <a:off x="5403215" y="382689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2" name="object 122"/>
          <p:cNvSpPr/>
          <p:nvPr/>
        </p:nvSpPr>
        <p:spPr>
          <a:xfrm>
            <a:off x="5421248" y="3818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3" name="object 123"/>
          <p:cNvSpPr/>
          <p:nvPr/>
        </p:nvSpPr>
        <p:spPr>
          <a:xfrm>
            <a:off x="5421248" y="381800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4" name="object 124"/>
          <p:cNvSpPr/>
          <p:nvPr/>
        </p:nvSpPr>
        <p:spPr>
          <a:xfrm>
            <a:off x="5445252" y="3806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206"/>
                </a:lnTo>
                <a:lnTo>
                  <a:pt x="0" y="17780"/>
                </a:lnTo>
                <a:lnTo>
                  <a:pt x="5207" y="22860"/>
                </a:lnTo>
                <a:lnTo>
                  <a:pt x="17780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5" name="object 125"/>
          <p:cNvSpPr/>
          <p:nvPr/>
        </p:nvSpPr>
        <p:spPr>
          <a:xfrm>
            <a:off x="5445252" y="3806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80" y="22860"/>
                </a:lnTo>
                <a:lnTo>
                  <a:pt x="11430" y="22860"/>
                </a:lnTo>
                <a:lnTo>
                  <a:pt x="5207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6" name="object 126"/>
          <p:cNvSpPr/>
          <p:nvPr/>
        </p:nvSpPr>
        <p:spPr>
          <a:xfrm>
            <a:off x="5481320" y="3788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7" name="object 127"/>
          <p:cNvSpPr/>
          <p:nvPr/>
        </p:nvSpPr>
        <p:spPr>
          <a:xfrm>
            <a:off x="5481320" y="378828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8" name="object 128"/>
          <p:cNvSpPr/>
          <p:nvPr/>
        </p:nvSpPr>
        <p:spPr>
          <a:xfrm>
            <a:off x="5559552" y="3749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80"/>
                </a:lnTo>
                <a:lnTo>
                  <a:pt x="0" y="17652"/>
                </a:lnTo>
                <a:lnTo>
                  <a:pt x="5080" y="22860"/>
                </a:lnTo>
                <a:lnTo>
                  <a:pt x="17652" y="22860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9" name="object 129"/>
          <p:cNvSpPr/>
          <p:nvPr/>
        </p:nvSpPr>
        <p:spPr>
          <a:xfrm>
            <a:off x="5559552" y="3749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0" name="object 130"/>
          <p:cNvSpPr/>
          <p:nvPr/>
        </p:nvSpPr>
        <p:spPr>
          <a:xfrm>
            <a:off x="5661659" y="3699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1" name="object 131"/>
          <p:cNvSpPr/>
          <p:nvPr/>
        </p:nvSpPr>
        <p:spPr>
          <a:xfrm>
            <a:off x="5661659" y="3699128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2" name="object 132"/>
          <p:cNvSpPr/>
          <p:nvPr/>
        </p:nvSpPr>
        <p:spPr>
          <a:xfrm>
            <a:off x="5697728" y="3681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80" y="0"/>
                </a:moveTo>
                <a:lnTo>
                  <a:pt x="5207" y="0"/>
                </a:lnTo>
                <a:lnTo>
                  <a:pt x="0" y="5079"/>
                </a:lnTo>
                <a:lnTo>
                  <a:pt x="0" y="17652"/>
                </a:lnTo>
                <a:lnTo>
                  <a:pt x="5207" y="22859"/>
                </a:lnTo>
                <a:lnTo>
                  <a:pt x="17780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780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3" name="object 133"/>
          <p:cNvSpPr/>
          <p:nvPr/>
        </p:nvSpPr>
        <p:spPr>
          <a:xfrm>
            <a:off x="5697728" y="3681221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207" y="0"/>
                </a:lnTo>
                <a:lnTo>
                  <a:pt x="11430" y="0"/>
                </a:lnTo>
                <a:lnTo>
                  <a:pt x="17780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780" y="22859"/>
                </a:lnTo>
                <a:lnTo>
                  <a:pt x="11430" y="22859"/>
                </a:lnTo>
                <a:lnTo>
                  <a:pt x="5207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4" name="object 134"/>
          <p:cNvSpPr/>
          <p:nvPr/>
        </p:nvSpPr>
        <p:spPr>
          <a:xfrm>
            <a:off x="5733796" y="3663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5" name="object 135"/>
          <p:cNvSpPr/>
          <p:nvPr/>
        </p:nvSpPr>
        <p:spPr>
          <a:xfrm>
            <a:off x="5733796" y="366331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6" name="object 136"/>
          <p:cNvSpPr/>
          <p:nvPr/>
        </p:nvSpPr>
        <p:spPr>
          <a:xfrm>
            <a:off x="5763895" y="3648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80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7" name="object 137"/>
          <p:cNvSpPr/>
          <p:nvPr/>
        </p:nvSpPr>
        <p:spPr>
          <a:xfrm>
            <a:off x="5763895" y="364845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30"/>
                </a:lnTo>
                <a:lnTo>
                  <a:pt x="22859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8" name="object 138"/>
          <p:cNvSpPr/>
          <p:nvPr/>
        </p:nvSpPr>
        <p:spPr>
          <a:xfrm>
            <a:off x="5787897" y="3636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79"/>
                </a:lnTo>
                <a:lnTo>
                  <a:pt x="5206" y="22859"/>
                </a:lnTo>
                <a:lnTo>
                  <a:pt x="17779" y="22859"/>
                </a:lnTo>
                <a:lnTo>
                  <a:pt x="22860" y="17779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9" name="object 139"/>
          <p:cNvSpPr/>
          <p:nvPr/>
        </p:nvSpPr>
        <p:spPr>
          <a:xfrm>
            <a:off x="5787897" y="363651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779" y="22859"/>
                </a:lnTo>
                <a:lnTo>
                  <a:pt x="11429" y="22859"/>
                </a:lnTo>
                <a:lnTo>
                  <a:pt x="5206" y="22859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0" name="object 140"/>
          <p:cNvSpPr/>
          <p:nvPr/>
        </p:nvSpPr>
        <p:spPr>
          <a:xfrm>
            <a:off x="5956300" y="355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3"/>
                </a:lnTo>
                <a:lnTo>
                  <a:pt x="5079" y="22860"/>
                </a:lnTo>
                <a:lnTo>
                  <a:pt x="17652" y="22860"/>
                </a:lnTo>
                <a:lnTo>
                  <a:pt x="22860" y="17653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5956300" y="355320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3"/>
                </a:lnTo>
                <a:lnTo>
                  <a:pt x="17652" y="22860"/>
                </a:lnTo>
                <a:lnTo>
                  <a:pt x="11429" y="22860"/>
                </a:lnTo>
                <a:lnTo>
                  <a:pt x="5079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6070472" y="3496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206"/>
                </a:lnTo>
                <a:lnTo>
                  <a:pt x="0" y="17780"/>
                </a:lnTo>
                <a:lnTo>
                  <a:pt x="5206" y="22860"/>
                </a:lnTo>
                <a:lnTo>
                  <a:pt x="17779" y="22860"/>
                </a:lnTo>
                <a:lnTo>
                  <a:pt x="22860" y="17780"/>
                </a:lnTo>
                <a:lnTo>
                  <a:pt x="22860" y="5206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6070472" y="3496564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206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60" y="5206"/>
                </a:lnTo>
                <a:lnTo>
                  <a:pt x="22860" y="11430"/>
                </a:lnTo>
                <a:lnTo>
                  <a:pt x="22860" y="17780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80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6136640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80" y="0"/>
                </a:lnTo>
                <a:lnTo>
                  <a:pt x="0" y="5079"/>
                </a:lnTo>
                <a:lnTo>
                  <a:pt x="0" y="17652"/>
                </a:lnTo>
                <a:lnTo>
                  <a:pt x="5080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79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6136640" y="3463797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29"/>
                </a:moveTo>
                <a:lnTo>
                  <a:pt x="0" y="5079"/>
                </a:lnTo>
                <a:lnTo>
                  <a:pt x="5080" y="0"/>
                </a:lnTo>
                <a:lnTo>
                  <a:pt x="11430" y="0"/>
                </a:lnTo>
                <a:lnTo>
                  <a:pt x="17652" y="0"/>
                </a:lnTo>
                <a:lnTo>
                  <a:pt x="22860" y="5079"/>
                </a:lnTo>
                <a:lnTo>
                  <a:pt x="22860" y="11429"/>
                </a:lnTo>
                <a:lnTo>
                  <a:pt x="22860" y="17652"/>
                </a:lnTo>
                <a:lnTo>
                  <a:pt x="17652" y="22859"/>
                </a:lnTo>
                <a:lnTo>
                  <a:pt x="11430" y="22859"/>
                </a:lnTo>
                <a:lnTo>
                  <a:pt x="5080" y="22859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6214745" y="3425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779" y="0"/>
                </a:moveTo>
                <a:lnTo>
                  <a:pt x="5206" y="0"/>
                </a:lnTo>
                <a:lnTo>
                  <a:pt x="0" y="5080"/>
                </a:lnTo>
                <a:lnTo>
                  <a:pt x="0" y="17653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3"/>
                </a:lnTo>
                <a:lnTo>
                  <a:pt x="22859" y="5080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6214745" y="342506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80"/>
                </a:lnTo>
                <a:lnTo>
                  <a:pt x="22859" y="11430"/>
                </a:lnTo>
                <a:lnTo>
                  <a:pt x="22859" y="17653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3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6311010" y="3377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17652" y="0"/>
                </a:moveTo>
                <a:lnTo>
                  <a:pt x="5079" y="0"/>
                </a:lnTo>
                <a:lnTo>
                  <a:pt x="0" y="5080"/>
                </a:lnTo>
                <a:lnTo>
                  <a:pt x="0" y="17652"/>
                </a:lnTo>
                <a:lnTo>
                  <a:pt x="5079" y="22859"/>
                </a:lnTo>
                <a:lnTo>
                  <a:pt x="17652" y="22859"/>
                </a:lnTo>
                <a:lnTo>
                  <a:pt x="22860" y="17652"/>
                </a:lnTo>
                <a:lnTo>
                  <a:pt x="22860" y="5080"/>
                </a:lnTo>
                <a:lnTo>
                  <a:pt x="1765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9" name="object 149"/>
          <p:cNvSpPr/>
          <p:nvPr/>
        </p:nvSpPr>
        <p:spPr>
          <a:xfrm>
            <a:off x="6311010" y="3377310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60" h="22860">
                <a:moveTo>
                  <a:pt x="0" y="11430"/>
                </a:moveTo>
                <a:lnTo>
                  <a:pt x="0" y="5080"/>
                </a:lnTo>
                <a:lnTo>
                  <a:pt x="5079" y="0"/>
                </a:lnTo>
                <a:lnTo>
                  <a:pt x="11429" y="0"/>
                </a:lnTo>
                <a:lnTo>
                  <a:pt x="17652" y="0"/>
                </a:lnTo>
                <a:lnTo>
                  <a:pt x="22860" y="5080"/>
                </a:lnTo>
                <a:lnTo>
                  <a:pt x="22860" y="11430"/>
                </a:lnTo>
                <a:lnTo>
                  <a:pt x="22860" y="17652"/>
                </a:lnTo>
                <a:lnTo>
                  <a:pt x="17652" y="22859"/>
                </a:lnTo>
                <a:lnTo>
                  <a:pt x="11429" y="22859"/>
                </a:lnTo>
                <a:lnTo>
                  <a:pt x="5079" y="22859"/>
                </a:lnTo>
                <a:lnTo>
                  <a:pt x="0" y="17652"/>
                </a:lnTo>
                <a:lnTo>
                  <a:pt x="0" y="1143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0" name="object 150"/>
          <p:cNvSpPr/>
          <p:nvPr/>
        </p:nvSpPr>
        <p:spPr>
          <a:xfrm>
            <a:off x="6839966" y="311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079"/>
                </a:lnTo>
                <a:lnTo>
                  <a:pt x="0" y="17652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652"/>
                </a:lnTo>
                <a:lnTo>
                  <a:pt x="22859" y="5079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1" name="object 151"/>
          <p:cNvSpPr/>
          <p:nvPr/>
        </p:nvSpPr>
        <p:spPr>
          <a:xfrm>
            <a:off x="6839966" y="3114675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079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079"/>
                </a:lnTo>
                <a:lnTo>
                  <a:pt x="22859" y="11429"/>
                </a:lnTo>
                <a:lnTo>
                  <a:pt x="22859" y="17652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652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2" name="object 152"/>
          <p:cNvSpPr/>
          <p:nvPr/>
        </p:nvSpPr>
        <p:spPr>
          <a:xfrm>
            <a:off x="7068439" y="3001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779" y="0"/>
                </a:moveTo>
                <a:lnTo>
                  <a:pt x="5206" y="0"/>
                </a:lnTo>
                <a:lnTo>
                  <a:pt x="0" y="5207"/>
                </a:lnTo>
                <a:lnTo>
                  <a:pt x="0" y="17779"/>
                </a:lnTo>
                <a:lnTo>
                  <a:pt x="5206" y="22860"/>
                </a:lnTo>
                <a:lnTo>
                  <a:pt x="17779" y="22860"/>
                </a:lnTo>
                <a:lnTo>
                  <a:pt x="22859" y="17779"/>
                </a:lnTo>
                <a:lnTo>
                  <a:pt x="22859" y="5207"/>
                </a:lnTo>
                <a:lnTo>
                  <a:pt x="1777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3" name="object 153"/>
          <p:cNvSpPr/>
          <p:nvPr/>
        </p:nvSpPr>
        <p:spPr>
          <a:xfrm>
            <a:off x="7068439" y="3001136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7"/>
                </a:lnTo>
                <a:lnTo>
                  <a:pt x="5206" y="0"/>
                </a:lnTo>
                <a:lnTo>
                  <a:pt x="11429" y="0"/>
                </a:lnTo>
                <a:lnTo>
                  <a:pt x="17779" y="0"/>
                </a:lnTo>
                <a:lnTo>
                  <a:pt x="22859" y="5207"/>
                </a:lnTo>
                <a:lnTo>
                  <a:pt x="22859" y="11429"/>
                </a:lnTo>
                <a:lnTo>
                  <a:pt x="22859" y="17779"/>
                </a:lnTo>
                <a:lnTo>
                  <a:pt x="17779" y="22860"/>
                </a:lnTo>
                <a:lnTo>
                  <a:pt x="11429" y="22860"/>
                </a:lnTo>
                <a:lnTo>
                  <a:pt x="5206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4" name="object 154"/>
          <p:cNvSpPr/>
          <p:nvPr/>
        </p:nvSpPr>
        <p:spPr>
          <a:xfrm>
            <a:off x="7242809" y="2914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17653" y="0"/>
                </a:moveTo>
                <a:lnTo>
                  <a:pt x="5080" y="0"/>
                </a:lnTo>
                <a:lnTo>
                  <a:pt x="0" y="5206"/>
                </a:lnTo>
                <a:lnTo>
                  <a:pt x="0" y="17779"/>
                </a:lnTo>
                <a:lnTo>
                  <a:pt x="5080" y="22860"/>
                </a:lnTo>
                <a:lnTo>
                  <a:pt x="17653" y="22860"/>
                </a:lnTo>
                <a:lnTo>
                  <a:pt x="22860" y="17779"/>
                </a:lnTo>
                <a:lnTo>
                  <a:pt x="22860" y="5206"/>
                </a:lnTo>
                <a:lnTo>
                  <a:pt x="1765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5" name="object 155"/>
          <p:cNvSpPr/>
          <p:nvPr/>
        </p:nvSpPr>
        <p:spPr>
          <a:xfrm>
            <a:off x="7242809" y="2914523"/>
            <a:ext cx="22860" cy="22860"/>
          </a:xfrm>
          <a:custGeom>
            <a:avLst/>
            <a:gdLst/>
            <a:ahLst/>
            <a:cxnLst/>
            <a:rect l="l" t="t" r="r" b="b"/>
            <a:pathLst>
              <a:path w="22859" h="22860">
                <a:moveTo>
                  <a:pt x="0" y="11429"/>
                </a:moveTo>
                <a:lnTo>
                  <a:pt x="0" y="5206"/>
                </a:lnTo>
                <a:lnTo>
                  <a:pt x="5080" y="0"/>
                </a:lnTo>
                <a:lnTo>
                  <a:pt x="11430" y="0"/>
                </a:lnTo>
                <a:lnTo>
                  <a:pt x="17653" y="0"/>
                </a:lnTo>
                <a:lnTo>
                  <a:pt x="22860" y="5206"/>
                </a:lnTo>
                <a:lnTo>
                  <a:pt x="22860" y="11429"/>
                </a:lnTo>
                <a:lnTo>
                  <a:pt x="22860" y="17779"/>
                </a:lnTo>
                <a:lnTo>
                  <a:pt x="17653" y="22860"/>
                </a:lnTo>
                <a:lnTo>
                  <a:pt x="11430" y="22860"/>
                </a:lnTo>
                <a:lnTo>
                  <a:pt x="5080" y="22860"/>
                </a:lnTo>
                <a:lnTo>
                  <a:pt x="0" y="17779"/>
                </a:lnTo>
                <a:lnTo>
                  <a:pt x="0" y="1142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6" name="object 156"/>
          <p:cNvSpPr/>
          <p:nvPr/>
        </p:nvSpPr>
        <p:spPr>
          <a:xfrm>
            <a:off x="1013967" y="5486400"/>
            <a:ext cx="6012180" cy="0"/>
          </a:xfrm>
          <a:custGeom>
            <a:avLst/>
            <a:gdLst/>
            <a:ahLst/>
            <a:cxnLst/>
            <a:rect l="l" t="t" r="r" b="b"/>
            <a:pathLst>
              <a:path w="6012180">
                <a:moveTo>
                  <a:pt x="0" y="0"/>
                </a:moveTo>
                <a:lnTo>
                  <a:pt x="6011799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7" name="object 157"/>
          <p:cNvSpPr/>
          <p:nvPr/>
        </p:nvSpPr>
        <p:spPr>
          <a:xfrm>
            <a:off x="10139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8" name="object 158"/>
          <p:cNvSpPr/>
          <p:nvPr/>
        </p:nvSpPr>
        <p:spPr>
          <a:xfrm>
            <a:off x="2216276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9" name="object 159"/>
          <p:cNvSpPr/>
          <p:nvPr/>
        </p:nvSpPr>
        <p:spPr>
          <a:xfrm>
            <a:off x="3418713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0" name="object 160"/>
          <p:cNvSpPr/>
          <p:nvPr/>
        </p:nvSpPr>
        <p:spPr>
          <a:xfrm>
            <a:off x="4621021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1" name="object 161"/>
          <p:cNvSpPr/>
          <p:nvPr/>
        </p:nvSpPr>
        <p:spPr>
          <a:xfrm>
            <a:off x="5823458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2" name="object 162"/>
          <p:cNvSpPr/>
          <p:nvPr/>
        </p:nvSpPr>
        <p:spPr>
          <a:xfrm>
            <a:off x="7025767" y="5486400"/>
            <a:ext cx="0" cy="91440"/>
          </a:xfrm>
          <a:custGeom>
            <a:avLst/>
            <a:gdLst/>
            <a:ahLst/>
            <a:cxnLst/>
            <a:rect l="l" t="t" r="r" b="b"/>
            <a:pathLst>
              <a:path h="91439">
                <a:moveTo>
                  <a:pt x="0" y="0"/>
                </a:moveTo>
                <a:lnTo>
                  <a:pt x="0" y="9144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3" name="object 163"/>
          <p:cNvSpPr/>
          <p:nvPr/>
        </p:nvSpPr>
        <p:spPr>
          <a:xfrm>
            <a:off x="914400" y="2271902"/>
            <a:ext cx="0" cy="2837180"/>
          </a:xfrm>
          <a:custGeom>
            <a:avLst/>
            <a:gdLst/>
            <a:ahLst/>
            <a:cxnLst/>
            <a:rect l="l" t="t" r="r" b="b"/>
            <a:pathLst>
              <a:path h="2837179">
                <a:moveTo>
                  <a:pt x="0" y="0"/>
                </a:moveTo>
                <a:lnTo>
                  <a:pt x="0" y="283692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4" name="object 164"/>
          <p:cNvSpPr/>
          <p:nvPr/>
        </p:nvSpPr>
        <p:spPr>
          <a:xfrm>
            <a:off x="822960" y="510882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5" name="object 165"/>
          <p:cNvSpPr/>
          <p:nvPr/>
        </p:nvSpPr>
        <p:spPr>
          <a:xfrm>
            <a:off x="822960" y="416318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6" name="object 166"/>
          <p:cNvSpPr/>
          <p:nvPr/>
        </p:nvSpPr>
        <p:spPr>
          <a:xfrm>
            <a:off x="822960" y="3217545"/>
            <a:ext cx="5048885" cy="0"/>
          </a:xfrm>
          <a:custGeom>
            <a:avLst/>
            <a:gdLst/>
            <a:ahLst/>
            <a:cxnLst/>
            <a:rect l="l" t="t" r="r" b="b"/>
            <a:pathLst>
              <a:path w="5048885">
                <a:moveTo>
                  <a:pt x="0" y="0"/>
                </a:moveTo>
                <a:lnTo>
                  <a:pt x="504850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7" name="object 167"/>
          <p:cNvSpPr/>
          <p:nvPr/>
        </p:nvSpPr>
        <p:spPr>
          <a:xfrm>
            <a:off x="822960" y="2271902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8" name="object 168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9" name="object 169"/>
          <p:cNvSpPr/>
          <p:nvPr/>
        </p:nvSpPr>
        <p:spPr>
          <a:xfrm>
            <a:off x="1149603" y="27947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0" name="object 170"/>
          <p:cNvSpPr/>
          <p:nvPr/>
        </p:nvSpPr>
        <p:spPr>
          <a:xfrm>
            <a:off x="1149603" y="280327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153477" y="28033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299972" y="29865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9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303718" y="29951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408175" y="31236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4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408175" y="313232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412049" y="31322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546478" y="32965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4"/>
                </a:lnTo>
                <a:lnTo>
                  <a:pt x="8509" y="17144"/>
                </a:lnTo>
                <a:lnTo>
                  <a:pt x="3809" y="17144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550225" y="33051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630552" y="339979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0" name="object 180"/>
          <p:cNvSpPr/>
          <p:nvPr/>
        </p:nvSpPr>
        <p:spPr>
          <a:xfrm>
            <a:off x="1634426" y="340836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1" name="object 181"/>
          <p:cNvSpPr/>
          <p:nvPr/>
        </p:nvSpPr>
        <p:spPr>
          <a:xfrm>
            <a:off x="1768855" y="35653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2" name="object 182"/>
          <p:cNvSpPr/>
          <p:nvPr/>
        </p:nvSpPr>
        <p:spPr>
          <a:xfrm>
            <a:off x="1768855" y="35739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3" name="object 183"/>
          <p:cNvSpPr/>
          <p:nvPr/>
        </p:nvSpPr>
        <p:spPr>
          <a:xfrm>
            <a:off x="1772729" y="35739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4" name="object 184"/>
          <p:cNvSpPr/>
          <p:nvPr/>
        </p:nvSpPr>
        <p:spPr>
          <a:xfrm>
            <a:off x="1883155" y="36974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5" name="object 185"/>
          <p:cNvSpPr/>
          <p:nvPr/>
        </p:nvSpPr>
        <p:spPr>
          <a:xfrm>
            <a:off x="1883155" y="370611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6" name="object 186"/>
          <p:cNvSpPr/>
          <p:nvPr/>
        </p:nvSpPr>
        <p:spPr>
          <a:xfrm>
            <a:off x="1886902" y="370605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7" name="object 187"/>
          <p:cNvSpPr/>
          <p:nvPr/>
        </p:nvSpPr>
        <p:spPr>
          <a:xfrm>
            <a:off x="1979295" y="380479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8" name="object 188"/>
          <p:cNvSpPr/>
          <p:nvPr/>
        </p:nvSpPr>
        <p:spPr>
          <a:xfrm>
            <a:off x="1979295" y="38134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9" name="object 189"/>
          <p:cNvSpPr/>
          <p:nvPr/>
        </p:nvSpPr>
        <p:spPr>
          <a:xfrm>
            <a:off x="1983168" y="381336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0" name="object 190"/>
          <p:cNvSpPr/>
          <p:nvPr/>
        </p:nvSpPr>
        <p:spPr>
          <a:xfrm>
            <a:off x="2231770" y="40660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1" name="object 191"/>
          <p:cNvSpPr/>
          <p:nvPr/>
        </p:nvSpPr>
        <p:spPr>
          <a:xfrm>
            <a:off x="2235644" y="40746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2" name="object 192"/>
          <p:cNvSpPr/>
          <p:nvPr/>
        </p:nvSpPr>
        <p:spPr>
          <a:xfrm>
            <a:off x="2303907" y="413423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3" name="object 193"/>
          <p:cNvSpPr/>
          <p:nvPr/>
        </p:nvSpPr>
        <p:spPr>
          <a:xfrm>
            <a:off x="2307780" y="414280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4" name="object 194"/>
          <p:cNvSpPr/>
          <p:nvPr/>
        </p:nvSpPr>
        <p:spPr>
          <a:xfrm>
            <a:off x="2328036" y="41563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207" y="17145"/>
                </a:lnTo>
                <a:lnTo>
                  <a:pt x="8508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5" name="object 195"/>
          <p:cNvSpPr/>
          <p:nvPr/>
        </p:nvSpPr>
        <p:spPr>
          <a:xfrm>
            <a:off x="2331783" y="41649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6" name="object 196"/>
          <p:cNvSpPr/>
          <p:nvPr/>
        </p:nvSpPr>
        <p:spPr>
          <a:xfrm>
            <a:off x="2376042" y="419925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2376042" y="4207890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2379916" y="420782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9" name="object 199"/>
          <p:cNvSpPr/>
          <p:nvPr/>
        </p:nvSpPr>
        <p:spPr>
          <a:xfrm>
            <a:off x="2400173" y="42202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5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0" name="object 200"/>
          <p:cNvSpPr/>
          <p:nvPr/>
        </p:nvSpPr>
        <p:spPr>
          <a:xfrm>
            <a:off x="2400173" y="422884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1" name="object 201"/>
          <p:cNvSpPr/>
          <p:nvPr/>
        </p:nvSpPr>
        <p:spPr>
          <a:xfrm>
            <a:off x="2403919" y="42287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2" name="object 202"/>
          <p:cNvSpPr/>
          <p:nvPr/>
        </p:nvSpPr>
        <p:spPr>
          <a:xfrm>
            <a:off x="2412110" y="42304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3" name="object 203"/>
          <p:cNvSpPr/>
          <p:nvPr/>
        </p:nvSpPr>
        <p:spPr>
          <a:xfrm>
            <a:off x="2412110" y="4239133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4" name="object 204"/>
          <p:cNvSpPr/>
          <p:nvPr/>
        </p:nvSpPr>
        <p:spPr>
          <a:xfrm>
            <a:off x="2415984" y="42390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5" name="object 205"/>
          <p:cNvSpPr/>
          <p:nvPr/>
        </p:nvSpPr>
        <p:spPr>
          <a:xfrm>
            <a:off x="2448179" y="42609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208"/>
                </a:lnTo>
                <a:lnTo>
                  <a:pt x="13334" y="17145"/>
                </a:lnTo>
                <a:lnTo>
                  <a:pt x="8635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6" name="object 206"/>
          <p:cNvSpPr/>
          <p:nvPr/>
        </p:nvSpPr>
        <p:spPr>
          <a:xfrm>
            <a:off x="2448179" y="42694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7" name="object 207"/>
          <p:cNvSpPr/>
          <p:nvPr/>
        </p:nvSpPr>
        <p:spPr>
          <a:xfrm>
            <a:off x="2452052" y="42695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8" name="object 208"/>
          <p:cNvSpPr/>
          <p:nvPr/>
        </p:nvSpPr>
        <p:spPr>
          <a:xfrm>
            <a:off x="2472308" y="42806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9" name="object 209"/>
          <p:cNvSpPr/>
          <p:nvPr/>
        </p:nvSpPr>
        <p:spPr>
          <a:xfrm>
            <a:off x="2472308" y="42892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0" name="object 210"/>
          <p:cNvSpPr/>
          <p:nvPr/>
        </p:nvSpPr>
        <p:spPr>
          <a:xfrm>
            <a:off x="2476055" y="42892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1" name="object 211"/>
          <p:cNvSpPr/>
          <p:nvPr/>
        </p:nvSpPr>
        <p:spPr>
          <a:xfrm>
            <a:off x="2574417" y="436003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2" name="object 212"/>
          <p:cNvSpPr/>
          <p:nvPr/>
        </p:nvSpPr>
        <p:spPr>
          <a:xfrm>
            <a:off x="2574417" y="4368672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3" name="object 213"/>
          <p:cNvSpPr/>
          <p:nvPr/>
        </p:nvSpPr>
        <p:spPr>
          <a:xfrm>
            <a:off x="2578290" y="436860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4" name="object 214"/>
          <p:cNvSpPr/>
          <p:nvPr/>
        </p:nvSpPr>
        <p:spPr>
          <a:xfrm>
            <a:off x="2598547" y="4377563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5" name="object 215"/>
          <p:cNvSpPr/>
          <p:nvPr/>
        </p:nvSpPr>
        <p:spPr>
          <a:xfrm>
            <a:off x="2598547" y="438619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6" name="object 216"/>
          <p:cNvSpPr/>
          <p:nvPr/>
        </p:nvSpPr>
        <p:spPr>
          <a:xfrm>
            <a:off x="2602293" y="438613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7" name="object 217"/>
          <p:cNvSpPr/>
          <p:nvPr/>
        </p:nvSpPr>
        <p:spPr>
          <a:xfrm>
            <a:off x="2622550" y="439470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636"/>
                </a:lnTo>
                <a:lnTo>
                  <a:pt x="17144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8" name="object 218"/>
          <p:cNvSpPr/>
          <p:nvPr/>
        </p:nvSpPr>
        <p:spPr>
          <a:xfrm>
            <a:off x="2622550" y="4403344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9" name="object 219"/>
          <p:cNvSpPr/>
          <p:nvPr/>
        </p:nvSpPr>
        <p:spPr>
          <a:xfrm>
            <a:off x="2626423" y="440328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0" name="object 220"/>
          <p:cNvSpPr/>
          <p:nvPr/>
        </p:nvSpPr>
        <p:spPr>
          <a:xfrm>
            <a:off x="2718816" y="44584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1" name="object 221"/>
          <p:cNvSpPr/>
          <p:nvPr/>
        </p:nvSpPr>
        <p:spPr>
          <a:xfrm>
            <a:off x="2718816" y="4467097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2" name="object 222"/>
          <p:cNvSpPr/>
          <p:nvPr/>
        </p:nvSpPr>
        <p:spPr>
          <a:xfrm>
            <a:off x="2722562" y="44670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3" name="object 223"/>
          <p:cNvSpPr/>
          <p:nvPr/>
        </p:nvSpPr>
        <p:spPr>
          <a:xfrm>
            <a:off x="2742819" y="44733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335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4" name="object 224"/>
          <p:cNvSpPr/>
          <p:nvPr/>
        </p:nvSpPr>
        <p:spPr>
          <a:xfrm>
            <a:off x="2742819" y="448182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5" name="object 225"/>
          <p:cNvSpPr/>
          <p:nvPr/>
        </p:nvSpPr>
        <p:spPr>
          <a:xfrm>
            <a:off x="2746565" y="44818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6" name="object 226"/>
          <p:cNvSpPr/>
          <p:nvPr/>
        </p:nvSpPr>
        <p:spPr>
          <a:xfrm>
            <a:off x="2971292" y="458800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636"/>
                </a:moveTo>
                <a:lnTo>
                  <a:pt x="0" y="3937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7" name="object 227"/>
          <p:cNvSpPr/>
          <p:nvPr/>
        </p:nvSpPr>
        <p:spPr>
          <a:xfrm>
            <a:off x="2971292" y="45966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8" name="object 228"/>
          <p:cNvSpPr/>
          <p:nvPr/>
        </p:nvSpPr>
        <p:spPr>
          <a:xfrm>
            <a:off x="2975038" y="459657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9" name="object 229"/>
          <p:cNvSpPr/>
          <p:nvPr/>
        </p:nvSpPr>
        <p:spPr>
          <a:xfrm>
            <a:off x="3007360" y="460171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0" name="object 230"/>
          <p:cNvSpPr/>
          <p:nvPr/>
        </p:nvSpPr>
        <p:spPr>
          <a:xfrm>
            <a:off x="3007360" y="4613402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178" y="0"/>
                </a:lnTo>
              </a:path>
            </a:pathLst>
          </a:custGeom>
          <a:ln w="1587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1" name="object 231"/>
          <p:cNvSpPr/>
          <p:nvPr/>
        </p:nvSpPr>
        <p:spPr>
          <a:xfrm>
            <a:off x="3011106" y="461029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2" name="object 232"/>
          <p:cNvSpPr/>
          <p:nvPr/>
        </p:nvSpPr>
        <p:spPr>
          <a:xfrm>
            <a:off x="3025394" y="460806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207" y="17144"/>
                </a:lnTo>
                <a:lnTo>
                  <a:pt x="8508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3" name="object 233"/>
          <p:cNvSpPr/>
          <p:nvPr/>
        </p:nvSpPr>
        <p:spPr>
          <a:xfrm>
            <a:off x="3029140" y="461664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4" name="object 234"/>
          <p:cNvSpPr/>
          <p:nvPr/>
        </p:nvSpPr>
        <p:spPr>
          <a:xfrm>
            <a:off x="3103498" y="463181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5" name="object 235"/>
          <p:cNvSpPr/>
          <p:nvPr/>
        </p:nvSpPr>
        <p:spPr>
          <a:xfrm>
            <a:off x="3103498" y="4640326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6" name="object 236"/>
          <p:cNvSpPr/>
          <p:nvPr/>
        </p:nvSpPr>
        <p:spPr>
          <a:xfrm>
            <a:off x="3107372" y="464038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7" name="object 237"/>
          <p:cNvSpPr/>
          <p:nvPr/>
        </p:nvSpPr>
        <p:spPr>
          <a:xfrm>
            <a:off x="3169666" y="46469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4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8" y="17145"/>
                </a:lnTo>
                <a:lnTo>
                  <a:pt x="3809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8" name="object 238"/>
          <p:cNvSpPr/>
          <p:nvPr/>
        </p:nvSpPr>
        <p:spPr>
          <a:xfrm>
            <a:off x="3169666" y="46554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4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9" name="object 239"/>
          <p:cNvSpPr/>
          <p:nvPr/>
        </p:nvSpPr>
        <p:spPr>
          <a:xfrm>
            <a:off x="3173412" y="46555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0" name="object 240"/>
          <p:cNvSpPr/>
          <p:nvPr/>
        </p:nvSpPr>
        <p:spPr>
          <a:xfrm>
            <a:off x="3241801" y="465810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1" name="object 241"/>
          <p:cNvSpPr/>
          <p:nvPr/>
        </p:nvSpPr>
        <p:spPr>
          <a:xfrm>
            <a:off x="3241801" y="46666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2" name="object 242"/>
          <p:cNvSpPr/>
          <p:nvPr/>
        </p:nvSpPr>
        <p:spPr>
          <a:xfrm>
            <a:off x="3245548" y="466667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3" name="object 243"/>
          <p:cNvSpPr/>
          <p:nvPr/>
        </p:nvSpPr>
        <p:spPr>
          <a:xfrm>
            <a:off x="3277870" y="466166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4" name="object 244"/>
          <p:cNvSpPr/>
          <p:nvPr/>
        </p:nvSpPr>
        <p:spPr>
          <a:xfrm>
            <a:off x="3277870" y="4670171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5" name="object 245"/>
          <p:cNvSpPr/>
          <p:nvPr/>
        </p:nvSpPr>
        <p:spPr>
          <a:xfrm>
            <a:off x="3281616" y="467023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6" name="object 246"/>
          <p:cNvSpPr/>
          <p:nvPr/>
        </p:nvSpPr>
        <p:spPr>
          <a:xfrm>
            <a:off x="3313938" y="466382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7" name="object 247"/>
          <p:cNvSpPr/>
          <p:nvPr/>
        </p:nvSpPr>
        <p:spPr>
          <a:xfrm>
            <a:off x="3313938" y="467245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8" name="object 248"/>
          <p:cNvSpPr/>
          <p:nvPr/>
        </p:nvSpPr>
        <p:spPr>
          <a:xfrm>
            <a:off x="3317684" y="4672393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9" name="object 249"/>
          <p:cNvSpPr/>
          <p:nvPr/>
        </p:nvSpPr>
        <p:spPr>
          <a:xfrm>
            <a:off x="3344036" y="466470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0" name="object 250"/>
          <p:cNvSpPr/>
          <p:nvPr/>
        </p:nvSpPr>
        <p:spPr>
          <a:xfrm>
            <a:off x="3344036" y="467321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1" name="object 251"/>
          <p:cNvSpPr/>
          <p:nvPr/>
        </p:nvSpPr>
        <p:spPr>
          <a:xfrm>
            <a:off x="3347783" y="467328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2" name="object 252"/>
          <p:cNvSpPr/>
          <p:nvPr/>
        </p:nvSpPr>
        <p:spPr>
          <a:xfrm>
            <a:off x="3392042" y="466432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3" name="object 253"/>
          <p:cNvSpPr/>
          <p:nvPr/>
        </p:nvSpPr>
        <p:spPr>
          <a:xfrm>
            <a:off x="3392042" y="467283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4" name="object 254"/>
          <p:cNvSpPr/>
          <p:nvPr/>
        </p:nvSpPr>
        <p:spPr>
          <a:xfrm>
            <a:off x="3395916" y="467290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5" name="object 255"/>
          <p:cNvSpPr/>
          <p:nvPr/>
        </p:nvSpPr>
        <p:spPr>
          <a:xfrm>
            <a:off x="3422141" y="466293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6" name="object 256"/>
          <p:cNvSpPr/>
          <p:nvPr/>
        </p:nvSpPr>
        <p:spPr>
          <a:xfrm>
            <a:off x="3422141" y="4671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7" name="object 257"/>
          <p:cNvSpPr/>
          <p:nvPr/>
        </p:nvSpPr>
        <p:spPr>
          <a:xfrm>
            <a:off x="3425888" y="467150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/>
          <p:nvPr/>
        </p:nvSpPr>
        <p:spPr>
          <a:xfrm>
            <a:off x="3482213" y="465797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9" name="object 259"/>
          <p:cNvSpPr/>
          <p:nvPr/>
        </p:nvSpPr>
        <p:spPr>
          <a:xfrm>
            <a:off x="3482213" y="466661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/>
          <p:nvPr/>
        </p:nvSpPr>
        <p:spPr>
          <a:xfrm>
            <a:off x="3486086" y="466655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1" name="object 261"/>
          <p:cNvSpPr/>
          <p:nvPr/>
        </p:nvSpPr>
        <p:spPr>
          <a:xfrm>
            <a:off x="3620706" y="4200969"/>
            <a:ext cx="954658" cy="1116076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2" name="object 262"/>
          <p:cNvSpPr/>
          <p:nvPr/>
        </p:nvSpPr>
        <p:spPr>
          <a:xfrm>
            <a:off x="4877053" y="4090796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3" name="object 263"/>
          <p:cNvSpPr/>
          <p:nvPr/>
        </p:nvSpPr>
        <p:spPr>
          <a:xfrm>
            <a:off x="4880800" y="409936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4" name="object 264"/>
          <p:cNvSpPr/>
          <p:nvPr/>
        </p:nvSpPr>
        <p:spPr>
          <a:xfrm>
            <a:off x="4943094" y="4058158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5"/>
                </a:lnTo>
                <a:lnTo>
                  <a:pt x="8635" y="17145"/>
                </a:lnTo>
                <a:lnTo>
                  <a:pt x="3936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5" name="object 265"/>
          <p:cNvSpPr/>
          <p:nvPr/>
        </p:nvSpPr>
        <p:spPr>
          <a:xfrm>
            <a:off x="4946967" y="40667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6" name="object 266"/>
          <p:cNvSpPr/>
          <p:nvPr/>
        </p:nvSpPr>
        <p:spPr>
          <a:xfrm>
            <a:off x="4991227" y="40345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7" name="object 267"/>
          <p:cNvSpPr/>
          <p:nvPr/>
        </p:nvSpPr>
        <p:spPr>
          <a:xfrm>
            <a:off x="4995100" y="40431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8" name="object 268"/>
          <p:cNvSpPr/>
          <p:nvPr/>
        </p:nvSpPr>
        <p:spPr>
          <a:xfrm>
            <a:off x="5195570" y="393369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334"/>
                </a:lnTo>
                <a:lnTo>
                  <a:pt x="13334" y="17144"/>
                </a:lnTo>
                <a:lnTo>
                  <a:pt x="8635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9" name="object 269"/>
          <p:cNvSpPr/>
          <p:nvPr/>
        </p:nvSpPr>
        <p:spPr>
          <a:xfrm>
            <a:off x="5195570" y="394220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0" name="object 270"/>
          <p:cNvSpPr/>
          <p:nvPr/>
        </p:nvSpPr>
        <p:spPr>
          <a:xfrm>
            <a:off x="5199443" y="394227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1" name="object 271"/>
          <p:cNvSpPr/>
          <p:nvPr/>
        </p:nvSpPr>
        <p:spPr>
          <a:xfrm>
            <a:off x="5345938" y="385952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335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2" name="object 272"/>
          <p:cNvSpPr/>
          <p:nvPr/>
        </p:nvSpPr>
        <p:spPr>
          <a:xfrm>
            <a:off x="5345938" y="386803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3" name="object 273"/>
          <p:cNvSpPr/>
          <p:nvPr/>
        </p:nvSpPr>
        <p:spPr>
          <a:xfrm>
            <a:off x="5349684" y="386810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4" name="object 274"/>
          <p:cNvSpPr/>
          <p:nvPr/>
        </p:nvSpPr>
        <p:spPr>
          <a:xfrm>
            <a:off x="5406009" y="382981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10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810"/>
                </a:lnTo>
                <a:lnTo>
                  <a:pt x="17144" y="8508"/>
                </a:lnTo>
                <a:lnTo>
                  <a:pt x="17144" y="13207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5" name="object 275"/>
          <p:cNvSpPr/>
          <p:nvPr/>
        </p:nvSpPr>
        <p:spPr>
          <a:xfrm>
            <a:off x="5406009" y="3833876"/>
            <a:ext cx="35560" cy="0"/>
          </a:xfrm>
          <a:custGeom>
            <a:avLst/>
            <a:gdLst/>
            <a:ahLst/>
            <a:cxnLst/>
            <a:rect l="l" t="t" r="r" b="b"/>
            <a:pathLst>
              <a:path w="35560">
                <a:moveTo>
                  <a:pt x="0" y="0"/>
                </a:moveTo>
                <a:lnTo>
                  <a:pt x="35178" y="0"/>
                </a:lnTo>
              </a:path>
            </a:pathLst>
          </a:custGeom>
          <a:ln w="1841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6" name="object 276"/>
          <p:cNvSpPr/>
          <p:nvPr/>
        </p:nvSpPr>
        <p:spPr>
          <a:xfrm>
            <a:off x="5409882" y="383838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7" name="object 277"/>
          <p:cNvSpPr/>
          <p:nvPr/>
        </p:nvSpPr>
        <p:spPr>
          <a:xfrm>
            <a:off x="5424042" y="382079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8" name="object 278"/>
          <p:cNvSpPr/>
          <p:nvPr/>
        </p:nvSpPr>
        <p:spPr>
          <a:xfrm>
            <a:off x="5427916" y="382936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9" name="object 279"/>
          <p:cNvSpPr/>
          <p:nvPr/>
        </p:nvSpPr>
        <p:spPr>
          <a:xfrm>
            <a:off x="5448172" y="38089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7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207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0" name="object 280"/>
          <p:cNvSpPr/>
          <p:nvPr/>
        </p:nvSpPr>
        <p:spPr>
          <a:xfrm>
            <a:off x="5448172" y="38174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1" name="object 281"/>
          <p:cNvSpPr/>
          <p:nvPr/>
        </p:nvSpPr>
        <p:spPr>
          <a:xfrm>
            <a:off x="5451919" y="381755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2" name="object 282"/>
          <p:cNvSpPr/>
          <p:nvPr/>
        </p:nvSpPr>
        <p:spPr>
          <a:xfrm>
            <a:off x="5484240" y="37910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3" name="object 283"/>
          <p:cNvSpPr/>
          <p:nvPr/>
        </p:nvSpPr>
        <p:spPr>
          <a:xfrm>
            <a:off x="5484240" y="3799713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4" name="object 284"/>
          <p:cNvSpPr/>
          <p:nvPr/>
        </p:nvSpPr>
        <p:spPr>
          <a:xfrm>
            <a:off x="5487987" y="37996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5" name="object 285"/>
          <p:cNvSpPr/>
          <p:nvPr/>
        </p:nvSpPr>
        <p:spPr>
          <a:xfrm>
            <a:off x="5562346" y="37524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09" y="0"/>
                </a:lnTo>
                <a:lnTo>
                  <a:pt x="8636" y="0"/>
                </a:lnTo>
                <a:lnTo>
                  <a:pt x="13334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4" y="17144"/>
                </a:lnTo>
                <a:lnTo>
                  <a:pt x="8636" y="17144"/>
                </a:lnTo>
                <a:lnTo>
                  <a:pt x="3809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6" name="object 286"/>
          <p:cNvSpPr/>
          <p:nvPr/>
        </p:nvSpPr>
        <p:spPr>
          <a:xfrm>
            <a:off x="5562346" y="376110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7" name="object 287"/>
          <p:cNvSpPr/>
          <p:nvPr/>
        </p:nvSpPr>
        <p:spPr>
          <a:xfrm>
            <a:off x="5566219" y="37610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8" name="object 288"/>
          <p:cNvSpPr/>
          <p:nvPr/>
        </p:nvSpPr>
        <p:spPr>
          <a:xfrm>
            <a:off x="5664580" y="3701922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9" name="object 289"/>
          <p:cNvSpPr/>
          <p:nvPr/>
        </p:nvSpPr>
        <p:spPr>
          <a:xfrm>
            <a:off x="5664580" y="3710559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0" name="object 290"/>
          <p:cNvSpPr/>
          <p:nvPr/>
        </p:nvSpPr>
        <p:spPr>
          <a:xfrm>
            <a:off x="5668327" y="3710495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1" name="object 291"/>
          <p:cNvSpPr/>
          <p:nvPr/>
        </p:nvSpPr>
        <p:spPr>
          <a:xfrm>
            <a:off x="5700648" y="368401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2" name="object 292"/>
          <p:cNvSpPr/>
          <p:nvPr/>
        </p:nvSpPr>
        <p:spPr>
          <a:xfrm>
            <a:off x="5700648" y="36926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3" name="object 293"/>
          <p:cNvSpPr/>
          <p:nvPr/>
        </p:nvSpPr>
        <p:spPr>
          <a:xfrm>
            <a:off x="5704395" y="369258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4" name="object 294"/>
          <p:cNvSpPr/>
          <p:nvPr/>
        </p:nvSpPr>
        <p:spPr>
          <a:xfrm>
            <a:off x="5736716" y="3666235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207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5" name="object 295"/>
          <p:cNvSpPr/>
          <p:nvPr/>
        </p:nvSpPr>
        <p:spPr>
          <a:xfrm>
            <a:off x="5736716" y="367474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6" name="object 296"/>
          <p:cNvSpPr/>
          <p:nvPr/>
        </p:nvSpPr>
        <p:spPr>
          <a:xfrm>
            <a:off x="5740463" y="3674808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7" name="object 297"/>
          <p:cNvSpPr/>
          <p:nvPr/>
        </p:nvSpPr>
        <p:spPr>
          <a:xfrm>
            <a:off x="5766815" y="365137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10"/>
                </a:lnTo>
                <a:lnTo>
                  <a:pt x="17145" y="8509"/>
                </a:lnTo>
                <a:lnTo>
                  <a:pt x="17145" y="13208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208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8" name="object 298"/>
          <p:cNvSpPr/>
          <p:nvPr/>
        </p:nvSpPr>
        <p:spPr>
          <a:xfrm>
            <a:off x="5766815" y="365988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9" name="object 299"/>
          <p:cNvSpPr/>
          <p:nvPr/>
        </p:nvSpPr>
        <p:spPr>
          <a:xfrm>
            <a:off x="5770562" y="365994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0" name="object 300"/>
          <p:cNvSpPr/>
          <p:nvPr/>
        </p:nvSpPr>
        <p:spPr>
          <a:xfrm>
            <a:off x="5790819" y="363943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9"/>
                </a:moveTo>
                <a:lnTo>
                  <a:pt x="0" y="3810"/>
                </a:lnTo>
                <a:lnTo>
                  <a:pt x="3809" y="0"/>
                </a:lnTo>
                <a:lnTo>
                  <a:pt x="8508" y="0"/>
                </a:lnTo>
                <a:lnTo>
                  <a:pt x="13334" y="0"/>
                </a:lnTo>
                <a:lnTo>
                  <a:pt x="17144" y="3810"/>
                </a:lnTo>
                <a:lnTo>
                  <a:pt x="17144" y="8509"/>
                </a:lnTo>
                <a:lnTo>
                  <a:pt x="17144" y="13335"/>
                </a:lnTo>
                <a:lnTo>
                  <a:pt x="13334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335"/>
                </a:lnTo>
                <a:lnTo>
                  <a:pt x="0" y="850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1" name="object 301"/>
          <p:cNvSpPr/>
          <p:nvPr/>
        </p:nvSpPr>
        <p:spPr>
          <a:xfrm>
            <a:off x="5790819" y="364794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2" name="object 302"/>
          <p:cNvSpPr/>
          <p:nvPr/>
        </p:nvSpPr>
        <p:spPr>
          <a:xfrm>
            <a:off x="5794565" y="364801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3" name="object 303"/>
          <p:cNvSpPr/>
          <p:nvPr/>
        </p:nvSpPr>
        <p:spPr>
          <a:xfrm>
            <a:off x="5959094" y="3556000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6" y="0"/>
                </a:lnTo>
                <a:lnTo>
                  <a:pt x="8635" y="0"/>
                </a:lnTo>
                <a:lnTo>
                  <a:pt x="13334" y="0"/>
                </a:lnTo>
                <a:lnTo>
                  <a:pt x="17144" y="3937"/>
                </a:lnTo>
                <a:lnTo>
                  <a:pt x="17144" y="8636"/>
                </a:lnTo>
                <a:lnTo>
                  <a:pt x="17144" y="13335"/>
                </a:lnTo>
                <a:lnTo>
                  <a:pt x="13334" y="17144"/>
                </a:lnTo>
                <a:lnTo>
                  <a:pt x="8635" y="17144"/>
                </a:lnTo>
                <a:lnTo>
                  <a:pt x="3936" y="17144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4" name="object 304"/>
          <p:cNvSpPr/>
          <p:nvPr/>
        </p:nvSpPr>
        <p:spPr>
          <a:xfrm>
            <a:off x="5959094" y="3564635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5" name="object 305"/>
          <p:cNvSpPr/>
          <p:nvPr/>
        </p:nvSpPr>
        <p:spPr>
          <a:xfrm>
            <a:off x="5962967" y="3564572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6" name="object 306"/>
          <p:cNvSpPr/>
          <p:nvPr/>
        </p:nvSpPr>
        <p:spPr>
          <a:xfrm>
            <a:off x="6073394" y="349948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508"/>
                </a:moveTo>
                <a:lnTo>
                  <a:pt x="0" y="3809"/>
                </a:lnTo>
                <a:lnTo>
                  <a:pt x="3809" y="0"/>
                </a:lnTo>
                <a:lnTo>
                  <a:pt x="8508" y="0"/>
                </a:lnTo>
                <a:lnTo>
                  <a:pt x="13207" y="0"/>
                </a:lnTo>
                <a:lnTo>
                  <a:pt x="17144" y="3809"/>
                </a:lnTo>
                <a:lnTo>
                  <a:pt x="17144" y="8508"/>
                </a:lnTo>
                <a:lnTo>
                  <a:pt x="17144" y="13207"/>
                </a:lnTo>
                <a:lnTo>
                  <a:pt x="13207" y="17144"/>
                </a:lnTo>
                <a:lnTo>
                  <a:pt x="8508" y="17144"/>
                </a:lnTo>
                <a:lnTo>
                  <a:pt x="3809" y="17144"/>
                </a:lnTo>
                <a:lnTo>
                  <a:pt x="0" y="13207"/>
                </a:lnTo>
                <a:lnTo>
                  <a:pt x="0" y="850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7" name="object 307"/>
          <p:cNvSpPr/>
          <p:nvPr/>
        </p:nvSpPr>
        <p:spPr>
          <a:xfrm>
            <a:off x="6073394" y="3507994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8" name="object 308"/>
          <p:cNvSpPr/>
          <p:nvPr/>
        </p:nvSpPr>
        <p:spPr>
          <a:xfrm>
            <a:off x="6077140" y="35080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9" name="object 309"/>
          <p:cNvSpPr/>
          <p:nvPr/>
        </p:nvSpPr>
        <p:spPr>
          <a:xfrm>
            <a:off x="6139434" y="3466591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5"/>
                </a:moveTo>
                <a:lnTo>
                  <a:pt x="0" y="3936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4" y="3936"/>
                </a:lnTo>
                <a:lnTo>
                  <a:pt x="17144" y="8635"/>
                </a:lnTo>
                <a:lnTo>
                  <a:pt x="17144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0" name="object 310"/>
          <p:cNvSpPr/>
          <p:nvPr/>
        </p:nvSpPr>
        <p:spPr>
          <a:xfrm>
            <a:off x="6139434" y="3475228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4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1" name="object 311"/>
          <p:cNvSpPr/>
          <p:nvPr/>
        </p:nvSpPr>
        <p:spPr>
          <a:xfrm>
            <a:off x="6143307" y="3475164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2" name="object 312"/>
          <p:cNvSpPr/>
          <p:nvPr/>
        </p:nvSpPr>
        <p:spPr>
          <a:xfrm>
            <a:off x="6217665" y="34278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208" y="17145"/>
                </a:lnTo>
                <a:lnTo>
                  <a:pt x="8509" y="17145"/>
                </a:lnTo>
                <a:lnTo>
                  <a:pt x="3810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3" name="object 313"/>
          <p:cNvSpPr/>
          <p:nvPr/>
        </p:nvSpPr>
        <p:spPr>
          <a:xfrm>
            <a:off x="6217665" y="343649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4" name="object 314"/>
          <p:cNvSpPr/>
          <p:nvPr/>
        </p:nvSpPr>
        <p:spPr>
          <a:xfrm>
            <a:off x="6221412" y="3436429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5" name="object 315"/>
          <p:cNvSpPr/>
          <p:nvPr/>
        </p:nvSpPr>
        <p:spPr>
          <a:xfrm>
            <a:off x="6313804" y="338010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5">
                <a:moveTo>
                  <a:pt x="0" y="8636"/>
                </a:moveTo>
                <a:lnTo>
                  <a:pt x="0" y="3937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937"/>
                </a:lnTo>
                <a:lnTo>
                  <a:pt x="17145" y="8636"/>
                </a:lnTo>
                <a:lnTo>
                  <a:pt x="17145" y="13335"/>
                </a:lnTo>
                <a:lnTo>
                  <a:pt x="13335" y="17145"/>
                </a:lnTo>
                <a:lnTo>
                  <a:pt x="8636" y="17145"/>
                </a:lnTo>
                <a:lnTo>
                  <a:pt x="3937" y="17145"/>
                </a:lnTo>
                <a:lnTo>
                  <a:pt x="0" y="13335"/>
                </a:lnTo>
                <a:lnTo>
                  <a:pt x="0" y="8636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6" name="object 316"/>
          <p:cNvSpPr/>
          <p:nvPr/>
        </p:nvSpPr>
        <p:spPr>
          <a:xfrm>
            <a:off x="6313804" y="3388740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7" name="object 317"/>
          <p:cNvSpPr/>
          <p:nvPr/>
        </p:nvSpPr>
        <p:spPr>
          <a:xfrm>
            <a:off x="6317678" y="338867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8" name="object 318"/>
          <p:cNvSpPr/>
          <p:nvPr/>
        </p:nvSpPr>
        <p:spPr>
          <a:xfrm>
            <a:off x="6842886" y="3117469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635"/>
                </a:moveTo>
                <a:lnTo>
                  <a:pt x="0" y="3936"/>
                </a:lnTo>
                <a:lnTo>
                  <a:pt x="3810" y="0"/>
                </a:lnTo>
                <a:lnTo>
                  <a:pt x="8509" y="0"/>
                </a:lnTo>
                <a:lnTo>
                  <a:pt x="13335" y="0"/>
                </a:lnTo>
                <a:lnTo>
                  <a:pt x="17145" y="3936"/>
                </a:lnTo>
                <a:lnTo>
                  <a:pt x="17145" y="8635"/>
                </a:lnTo>
                <a:lnTo>
                  <a:pt x="17145" y="13334"/>
                </a:lnTo>
                <a:lnTo>
                  <a:pt x="13335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635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9" name="object 319"/>
          <p:cNvSpPr/>
          <p:nvPr/>
        </p:nvSpPr>
        <p:spPr>
          <a:xfrm>
            <a:off x="6846633" y="3126041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0" name="object 320"/>
          <p:cNvSpPr/>
          <p:nvPr/>
        </p:nvSpPr>
        <p:spPr>
          <a:xfrm>
            <a:off x="7071359" y="3004057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810" y="0"/>
                </a:lnTo>
                <a:lnTo>
                  <a:pt x="8509" y="0"/>
                </a:lnTo>
                <a:lnTo>
                  <a:pt x="13208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208" y="17144"/>
                </a:lnTo>
                <a:lnTo>
                  <a:pt x="8509" y="17144"/>
                </a:lnTo>
                <a:lnTo>
                  <a:pt x="3810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1" name="object 321"/>
          <p:cNvSpPr/>
          <p:nvPr/>
        </p:nvSpPr>
        <p:spPr>
          <a:xfrm>
            <a:off x="7071359" y="3012567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2" name="object 322"/>
          <p:cNvSpPr/>
          <p:nvPr/>
        </p:nvSpPr>
        <p:spPr>
          <a:xfrm>
            <a:off x="7075106" y="3012630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3" name="object 323"/>
          <p:cNvSpPr/>
          <p:nvPr/>
        </p:nvSpPr>
        <p:spPr>
          <a:xfrm>
            <a:off x="7245604" y="2917444"/>
            <a:ext cx="17145" cy="17145"/>
          </a:xfrm>
          <a:custGeom>
            <a:avLst/>
            <a:gdLst/>
            <a:ahLst/>
            <a:cxnLst/>
            <a:rect l="l" t="t" r="r" b="b"/>
            <a:pathLst>
              <a:path w="17145" h="17144">
                <a:moveTo>
                  <a:pt x="0" y="8508"/>
                </a:moveTo>
                <a:lnTo>
                  <a:pt x="0" y="3809"/>
                </a:lnTo>
                <a:lnTo>
                  <a:pt x="3937" y="0"/>
                </a:lnTo>
                <a:lnTo>
                  <a:pt x="8636" y="0"/>
                </a:lnTo>
                <a:lnTo>
                  <a:pt x="13335" y="0"/>
                </a:lnTo>
                <a:lnTo>
                  <a:pt x="17145" y="3809"/>
                </a:lnTo>
                <a:lnTo>
                  <a:pt x="17145" y="8508"/>
                </a:lnTo>
                <a:lnTo>
                  <a:pt x="17145" y="13334"/>
                </a:lnTo>
                <a:lnTo>
                  <a:pt x="13335" y="17144"/>
                </a:lnTo>
                <a:lnTo>
                  <a:pt x="8636" y="17144"/>
                </a:lnTo>
                <a:lnTo>
                  <a:pt x="3937" y="17144"/>
                </a:lnTo>
                <a:lnTo>
                  <a:pt x="0" y="13334"/>
                </a:lnTo>
                <a:lnTo>
                  <a:pt x="0" y="8508"/>
                </a:lnTo>
              </a:path>
            </a:pathLst>
          </a:custGeom>
          <a:ln w="952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4" name="object 324"/>
          <p:cNvSpPr/>
          <p:nvPr/>
        </p:nvSpPr>
        <p:spPr>
          <a:xfrm>
            <a:off x="7245604" y="2925952"/>
            <a:ext cx="17145" cy="0"/>
          </a:xfrm>
          <a:custGeom>
            <a:avLst/>
            <a:gdLst/>
            <a:ahLst/>
            <a:cxnLst/>
            <a:rect l="l" t="t" r="r" b="b"/>
            <a:pathLst>
              <a:path w="17145">
                <a:moveTo>
                  <a:pt x="0" y="0"/>
                </a:moveTo>
                <a:lnTo>
                  <a:pt x="17145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5" name="object 325"/>
          <p:cNvSpPr/>
          <p:nvPr/>
        </p:nvSpPr>
        <p:spPr>
          <a:xfrm>
            <a:off x="7249477" y="2926016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1714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6" name="object 326"/>
          <p:cNvSpPr/>
          <p:nvPr/>
        </p:nvSpPr>
        <p:spPr>
          <a:xfrm>
            <a:off x="1158239" y="2052320"/>
            <a:ext cx="0" cy="751205"/>
          </a:xfrm>
          <a:custGeom>
            <a:avLst/>
            <a:gdLst/>
            <a:ahLst/>
            <a:cxnLst/>
            <a:rect l="l" t="t" r="r" b="b"/>
            <a:pathLst>
              <a:path h="751205">
                <a:moveTo>
                  <a:pt x="0" y="0"/>
                </a:moveTo>
                <a:lnTo>
                  <a:pt x="0" y="750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7" name="object 327"/>
          <p:cNvSpPr/>
          <p:nvPr/>
        </p:nvSpPr>
        <p:spPr>
          <a:xfrm>
            <a:off x="1158239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8" name="object 328"/>
          <p:cNvSpPr/>
          <p:nvPr/>
        </p:nvSpPr>
        <p:spPr>
          <a:xfrm>
            <a:off x="1158239" y="3504565"/>
            <a:ext cx="0" cy="50165"/>
          </a:xfrm>
          <a:custGeom>
            <a:avLst/>
            <a:gdLst/>
            <a:ahLst/>
            <a:cxnLst/>
            <a:rect l="l" t="t" r="r" b="b"/>
            <a:pathLst>
              <a:path h="50164">
                <a:moveTo>
                  <a:pt x="0" y="0"/>
                </a:moveTo>
                <a:lnTo>
                  <a:pt x="0" y="497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9" name="object 329"/>
          <p:cNvSpPr/>
          <p:nvPr/>
        </p:nvSpPr>
        <p:spPr>
          <a:xfrm>
            <a:off x="1112519" y="355434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0" name="object 330"/>
          <p:cNvSpPr/>
          <p:nvPr/>
        </p:nvSpPr>
        <p:spPr>
          <a:xfrm>
            <a:off x="1112519" y="2052320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1" name="object 331"/>
          <p:cNvSpPr/>
          <p:nvPr/>
        </p:nvSpPr>
        <p:spPr>
          <a:xfrm>
            <a:off x="1308480" y="2262758"/>
            <a:ext cx="0" cy="541020"/>
          </a:xfrm>
          <a:custGeom>
            <a:avLst/>
            <a:gdLst/>
            <a:ahLst/>
            <a:cxnLst/>
            <a:rect l="l" t="t" r="r" b="b"/>
            <a:pathLst>
              <a:path h="541019">
                <a:moveTo>
                  <a:pt x="0" y="0"/>
                </a:moveTo>
                <a:lnTo>
                  <a:pt x="0" y="5405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2" name="object 332"/>
          <p:cNvSpPr/>
          <p:nvPr/>
        </p:nvSpPr>
        <p:spPr>
          <a:xfrm>
            <a:off x="1308480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3" name="object 333"/>
          <p:cNvSpPr/>
          <p:nvPr/>
        </p:nvSpPr>
        <p:spPr>
          <a:xfrm>
            <a:off x="1308480" y="3504565"/>
            <a:ext cx="0" cy="223520"/>
          </a:xfrm>
          <a:custGeom>
            <a:avLst/>
            <a:gdLst/>
            <a:ahLst/>
            <a:cxnLst/>
            <a:rect l="l" t="t" r="r" b="b"/>
            <a:pathLst>
              <a:path h="223520">
                <a:moveTo>
                  <a:pt x="0" y="0"/>
                </a:moveTo>
                <a:lnTo>
                  <a:pt x="0" y="22301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4" name="object 334"/>
          <p:cNvSpPr/>
          <p:nvPr/>
        </p:nvSpPr>
        <p:spPr>
          <a:xfrm>
            <a:off x="1262761" y="372757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5" name="object 335"/>
          <p:cNvSpPr/>
          <p:nvPr/>
        </p:nvSpPr>
        <p:spPr>
          <a:xfrm>
            <a:off x="1262761" y="226275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6" name="object 336"/>
          <p:cNvSpPr/>
          <p:nvPr/>
        </p:nvSpPr>
        <p:spPr>
          <a:xfrm>
            <a:off x="1416811" y="2411476"/>
            <a:ext cx="0" cy="391795"/>
          </a:xfrm>
          <a:custGeom>
            <a:avLst/>
            <a:gdLst/>
            <a:ahLst/>
            <a:cxnLst/>
            <a:rect l="l" t="t" r="r" b="b"/>
            <a:pathLst>
              <a:path h="391794">
                <a:moveTo>
                  <a:pt x="0" y="0"/>
                </a:moveTo>
                <a:lnTo>
                  <a:pt x="0" y="3917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7" name="object 337"/>
          <p:cNvSpPr/>
          <p:nvPr/>
        </p:nvSpPr>
        <p:spPr>
          <a:xfrm>
            <a:off x="1416811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8" name="object 338"/>
          <p:cNvSpPr/>
          <p:nvPr/>
        </p:nvSpPr>
        <p:spPr>
          <a:xfrm>
            <a:off x="1416811" y="3504565"/>
            <a:ext cx="0" cy="348615"/>
          </a:xfrm>
          <a:custGeom>
            <a:avLst/>
            <a:gdLst/>
            <a:ahLst/>
            <a:cxnLst/>
            <a:rect l="l" t="t" r="r" b="b"/>
            <a:pathLst>
              <a:path h="348614">
                <a:moveTo>
                  <a:pt x="0" y="0"/>
                </a:moveTo>
                <a:lnTo>
                  <a:pt x="0" y="3484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9" name="object 339"/>
          <p:cNvSpPr/>
          <p:nvPr/>
        </p:nvSpPr>
        <p:spPr>
          <a:xfrm>
            <a:off x="1371091" y="385305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0" name="object 340"/>
          <p:cNvSpPr/>
          <p:nvPr/>
        </p:nvSpPr>
        <p:spPr>
          <a:xfrm>
            <a:off x="1371091" y="2411476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1" name="object 341"/>
          <p:cNvSpPr/>
          <p:nvPr/>
        </p:nvSpPr>
        <p:spPr>
          <a:xfrm>
            <a:off x="1554988" y="2597023"/>
            <a:ext cx="0" cy="206375"/>
          </a:xfrm>
          <a:custGeom>
            <a:avLst/>
            <a:gdLst/>
            <a:ahLst/>
            <a:cxnLst/>
            <a:rect l="l" t="t" r="r" b="b"/>
            <a:pathLst>
              <a:path h="206375">
                <a:moveTo>
                  <a:pt x="0" y="0"/>
                </a:moveTo>
                <a:lnTo>
                  <a:pt x="0" y="2062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2" name="object 342"/>
          <p:cNvSpPr/>
          <p:nvPr/>
        </p:nvSpPr>
        <p:spPr>
          <a:xfrm>
            <a:off x="1554988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3" name="object 343"/>
          <p:cNvSpPr/>
          <p:nvPr/>
        </p:nvSpPr>
        <p:spPr>
          <a:xfrm>
            <a:off x="1554988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4" name="object 344"/>
          <p:cNvSpPr/>
          <p:nvPr/>
        </p:nvSpPr>
        <p:spPr>
          <a:xfrm>
            <a:off x="1509267" y="2597023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5" name="object 345"/>
          <p:cNvSpPr/>
          <p:nvPr/>
        </p:nvSpPr>
        <p:spPr>
          <a:xfrm>
            <a:off x="1639189" y="2706877"/>
            <a:ext cx="0" cy="96520"/>
          </a:xfrm>
          <a:custGeom>
            <a:avLst/>
            <a:gdLst/>
            <a:ahLst/>
            <a:cxnLst/>
            <a:rect l="l" t="t" r="r" b="b"/>
            <a:pathLst>
              <a:path h="96519">
                <a:moveTo>
                  <a:pt x="0" y="0"/>
                </a:moveTo>
                <a:lnTo>
                  <a:pt x="0" y="963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6" name="object 346"/>
          <p:cNvSpPr/>
          <p:nvPr/>
        </p:nvSpPr>
        <p:spPr>
          <a:xfrm>
            <a:off x="1639189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7" name="object 347"/>
          <p:cNvSpPr/>
          <p:nvPr/>
        </p:nvSpPr>
        <p:spPr>
          <a:xfrm>
            <a:off x="1639189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8" name="object 348"/>
          <p:cNvSpPr/>
          <p:nvPr/>
        </p:nvSpPr>
        <p:spPr>
          <a:xfrm>
            <a:off x="1593469" y="270687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9" name="object 349"/>
          <p:cNvSpPr/>
          <p:nvPr/>
        </p:nvSpPr>
        <p:spPr>
          <a:xfrm>
            <a:off x="1777492" y="3037077"/>
            <a:ext cx="0" cy="233679"/>
          </a:xfrm>
          <a:custGeom>
            <a:avLst/>
            <a:gdLst/>
            <a:ahLst/>
            <a:cxnLst/>
            <a:rect l="l" t="t" r="r" b="b"/>
            <a:pathLst>
              <a:path h="233679">
                <a:moveTo>
                  <a:pt x="0" y="0"/>
                </a:moveTo>
                <a:lnTo>
                  <a:pt x="0" y="2336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0" name="object 350"/>
          <p:cNvSpPr/>
          <p:nvPr/>
        </p:nvSpPr>
        <p:spPr>
          <a:xfrm>
            <a:off x="1777492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1" name="object 351"/>
          <p:cNvSpPr/>
          <p:nvPr/>
        </p:nvSpPr>
        <p:spPr>
          <a:xfrm>
            <a:off x="1777492" y="4205732"/>
            <a:ext cx="0" cy="60960"/>
          </a:xfrm>
          <a:custGeom>
            <a:avLst/>
            <a:gdLst/>
            <a:ahLst/>
            <a:cxnLst/>
            <a:rect l="l" t="t" r="r" b="b"/>
            <a:pathLst>
              <a:path h="60960">
                <a:moveTo>
                  <a:pt x="0" y="0"/>
                </a:moveTo>
                <a:lnTo>
                  <a:pt x="0" y="609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2" name="object 352"/>
          <p:cNvSpPr/>
          <p:nvPr/>
        </p:nvSpPr>
        <p:spPr>
          <a:xfrm>
            <a:off x="1731772" y="426669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3" name="object 353"/>
          <p:cNvSpPr/>
          <p:nvPr/>
        </p:nvSpPr>
        <p:spPr>
          <a:xfrm>
            <a:off x="1891664" y="3018789"/>
            <a:ext cx="0" cy="252095"/>
          </a:xfrm>
          <a:custGeom>
            <a:avLst/>
            <a:gdLst/>
            <a:ahLst/>
            <a:cxnLst/>
            <a:rect l="l" t="t" r="r" b="b"/>
            <a:pathLst>
              <a:path h="252095">
                <a:moveTo>
                  <a:pt x="0" y="0"/>
                </a:moveTo>
                <a:lnTo>
                  <a:pt x="0" y="25196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4" name="object 354"/>
          <p:cNvSpPr/>
          <p:nvPr/>
        </p:nvSpPr>
        <p:spPr>
          <a:xfrm>
            <a:off x="1891664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5" name="object 355"/>
          <p:cNvSpPr/>
          <p:nvPr/>
        </p:nvSpPr>
        <p:spPr>
          <a:xfrm>
            <a:off x="1891664" y="4205732"/>
            <a:ext cx="0" cy="187960"/>
          </a:xfrm>
          <a:custGeom>
            <a:avLst/>
            <a:gdLst/>
            <a:ahLst/>
            <a:cxnLst/>
            <a:rect l="l" t="t" r="r" b="b"/>
            <a:pathLst>
              <a:path h="187960">
                <a:moveTo>
                  <a:pt x="0" y="0"/>
                </a:moveTo>
                <a:lnTo>
                  <a:pt x="0" y="1875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6" name="object 356"/>
          <p:cNvSpPr/>
          <p:nvPr/>
        </p:nvSpPr>
        <p:spPr>
          <a:xfrm>
            <a:off x="1845945" y="43933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7" name="object 357"/>
          <p:cNvSpPr/>
          <p:nvPr/>
        </p:nvSpPr>
        <p:spPr>
          <a:xfrm>
            <a:off x="1987930" y="3129533"/>
            <a:ext cx="0" cy="141605"/>
          </a:xfrm>
          <a:custGeom>
            <a:avLst/>
            <a:gdLst/>
            <a:ahLst/>
            <a:cxnLst/>
            <a:rect l="l" t="t" r="r" b="b"/>
            <a:pathLst>
              <a:path h="141604">
                <a:moveTo>
                  <a:pt x="0" y="0"/>
                </a:moveTo>
                <a:lnTo>
                  <a:pt x="0" y="14122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8" name="object 358"/>
          <p:cNvSpPr/>
          <p:nvPr/>
        </p:nvSpPr>
        <p:spPr>
          <a:xfrm>
            <a:off x="1987930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9" name="object 359"/>
          <p:cNvSpPr/>
          <p:nvPr/>
        </p:nvSpPr>
        <p:spPr>
          <a:xfrm>
            <a:off x="1987930" y="4205732"/>
            <a:ext cx="0" cy="292100"/>
          </a:xfrm>
          <a:custGeom>
            <a:avLst/>
            <a:gdLst/>
            <a:ahLst/>
            <a:cxnLst/>
            <a:rect l="l" t="t" r="r" b="b"/>
            <a:pathLst>
              <a:path h="292100">
                <a:moveTo>
                  <a:pt x="0" y="0"/>
                </a:moveTo>
                <a:lnTo>
                  <a:pt x="0" y="2915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0" name="object 360"/>
          <p:cNvSpPr/>
          <p:nvPr/>
        </p:nvSpPr>
        <p:spPr>
          <a:xfrm>
            <a:off x="1942210" y="44973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1" name="object 361"/>
          <p:cNvSpPr/>
          <p:nvPr/>
        </p:nvSpPr>
        <p:spPr>
          <a:xfrm>
            <a:off x="1942210" y="31295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2" name="object 362"/>
          <p:cNvSpPr/>
          <p:nvPr/>
        </p:nvSpPr>
        <p:spPr>
          <a:xfrm>
            <a:off x="2240407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3" name="object 363"/>
          <p:cNvSpPr/>
          <p:nvPr/>
        </p:nvSpPr>
        <p:spPr>
          <a:xfrm>
            <a:off x="2240407" y="4205732"/>
            <a:ext cx="0" cy="548005"/>
          </a:xfrm>
          <a:custGeom>
            <a:avLst/>
            <a:gdLst/>
            <a:ahLst/>
            <a:cxnLst/>
            <a:rect l="l" t="t" r="r" b="b"/>
            <a:pathLst>
              <a:path h="548004">
                <a:moveTo>
                  <a:pt x="0" y="0"/>
                </a:moveTo>
                <a:lnTo>
                  <a:pt x="0" y="5480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4" name="object 364"/>
          <p:cNvSpPr/>
          <p:nvPr/>
        </p:nvSpPr>
        <p:spPr>
          <a:xfrm>
            <a:off x="2194686" y="475373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5" name="object 365"/>
          <p:cNvSpPr/>
          <p:nvPr/>
        </p:nvSpPr>
        <p:spPr>
          <a:xfrm>
            <a:off x="2312542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6" name="object 366"/>
          <p:cNvSpPr/>
          <p:nvPr/>
        </p:nvSpPr>
        <p:spPr>
          <a:xfrm>
            <a:off x="2312542" y="4205732"/>
            <a:ext cx="0" cy="615950"/>
          </a:xfrm>
          <a:custGeom>
            <a:avLst/>
            <a:gdLst/>
            <a:ahLst/>
            <a:cxnLst/>
            <a:rect l="l" t="t" r="r" b="b"/>
            <a:pathLst>
              <a:path h="615950">
                <a:moveTo>
                  <a:pt x="0" y="0"/>
                </a:moveTo>
                <a:lnTo>
                  <a:pt x="0" y="6159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7" name="object 367"/>
          <p:cNvSpPr/>
          <p:nvPr/>
        </p:nvSpPr>
        <p:spPr>
          <a:xfrm>
            <a:off x="2266823" y="48216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8" name="object 368"/>
          <p:cNvSpPr/>
          <p:nvPr/>
        </p:nvSpPr>
        <p:spPr>
          <a:xfrm>
            <a:off x="2336545" y="3486150"/>
            <a:ext cx="0" cy="485775"/>
          </a:xfrm>
          <a:custGeom>
            <a:avLst/>
            <a:gdLst/>
            <a:ahLst/>
            <a:cxnLst/>
            <a:rect l="l" t="t" r="r" b="b"/>
            <a:pathLst>
              <a:path h="485775">
                <a:moveTo>
                  <a:pt x="0" y="0"/>
                </a:moveTo>
                <a:lnTo>
                  <a:pt x="0" y="4857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9" name="object 369"/>
          <p:cNvSpPr/>
          <p:nvPr/>
        </p:nvSpPr>
        <p:spPr>
          <a:xfrm>
            <a:off x="2336545" y="4205732"/>
            <a:ext cx="0" cy="638175"/>
          </a:xfrm>
          <a:custGeom>
            <a:avLst/>
            <a:gdLst/>
            <a:ahLst/>
            <a:cxnLst/>
            <a:rect l="l" t="t" r="r" b="b"/>
            <a:pathLst>
              <a:path h="638175">
                <a:moveTo>
                  <a:pt x="0" y="0"/>
                </a:moveTo>
                <a:lnTo>
                  <a:pt x="0" y="6379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0" name="object 370"/>
          <p:cNvSpPr/>
          <p:nvPr/>
        </p:nvSpPr>
        <p:spPr>
          <a:xfrm>
            <a:off x="2290826" y="48436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1" name="object 371"/>
          <p:cNvSpPr/>
          <p:nvPr/>
        </p:nvSpPr>
        <p:spPr>
          <a:xfrm>
            <a:off x="2384679" y="3529076"/>
            <a:ext cx="0" cy="443230"/>
          </a:xfrm>
          <a:custGeom>
            <a:avLst/>
            <a:gdLst/>
            <a:ahLst/>
            <a:cxnLst/>
            <a:rect l="l" t="t" r="r" b="b"/>
            <a:pathLst>
              <a:path h="443229">
                <a:moveTo>
                  <a:pt x="0" y="0"/>
                </a:moveTo>
                <a:lnTo>
                  <a:pt x="0" y="44284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2" name="object 372"/>
          <p:cNvSpPr/>
          <p:nvPr/>
        </p:nvSpPr>
        <p:spPr>
          <a:xfrm>
            <a:off x="2384679" y="4205732"/>
            <a:ext cx="0" cy="681355"/>
          </a:xfrm>
          <a:custGeom>
            <a:avLst/>
            <a:gdLst/>
            <a:ahLst/>
            <a:cxnLst/>
            <a:rect l="l" t="t" r="r" b="b"/>
            <a:pathLst>
              <a:path h="681354">
                <a:moveTo>
                  <a:pt x="0" y="0"/>
                </a:moveTo>
                <a:lnTo>
                  <a:pt x="0" y="6808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3" name="object 373"/>
          <p:cNvSpPr/>
          <p:nvPr/>
        </p:nvSpPr>
        <p:spPr>
          <a:xfrm>
            <a:off x="2338958" y="48865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4" name="object 374"/>
          <p:cNvSpPr/>
          <p:nvPr/>
        </p:nvSpPr>
        <p:spPr>
          <a:xfrm>
            <a:off x="2338958" y="352907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5" name="object 375"/>
          <p:cNvSpPr/>
          <p:nvPr/>
        </p:nvSpPr>
        <p:spPr>
          <a:xfrm>
            <a:off x="2408682" y="3550030"/>
            <a:ext cx="0" cy="422275"/>
          </a:xfrm>
          <a:custGeom>
            <a:avLst/>
            <a:gdLst/>
            <a:ahLst/>
            <a:cxnLst/>
            <a:rect l="l" t="t" r="r" b="b"/>
            <a:pathLst>
              <a:path h="422275">
                <a:moveTo>
                  <a:pt x="0" y="0"/>
                </a:moveTo>
                <a:lnTo>
                  <a:pt x="0" y="42189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6" name="object 376"/>
          <p:cNvSpPr/>
          <p:nvPr/>
        </p:nvSpPr>
        <p:spPr>
          <a:xfrm>
            <a:off x="2408682" y="4205732"/>
            <a:ext cx="0" cy="702310"/>
          </a:xfrm>
          <a:custGeom>
            <a:avLst/>
            <a:gdLst/>
            <a:ahLst/>
            <a:cxnLst/>
            <a:rect l="l" t="t" r="r" b="b"/>
            <a:pathLst>
              <a:path h="702310">
                <a:moveTo>
                  <a:pt x="0" y="0"/>
                </a:moveTo>
                <a:lnTo>
                  <a:pt x="0" y="70180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7" name="object 377"/>
          <p:cNvSpPr/>
          <p:nvPr/>
        </p:nvSpPr>
        <p:spPr>
          <a:xfrm>
            <a:off x="2362961" y="490753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8" name="object 378"/>
          <p:cNvSpPr/>
          <p:nvPr/>
        </p:nvSpPr>
        <p:spPr>
          <a:xfrm>
            <a:off x="2362961" y="355003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9" name="object 379"/>
          <p:cNvSpPr/>
          <p:nvPr/>
        </p:nvSpPr>
        <p:spPr>
          <a:xfrm>
            <a:off x="2420747" y="3560317"/>
            <a:ext cx="0" cy="412115"/>
          </a:xfrm>
          <a:custGeom>
            <a:avLst/>
            <a:gdLst/>
            <a:ahLst/>
            <a:cxnLst/>
            <a:rect l="l" t="t" r="r" b="b"/>
            <a:pathLst>
              <a:path h="412114">
                <a:moveTo>
                  <a:pt x="0" y="0"/>
                </a:moveTo>
                <a:lnTo>
                  <a:pt x="0" y="4116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0" name="object 380"/>
          <p:cNvSpPr/>
          <p:nvPr/>
        </p:nvSpPr>
        <p:spPr>
          <a:xfrm>
            <a:off x="2420747" y="4205732"/>
            <a:ext cx="0" cy="712470"/>
          </a:xfrm>
          <a:custGeom>
            <a:avLst/>
            <a:gdLst/>
            <a:ahLst/>
            <a:cxnLst/>
            <a:rect l="l" t="t" r="r" b="b"/>
            <a:pathLst>
              <a:path h="712470">
                <a:moveTo>
                  <a:pt x="0" y="0"/>
                </a:moveTo>
                <a:lnTo>
                  <a:pt x="0" y="71221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1" name="object 381"/>
          <p:cNvSpPr/>
          <p:nvPr/>
        </p:nvSpPr>
        <p:spPr>
          <a:xfrm>
            <a:off x="2375026" y="491794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2" name="object 382"/>
          <p:cNvSpPr/>
          <p:nvPr/>
        </p:nvSpPr>
        <p:spPr>
          <a:xfrm>
            <a:off x="2375026" y="35603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3" name="object 383"/>
          <p:cNvSpPr/>
          <p:nvPr/>
        </p:nvSpPr>
        <p:spPr>
          <a:xfrm>
            <a:off x="2456814" y="3590544"/>
            <a:ext cx="0" cy="381635"/>
          </a:xfrm>
          <a:custGeom>
            <a:avLst/>
            <a:gdLst/>
            <a:ahLst/>
            <a:cxnLst/>
            <a:rect l="l" t="t" r="r" b="b"/>
            <a:pathLst>
              <a:path h="381635">
                <a:moveTo>
                  <a:pt x="0" y="0"/>
                </a:moveTo>
                <a:lnTo>
                  <a:pt x="0" y="38138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4" name="object 384"/>
          <p:cNvSpPr/>
          <p:nvPr/>
        </p:nvSpPr>
        <p:spPr>
          <a:xfrm>
            <a:off x="2456814" y="4205732"/>
            <a:ext cx="0" cy="742950"/>
          </a:xfrm>
          <a:custGeom>
            <a:avLst/>
            <a:gdLst/>
            <a:ahLst/>
            <a:cxnLst/>
            <a:rect l="l" t="t" r="r" b="b"/>
            <a:pathLst>
              <a:path h="742950">
                <a:moveTo>
                  <a:pt x="0" y="0"/>
                </a:moveTo>
                <a:lnTo>
                  <a:pt x="0" y="742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5" name="object 385"/>
          <p:cNvSpPr/>
          <p:nvPr/>
        </p:nvSpPr>
        <p:spPr>
          <a:xfrm>
            <a:off x="2411095" y="49484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6" name="object 386"/>
          <p:cNvSpPr/>
          <p:nvPr/>
        </p:nvSpPr>
        <p:spPr>
          <a:xfrm>
            <a:off x="2411095" y="359054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7" name="object 387"/>
          <p:cNvSpPr/>
          <p:nvPr/>
        </p:nvSpPr>
        <p:spPr>
          <a:xfrm>
            <a:off x="2480817" y="3610228"/>
            <a:ext cx="0" cy="361950"/>
          </a:xfrm>
          <a:custGeom>
            <a:avLst/>
            <a:gdLst/>
            <a:ahLst/>
            <a:cxnLst/>
            <a:rect l="l" t="t" r="r" b="b"/>
            <a:pathLst>
              <a:path h="361950">
                <a:moveTo>
                  <a:pt x="0" y="0"/>
                </a:moveTo>
                <a:lnTo>
                  <a:pt x="0" y="3616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8" name="object 388"/>
          <p:cNvSpPr/>
          <p:nvPr/>
        </p:nvSpPr>
        <p:spPr>
          <a:xfrm>
            <a:off x="2480817" y="4205732"/>
            <a:ext cx="0" cy="762635"/>
          </a:xfrm>
          <a:custGeom>
            <a:avLst/>
            <a:gdLst/>
            <a:ahLst/>
            <a:cxnLst/>
            <a:rect l="l" t="t" r="r" b="b"/>
            <a:pathLst>
              <a:path h="762635">
                <a:moveTo>
                  <a:pt x="0" y="0"/>
                </a:moveTo>
                <a:lnTo>
                  <a:pt x="0" y="76250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9" name="object 389"/>
          <p:cNvSpPr/>
          <p:nvPr/>
        </p:nvSpPr>
        <p:spPr>
          <a:xfrm>
            <a:off x="2435098" y="4968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0" name="object 390"/>
          <p:cNvSpPr/>
          <p:nvPr/>
        </p:nvSpPr>
        <p:spPr>
          <a:xfrm>
            <a:off x="2435098" y="36102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1" name="object 391"/>
          <p:cNvSpPr/>
          <p:nvPr/>
        </p:nvSpPr>
        <p:spPr>
          <a:xfrm>
            <a:off x="2583052" y="3688969"/>
            <a:ext cx="0" cy="283210"/>
          </a:xfrm>
          <a:custGeom>
            <a:avLst/>
            <a:gdLst/>
            <a:ahLst/>
            <a:cxnLst/>
            <a:rect l="l" t="t" r="r" b="b"/>
            <a:pathLst>
              <a:path h="283210">
                <a:moveTo>
                  <a:pt x="0" y="0"/>
                </a:moveTo>
                <a:lnTo>
                  <a:pt x="0" y="28295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2" name="object 392"/>
          <p:cNvSpPr/>
          <p:nvPr/>
        </p:nvSpPr>
        <p:spPr>
          <a:xfrm>
            <a:off x="2583052" y="4205732"/>
            <a:ext cx="0" cy="842644"/>
          </a:xfrm>
          <a:custGeom>
            <a:avLst/>
            <a:gdLst/>
            <a:ahLst/>
            <a:cxnLst/>
            <a:rect l="l" t="t" r="r" b="b"/>
            <a:pathLst>
              <a:path h="842645">
                <a:moveTo>
                  <a:pt x="0" y="0"/>
                </a:moveTo>
                <a:lnTo>
                  <a:pt x="0" y="8425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3" name="object 393"/>
          <p:cNvSpPr/>
          <p:nvPr/>
        </p:nvSpPr>
        <p:spPr>
          <a:xfrm>
            <a:off x="2537332" y="50482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4" name="object 394"/>
          <p:cNvSpPr/>
          <p:nvPr/>
        </p:nvSpPr>
        <p:spPr>
          <a:xfrm>
            <a:off x="2537332" y="368896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5" name="object 395"/>
          <p:cNvSpPr/>
          <p:nvPr/>
        </p:nvSpPr>
        <p:spPr>
          <a:xfrm>
            <a:off x="2607055" y="3706367"/>
            <a:ext cx="0" cy="266065"/>
          </a:xfrm>
          <a:custGeom>
            <a:avLst/>
            <a:gdLst/>
            <a:ahLst/>
            <a:cxnLst/>
            <a:rect l="l" t="t" r="r" b="b"/>
            <a:pathLst>
              <a:path h="266064">
                <a:moveTo>
                  <a:pt x="0" y="0"/>
                </a:moveTo>
                <a:lnTo>
                  <a:pt x="0" y="26555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6" name="object 396"/>
          <p:cNvSpPr/>
          <p:nvPr/>
        </p:nvSpPr>
        <p:spPr>
          <a:xfrm>
            <a:off x="2607055" y="4205732"/>
            <a:ext cx="0" cy="860425"/>
          </a:xfrm>
          <a:custGeom>
            <a:avLst/>
            <a:gdLst/>
            <a:ahLst/>
            <a:cxnLst/>
            <a:rect l="l" t="t" r="r" b="b"/>
            <a:pathLst>
              <a:path h="860425">
                <a:moveTo>
                  <a:pt x="0" y="0"/>
                </a:moveTo>
                <a:lnTo>
                  <a:pt x="0" y="86029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7" name="object 397"/>
          <p:cNvSpPr/>
          <p:nvPr/>
        </p:nvSpPr>
        <p:spPr>
          <a:xfrm>
            <a:off x="2561335" y="506602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8" name="object 398"/>
          <p:cNvSpPr/>
          <p:nvPr/>
        </p:nvSpPr>
        <p:spPr>
          <a:xfrm>
            <a:off x="2561335" y="37063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9" name="object 399"/>
          <p:cNvSpPr/>
          <p:nvPr/>
        </p:nvSpPr>
        <p:spPr>
          <a:xfrm>
            <a:off x="2631185" y="3723259"/>
            <a:ext cx="0" cy="248920"/>
          </a:xfrm>
          <a:custGeom>
            <a:avLst/>
            <a:gdLst/>
            <a:ahLst/>
            <a:cxnLst/>
            <a:rect l="l" t="t" r="r" b="b"/>
            <a:pathLst>
              <a:path h="248920">
                <a:moveTo>
                  <a:pt x="0" y="0"/>
                </a:moveTo>
                <a:lnTo>
                  <a:pt x="0" y="24866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/>
          <p:nvPr/>
        </p:nvSpPr>
        <p:spPr>
          <a:xfrm>
            <a:off x="2631185" y="4205732"/>
            <a:ext cx="0" cy="877569"/>
          </a:xfrm>
          <a:custGeom>
            <a:avLst/>
            <a:gdLst/>
            <a:ahLst/>
            <a:cxnLst/>
            <a:rect l="l" t="t" r="r" b="b"/>
            <a:pathLst>
              <a:path h="877570">
                <a:moveTo>
                  <a:pt x="0" y="0"/>
                </a:moveTo>
                <a:lnTo>
                  <a:pt x="0" y="8775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1" name="object 401"/>
          <p:cNvSpPr/>
          <p:nvPr/>
        </p:nvSpPr>
        <p:spPr>
          <a:xfrm>
            <a:off x="2585466" y="50833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2" name="object 402"/>
          <p:cNvSpPr/>
          <p:nvPr/>
        </p:nvSpPr>
        <p:spPr>
          <a:xfrm>
            <a:off x="2585466" y="372325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3" name="object 403"/>
          <p:cNvSpPr/>
          <p:nvPr/>
        </p:nvSpPr>
        <p:spPr>
          <a:xfrm>
            <a:off x="2727325" y="3786378"/>
            <a:ext cx="0" cy="186055"/>
          </a:xfrm>
          <a:custGeom>
            <a:avLst/>
            <a:gdLst/>
            <a:ahLst/>
            <a:cxnLst/>
            <a:rect l="l" t="t" r="r" b="b"/>
            <a:pathLst>
              <a:path h="186054">
                <a:moveTo>
                  <a:pt x="0" y="0"/>
                </a:moveTo>
                <a:lnTo>
                  <a:pt x="0" y="18554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4" name="object 404"/>
          <p:cNvSpPr/>
          <p:nvPr/>
        </p:nvSpPr>
        <p:spPr>
          <a:xfrm>
            <a:off x="2727325" y="4205732"/>
            <a:ext cx="0" cy="942340"/>
          </a:xfrm>
          <a:custGeom>
            <a:avLst/>
            <a:gdLst/>
            <a:ahLst/>
            <a:cxnLst/>
            <a:rect l="l" t="t" r="r" b="b"/>
            <a:pathLst>
              <a:path h="942339">
                <a:moveTo>
                  <a:pt x="0" y="0"/>
                </a:moveTo>
                <a:lnTo>
                  <a:pt x="0" y="94208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5" name="object 405"/>
          <p:cNvSpPr/>
          <p:nvPr/>
        </p:nvSpPr>
        <p:spPr>
          <a:xfrm>
            <a:off x="2681604" y="514781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6" name="object 406"/>
          <p:cNvSpPr/>
          <p:nvPr/>
        </p:nvSpPr>
        <p:spPr>
          <a:xfrm>
            <a:off x="2681604" y="3786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7" name="object 407"/>
          <p:cNvSpPr/>
          <p:nvPr/>
        </p:nvSpPr>
        <p:spPr>
          <a:xfrm>
            <a:off x="2751327" y="3800983"/>
            <a:ext cx="0" cy="171450"/>
          </a:xfrm>
          <a:custGeom>
            <a:avLst/>
            <a:gdLst/>
            <a:ahLst/>
            <a:cxnLst/>
            <a:rect l="l" t="t" r="r" b="b"/>
            <a:pathLst>
              <a:path h="171450">
                <a:moveTo>
                  <a:pt x="0" y="0"/>
                </a:moveTo>
                <a:lnTo>
                  <a:pt x="0" y="17094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8" name="object 408"/>
          <p:cNvSpPr/>
          <p:nvPr/>
        </p:nvSpPr>
        <p:spPr>
          <a:xfrm>
            <a:off x="2751327" y="4205732"/>
            <a:ext cx="0" cy="957580"/>
          </a:xfrm>
          <a:custGeom>
            <a:avLst/>
            <a:gdLst/>
            <a:ahLst/>
            <a:cxnLst/>
            <a:rect l="l" t="t" r="r" b="b"/>
            <a:pathLst>
              <a:path h="957579">
                <a:moveTo>
                  <a:pt x="0" y="0"/>
                </a:moveTo>
                <a:lnTo>
                  <a:pt x="0" y="9570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9" name="object 409"/>
          <p:cNvSpPr/>
          <p:nvPr/>
        </p:nvSpPr>
        <p:spPr>
          <a:xfrm>
            <a:off x="2705607" y="516280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0" name="object 410"/>
          <p:cNvSpPr/>
          <p:nvPr/>
        </p:nvSpPr>
        <p:spPr>
          <a:xfrm>
            <a:off x="2705607" y="38009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1" name="object 411"/>
          <p:cNvSpPr/>
          <p:nvPr/>
        </p:nvSpPr>
        <p:spPr>
          <a:xfrm>
            <a:off x="2979801" y="3914266"/>
            <a:ext cx="0" cy="57785"/>
          </a:xfrm>
          <a:custGeom>
            <a:avLst/>
            <a:gdLst/>
            <a:ahLst/>
            <a:cxnLst/>
            <a:rect l="l" t="t" r="r" b="b"/>
            <a:pathLst>
              <a:path h="57785">
                <a:moveTo>
                  <a:pt x="0" y="0"/>
                </a:moveTo>
                <a:lnTo>
                  <a:pt x="0" y="5765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2" name="object 412"/>
          <p:cNvSpPr/>
          <p:nvPr/>
        </p:nvSpPr>
        <p:spPr>
          <a:xfrm>
            <a:off x="2979801" y="4205732"/>
            <a:ext cx="0" cy="1073150"/>
          </a:xfrm>
          <a:custGeom>
            <a:avLst/>
            <a:gdLst/>
            <a:ahLst/>
            <a:cxnLst/>
            <a:rect l="l" t="t" r="r" b="b"/>
            <a:pathLst>
              <a:path h="1073150">
                <a:moveTo>
                  <a:pt x="0" y="0"/>
                </a:moveTo>
                <a:lnTo>
                  <a:pt x="0" y="10731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/>
          <p:nvPr/>
        </p:nvSpPr>
        <p:spPr>
          <a:xfrm>
            <a:off x="2934080" y="52788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4" name="object 414"/>
          <p:cNvSpPr/>
          <p:nvPr/>
        </p:nvSpPr>
        <p:spPr>
          <a:xfrm>
            <a:off x="2934080" y="391426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5" name="object 415"/>
          <p:cNvSpPr/>
          <p:nvPr/>
        </p:nvSpPr>
        <p:spPr>
          <a:xfrm>
            <a:off x="3015869" y="3927855"/>
            <a:ext cx="0" cy="44450"/>
          </a:xfrm>
          <a:custGeom>
            <a:avLst/>
            <a:gdLst/>
            <a:ahLst/>
            <a:cxnLst/>
            <a:rect l="l" t="t" r="r" b="b"/>
            <a:pathLst>
              <a:path h="44450">
                <a:moveTo>
                  <a:pt x="0" y="0"/>
                </a:moveTo>
                <a:lnTo>
                  <a:pt x="0" y="440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6" name="object 416"/>
          <p:cNvSpPr/>
          <p:nvPr/>
        </p:nvSpPr>
        <p:spPr>
          <a:xfrm>
            <a:off x="3015869" y="4205732"/>
            <a:ext cx="0" cy="1087120"/>
          </a:xfrm>
          <a:custGeom>
            <a:avLst/>
            <a:gdLst/>
            <a:ahLst/>
            <a:cxnLst/>
            <a:rect l="l" t="t" r="r" b="b"/>
            <a:pathLst>
              <a:path h="1087120">
                <a:moveTo>
                  <a:pt x="0" y="0"/>
                </a:moveTo>
                <a:lnTo>
                  <a:pt x="0" y="10869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/>
          <p:nvPr/>
        </p:nvSpPr>
        <p:spPr>
          <a:xfrm>
            <a:off x="2970148" y="529272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8" name="object 418"/>
          <p:cNvSpPr/>
          <p:nvPr/>
        </p:nvSpPr>
        <p:spPr>
          <a:xfrm>
            <a:off x="2970148" y="392785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9" name="object 419"/>
          <p:cNvSpPr/>
          <p:nvPr/>
        </p:nvSpPr>
        <p:spPr>
          <a:xfrm>
            <a:off x="3033902" y="3934205"/>
            <a:ext cx="0" cy="38100"/>
          </a:xfrm>
          <a:custGeom>
            <a:avLst/>
            <a:gdLst/>
            <a:ahLst/>
            <a:cxnLst/>
            <a:rect l="l" t="t" r="r" b="b"/>
            <a:pathLst>
              <a:path h="38100">
                <a:moveTo>
                  <a:pt x="0" y="0"/>
                </a:moveTo>
                <a:lnTo>
                  <a:pt x="0" y="3771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0" name="object 420"/>
          <p:cNvSpPr/>
          <p:nvPr/>
        </p:nvSpPr>
        <p:spPr>
          <a:xfrm>
            <a:off x="3033902" y="4205732"/>
            <a:ext cx="0" cy="1093470"/>
          </a:xfrm>
          <a:custGeom>
            <a:avLst/>
            <a:gdLst/>
            <a:ahLst/>
            <a:cxnLst/>
            <a:rect l="l" t="t" r="r" b="b"/>
            <a:pathLst>
              <a:path h="1093470">
                <a:moveTo>
                  <a:pt x="0" y="0"/>
                </a:moveTo>
                <a:lnTo>
                  <a:pt x="0" y="10933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1" name="object 421"/>
          <p:cNvSpPr/>
          <p:nvPr/>
        </p:nvSpPr>
        <p:spPr>
          <a:xfrm>
            <a:off x="2988182" y="529907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2" name="object 422"/>
          <p:cNvSpPr/>
          <p:nvPr/>
        </p:nvSpPr>
        <p:spPr>
          <a:xfrm>
            <a:off x="2988182" y="393420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3" name="object 423"/>
          <p:cNvSpPr/>
          <p:nvPr/>
        </p:nvSpPr>
        <p:spPr>
          <a:xfrm>
            <a:off x="3112135" y="3957954"/>
            <a:ext cx="0" cy="13970"/>
          </a:xfrm>
          <a:custGeom>
            <a:avLst/>
            <a:gdLst/>
            <a:ahLst/>
            <a:cxnLst/>
            <a:rect l="l" t="t" r="r" b="b"/>
            <a:pathLst>
              <a:path h="13970">
                <a:moveTo>
                  <a:pt x="0" y="0"/>
                </a:moveTo>
                <a:lnTo>
                  <a:pt x="0" y="139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4" name="object 424"/>
          <p:cNvSpPr/>
          <p:nvPr/>
        </p:nvSpPr>
        <p:spPr>
          <a:xfrm>
            <a:off x="3112135" y="4205732"/>
            <a:ext cx="0" cy="1117600"/>
          </a:xfrm>
          <a:custGeom>
            <a:avLst/>
            <a:gdLst/>
            <a:ahLst/>
            <a:cxnLst/>
            <a:rect l="l" t="t" r="r" b="b"/>
            <a:pathLst>
              <a:path h="1117600">
                <a:moveTo>
                  <a:pt x="0" y="0"/>
                </a:moveTo>
                <a:lnTo>
                  <a:pt x="0" y="111709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5" name="object 425"/>
          <p:cNvSpPr/>
          <p:nvPr/>
        </p:nvSpPr>
        <p:spPr>
          <a:xfrm>
            <a:off x="3066414" y="532282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6" name="object 426"/>
          <p:cNvSpPr/>
          <p:nvPr/>
        </p:nvSpPr>
        <p:spPr>
          <a:xfrm>
            <a:off x="3066414" y="39579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7" name="object 427"/>
          <p:cNvSpPr/>
          <p:nvPr/>
        </p:nvSpPr>
        <p:spPr>
          <a:xfrm>
            <a:off x="3178175" y="4205732"/>
            <a:ext cx="0" cy="1132205"/>
          </a:xfrm>
          <a:custGeom>
            <a:avLst/>
            <a:gdLst/>
            <a:ahLst/>
            <a:cxnLst/>
            <a:rect l="l" t="t" r="r" b="b"/>
            <a:pathLst>
              <a:path h="1132204">
                <a:moveTo>
                  <a:pt x="0" y="0"/>
                </a:moveTo>
                <a:lnTo>
                  <a:pt x="0" y="113195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8" name="object 428"/>
          <p:cNvSpPr/>
          <p:nvPr/>
        </p:nvSpPr>
        <p:spPr>
          <a:xfrm>
            <a:off x="3132454" y="53376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9" name="object 429"/>
          <p:cNvSpPr/>
          <p:nvPr/>
        </p:nvSpPr>
        <p:spPr>
          <a:xfrm>
            <a:off x="3132454" y="397319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0" name="object 430"/>
          <p:cNvSpPr/>
          <p:nvPr/>
        </p:nvSpPr>
        <p:spPr>
          <a:xfrm>
            <a:off x="3250310" y="4205732"/>
            <a:ext cx="0" cy="1143000"/>
          </a:xfrm>
          <a:custGeom>
            <a:avLst/>
            <a:gdLst/>
            <a:ahLst/>
            <a:cxnLst/>
            <a:rect l="l" t="t" r="r" b="b"/>
            <a:pathLst>
              <a:path h="1143000">
                <a:moveTo>
                  <a:pt x="0" y="0"/>
                </a:moveTo>
                <a:lnTo>
                  <a:pt x="0" y="114274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1" name="object 431"/>
          <p:cNvSpPr/>
          <p:nvPr/>
        </p:nvSpPr>
        <p:spPr>
          <a:xfrm>
            <a:off x="3204591" y="534847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2" name="object 432"/>
          <p:cNvSpPr/>
          <p:nvPr/>
        </p:nvSpPr>
        <p:spPr>
          <a:xfrm>
            <a:off x="3204591" y="398475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3" name="object 433"/>
          <p:cNvSpPr/>
          <p:nvPr/>
        </p:nvSpPr>
        <p:spPr>
          <a:xfrm>
            <a:off x="3286378" y="4205732"/>
            <a:ext cx="0" cy="1146175"/>
          </a:xfrm>
          <a:custGeom>
            <a:avLst/>
            <a:gdLst/>
            <a:ahLst/>
            <a:cxnLst/>
            <a:rect l="l" t="t" r="r" b="b"/>
            <a:pathLst>
              <a:path h="1146175">
                <a:moveTo>
                  <a:pt x="0" y="0"/>
                </a:moveTo>
                <a:lnTo>
                  <a:pt x="0" y="114604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4" name="object 434"/>
          <p:cNvSpPr/>
          <p:nvPr/>
        </p:nvSpPr>
        <p:spPr>
          <a:xfrm>
            <a:off x="3240658" y="535177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5" name="object 435"/>
          <p:cNvSpPr/>
          <p:nvPr/>
        </p:nvSpPr>
        <p:spPr>
          <a:xfrm>
            <a:off x="3322446" y="4205732"/>
            <a:ext cx="0" cy="1148080"/>
          </a:xfrm>
          <a:custGeom>
            <a:avLst/>
            <a:gdLst/>
            <a:ahLst/>
            <a:cxnLst/>
            <a:rect l="l" t="t" r="r" b="b"/>
            <a:pathLst>
              <a:path h="1148079">
                <a:moveTo>
                  <a:pt x="0" y="0"/>
                </a:moveTo>
                <a:lnTo>
                  <a:pt x="0" y="114795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6" name="object 436"/>
          <p:cNvSpPr/>
          <p:nvPr/>
        </p:nvSpPr>
        <p:spPr>
          <a:xfrm>
            <a:off x="3276727" y="5350255"/>
            <a:ext cx="260350" cy="0"/>
          </a:xfrm>
          <a:custGeom>
            <a:avLst/>
            <a:gdLst/>
            <a:ahLst/>
            <a:cxnLst/>
            <a:rect l="l" t="t" r="r" b="b"/>
            <a:pathLst>
              <a:path w="260350">
                <a:moveTo>
                  <a:pt x="0" y="0"/>
                </a:moveTo>
                <a:lnTo>
                  <a:pt x="259842" y="0"/>
                </a:lnTo>
              </a:path>
            </a:pathLst>
          </a:custGeom>
          <a:ln w="17653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7" name="object 437"/>
          <p:cNvSpPr/>
          <p:nvPr/>
        </p:nvSpPr>
        <p:spPr>
          <a:xfrm>
            <a:off x="3352546" y="4205732"/>
            <a:ext cx="0" cy="1148715"/>
          </a:xfrm>
          <a:custGeom>
            <a:avLst/>
            <a:gdLst/>
            <a:ahLst/>
            <a:cxnLst/>
            <a:rect l="l" t="t" r="r" b="b"/>
            <a:pathLst>
              <a:path h="1148714">
                <a:moveTo>
                  <a:pt x="0" y="0"/>
                </a:moveTo>
                <a:lnTo>
                  <a:pt x="0" y="114858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8" name="object 438"/>
          <p:cNvSpPr/>
          <p:nvPr/>
        </p:nvSpPr>
        <p:spPr>
          <a:xfrm>
            <a:off x="3400678" y="4205732"/>
            <a:ext cx="0" cy="1148080"/>
          </a:xfrm>
          <a:custGeom>
            <a:avLst/>
            <a:gdLst/>
            <a:ahLst/>
            <a:cxnLst/>
            <a:rect l="l" t="t" r="r" b="b"/>
            <a:pathLst>
              <a:path h="1148079">
                <a:moveTo>
                  <a:pt x="0" y="0"/>
                </a:moveTo>
                <a:lnTo>
                  <a:pt x="0" y="114769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9" name="object 439"/>
          <p:cNvSpPr/>
          <p:nvPr/>
        </p:nvSpPr>
        <p:spPr>
          <a:xfrm>
            <a:off x="3430651" y="4205732"/>
            <a:ext cx="0" cy="1146175"/>
          </a:xfrm>
          <a:custGeom>
            <a:avLst/>
            <a:gdLst/>
            <a:ahLst/>
            <a:cxnLst/>
            <a:rect l="l" t="t" r="r" b="b"/>
            <a:pathLst>
              <a:path h="1146175">
                <a:moveTo>
                  <a:pt x="0" y="0"/>
                </a:moveTo>
                <a:lnTo>
                  <a:pt x="0" y="11461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0" name="object 440"/>
          <p:cNvSpPr/>
          <p:nvPr/>
        </p:nvSpPr>
        <p:spPr>
          <a:xfrm>
            <a:off x="3384930" y="535190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1" name="object 441"/>
          <p:cNvSpPr/>
          <p:nvPr/>
        </p:nvSpPr>
        <p:spPr>
          <a:xfrm>
            <a:off x="3490848" y="4205732"/>
            <a:ext cx="0" cy="1140460"/>
          </a:xfrm>
          <a:custGeom>
            <a:avLst/>
            <a:gdLst/>
            <a:ahLst/>
            <a:cxnLst/>
            <a:rect l="l" t="t" r="r" b="b"/>
            <a:pathLst>
              <a:path h="1140460">
                <a:moveTo>
                  <a:pt x="0" y="0"/>
                </a:moveTo>
                <a:lnTo>
                  <a:pt x="0" y="11404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2" name="object 442"/>
          <p:cNvSpPr/>
          <p:nvPr/>
        </p:nvSpPr>
        <p:spPr>
          <a:xfrm>
            <a:off x="3671189" y="3956558"/>
            <a:ext cx="0" cy="15875"/>
          </a:xfrm>
          <a:custGeom>
            <a:avLst/>
            <a:gdLst/>
            <a:ahLst/>
            <a:cxnLst/>
            <a:rect l="l" t="t" r="r" b="b"/>
            <a:pathLst>
              <a:path h="15875">
                <a:moveTo>
                  <a:pt x="0" y="0"/>
                </a:moveTo>
                <a:lnTo>
                  <a:pt x="0" y="15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3" name="object 443"/>
          <p:cNvSpPr/>
          <p:nvPr/>
        </p:nvSpPr>
        <p:spPr>
          <a:xfrm>
            <a:off x="3625469" y="395655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4" name="object 444"/>
          <p:cNvSpPr/>
          <p:nvPr/>
        </p:nvSpPr>
        <p:spPr>
          <a:xfrm>
            <a:off x="3689222" y="3952240"/>
            <a:ext cx="0" cy="19685"/>
          </a:xfrm>
          <a:custGeom>
            <a:avLst/>
            <a:gdLst/>
            <a:ahLst/>
            <a:cxnLst/>
            <a:rect l="l" t="t" r="r" b="b"/>
            <a:pathLst>
              <a:path h="19685">
                <a:moveTo>
                  <a:pt x="0" y="0"/>
                </a:moveTo>
                <a:lnTo>
                  <a:pt x="0" y="196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5" name="object 445"/>
          <p:cNvSpPr/>
          <p:nvPr/>
        </p:nvSpPr>
        <p:spPr>
          <a:xfrm>
            <a:off x="3643503" y="39522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6" name="object 446"/>
          <p:cNvSpPr/>
          <p:nvPr/>
        </p:nvSpPr>
        <p:spPr>
          <a:xfrm>
            <a:off x="3719321" y="3944492"/>
            <a:ext cx="0" cy="27940"/>
          </a:xfrm>
          <a:custGeom>
            <a:avLst/>
            <a:gdLst/>
            <a:ahLst/>
            <a:cxnLst/>
            <a:rect l="l" t="t" r="r" b="b"/>
            <a:pathLst>
              <a:path h="27939">
                <a:moveTo>
                  <a:pt x="0" y="0"/>
                </a:moveTo>
                <a:lnTo>
                  <a:pt x="0" y="274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7" name="object 447"/>
          <p:cNvSpPr/>
          <p:nvPr/>
        </p:nvSpPr>
        <p:spPr>
          <a:xfrm>
            <a:off x="3673602" y="394449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8" name="object 448"/>
          <p:cNvSpPr/>
          <p:nvPr/>
        </p:nvSpPr>
        <p:spPr>
          <a:xfrm>
            <a:off x="3809491" y="3917950"/>
            <a:ext cx="0" cy="53975"/>
          </a:xfrm>
          <a:custGeom>
            <a:avLst/>
            <a:gdLst/>
            <a:ahLst/>
            <a:cxnLst/>
            <a:rect l="l" t="t" r="r" b="b"/>
            <a:pathLst>
              <a:path h="53975">
                <a:moveTo>
                  <a:pt x="0" y="0"/>
                </a:moveTo>
                <a:lnTo>
                  <a:pt x="0" y="53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9" name="object 449"/>
          <p:cNvSpPr/>
          <p:nvPr/>
        </p:nvSpPr>
        <p:spPr>
          <a:xfrm>
            <a:off x="3763771" y="39179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0" name="object 450"/>
          <p:cNvSpPr/>
          <p:nvPr/>
        </p:nvSpPr>
        <p:spPr>
          <a:xfrm>
            <a:off x="3899661" y="3886708"/>
            <a:ext cx="0" cy="85725"/>
          </a:xfrm>
          <a:custGeom>
            <a:avLst/>
            <a:gdLst/>
            <a:ahLst/>
            <a:cxnLst/>
            <a:rect l="l" t="t" r="r" b="b"/>
            <a:pathLst>
              <a:path h="85725">
                <a:moveTo>
                  <a:pt x="0" y="0"/>
                </a:moveTo>
                <a:lnTo>
                  <a:pt x="0" y="8521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1" name="object 451"/>
          <p:cNvSpPr/>
          <p:nvPr/>
        </p:nvSpPr>
        <p:spPr>
          <a:xfrm>
            <a:off x="3853941" y="388670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2" name="object 452"/>
          <p:cNvSpPr/>
          <p:nvPr/>
        </p:nvSpPr>
        <p:spPr>
          <a:xfrm>
            <a:off x="3977766" y="3856354"/>
            <a:ext cx="0" cy="115570"/>
          </a:xfrm>
          <a:custGeom>
            <a:avLst/>
            <a:gdLst/>
            <a:ahLst/>
            <a:cxnLst/>
            <a:rect l="l" t="t" r="r" b="b"/>
            <a:pathLst>
              <a:path h="115570">
                <a:moveTo>
                  <a:pt x="0" y="0"/>
                </a:moveTo>
                <a:lnTo>
                  <a:pt x="0" y="1155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3" name="object 453"/>
          <p:cNvSpPr/>
          <p:nvPr/>
        </p:nvSpPr>
        <p:spPr>
          <a:xfrm>
            <a:off x="3932046" y="38563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4" name="object 454"/>
          <p:cNvSpPr/>
          <p:nvPr/>
        </p:nvSpPr>
        <p:spPr>
          <a:xfrm>
            <a:off x="4013834" y="3841496"/>
            <a:ext cx="0" cy="130810"/>
          </a:xfrm>
          <a:custGeom>
            <a:avLst/>
            <a:gdLst/>
            <a:ahLst/>
            <a:cxnLst/>
            <a:rect l="l" t="t" r="r" b="b"/>
            <a:pathLst>
              <a:path h="130810">
                <a:moveTo>
                  <a:pt x="0" y="0"/>
                </a:moveTo>
                <a:lnTo>
                  <a:pt x="0" y="13042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5" name="object 455"/>
          <p:cNvSpPr/>
          <p:nvPr/>
        </p:nvSpPr>
        <p:spPr>
          <a:xfrm>
            <a:off x="3968115" y="384149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6" name="object 456"/>
          <p:cNvSpPr/>
          <p:nvPr/>
        </p:nvSpPr>
        <p:spPr>
          <a:xfrm>
            <a:off x="4055998" y="3823589"/>
            <a:ext cx="0" cy="148590"/>
          </a:xfrm>
          <a:custGeom>
            <a:avLst/>
            <a:gdLst/>
            <a:ahLst/>
            <a:cxnLst/>
            <a:rect l="l" t="t" r="r" b="b"/>
            <a:pathLst>
              <a:path h="148589">
                <a:moveTo>
                  <a:pt x="0" y="0"/>
                </a:moveTo>
                <a:lnTo>
                  <a:pt x="0" y="14833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7" name="object 457"/>
          <p:cNvSpPr/>
          <p:nvPr/>
        </p:nvSpPr>
        <p:spPr>
          <a:xfrm>
            <a:off x="4010278" y="382358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8" name="object 458"/>
          <p:cNvSpPr/>
          <p:nvPr/>
        </p:nvSpPr>
        <p:spPr>
          <a:xfrm>
            <a:off x="4067936" y="3818254"/>
            <a:ext cx="0" cy="153670"/>
          </a:xfrm>
          <a:custGeom>
            <a:avLst/>
            <a:gdLst/>
            <a:ahLst/>
            <a:cxnLst/>
            <a:rect l="l" t="t" r="r" b="b"/>
            <a:pathLst>
              <a:path h="153670">
                <a:moveTo>
                  <a:pt x="0" y="0"/>
                </a:moveTo>
                <a:lnTo>
                  <a:pt x="0" y="1536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9" name="object 459"/>
          <p:cNvSpPr/>
          <p:nvPr/>
        </p:nvSpPr>
        <p:spPr>
          <a:xfrm>
            <a:off x="4022216" y="381825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0" name="object 460"/>
          <p:cNvSpPr/>
          <p:nvPr/>
        </p:nvSpPr>
        <p:spPr>
          <a:xfrm>
            <a:off x="4080002" y="3812921"/>
            <a:ext cx="0" cy="159385"/>
          </a:xfrm>
          <a:custGeom>
            <a:avLst/>
            <a:gdLst/>
            <a:ahLst/>
            <a:cxnLst/>
            <a:rect l="l" t="t" r="r" b="b"/>
            <a:pathLst>
              <a:path h="159385">
                <a:moveTo>
                  <a:pt x="0" y="0"/>
                </a:moveTo>
                <a:lnTo>
                  <a:pt x="0" y="15900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1" name="object 461"/>
          <p:cNvSpPr/>
          <p:nvPr/>
        </p:nvSpPr>
        <p:spPr>
          <a:xfrm>
            <a:off x="4034282" y="381292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2" name="object 462"/>
          <p:cNvSpPr/>
          <p:nvPr/>
        </p:nvSpPr>
        <p:spPr>
          <a:xfrm>
            <a:off x="4104004" y="3802253"/>
            <a:ext cx="0" cy="170180"/>
          </a:xfrm>
          <a:custGeom>
            <a:avLst/>
            <a:gdLst/>
            <a:ahLst/>
            <a:cxnLst/>
            <a:rect l="l" t="t" r="r" b="b"/>
            <a:pathLst>
              <a:path h="170179">
                <a:moveTo>
                  <a:pt x="0" y="0"/>
                </a:moveTo>
                <a:lnTo>
                  <a:pt x="0" y="1696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3" name="object 463"/>
          <p:cNvSpPr/>
          <p:nvPr/>
        </p:nvSpPr>
        <p:spPr>
          <a:xfrm>
            <a:off x="4058284" y="38022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4" name="object 464"/>
          <p:cNvSpPr/>
          <p:nvPr/>
        </p:nvSpPr>
        <p:spPr>
          <a:xfrm>
            <a:off x="4146169" y="3782948"/>
            <a:ext cx="0" cy="189230"/>
          </a:xfrm>
          <a:custGeom>
            <a:avLst/>
            <a:gdLst/>
            <a:ahLst/>
            <a:cxnLst/>
            <a:rect l="l" t="t" r="r" b="b"/>
            <a:pathLst>
              <a:path h="189229">
                <a:moveTo>
                  <a:pt x="0" y="0"/>
                </a:moveTo>
                <a:lnTo>
                  <a:pt x="0" y="18897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5" name="object 465"/>
          <p:cNvSpPr/>
          <p:nvPr/>
        </p:nvSpPr>
        <p:spPr>
          <a:xfrm>
            <a:off x="4100448" y="378294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6" name="object 466"/>
          <p:cNvSpPr/>
          <p:nvPr/>
        </p:nvSpPr>
        <p:spPr>
          <a:xfrm>
            <a:off x="4158107" y="3777360"/>
            <a:ext cx="0" cy="194945"/>
          </a:xfrm>
          <a:custGeom>
            <a:avLst/>
            <a:gdLst/>
            <a:ahLst/>
            <a:cxnLst/>
            <a:rect l="l" t="t" r="r" b="b"/>
            <a:pathLst>
              <a:path h="194945">
                <a:moveTo>
                  <a:pt x="0" y="0"/>
                </a:moveTo>
                <a:lnTo>
                  <a:pt x="0" y="19456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7" name="object 467"/>
          <p:cNvSpPr/>
          <p:nvPr/>
        </p:nvSpPr>
        <p:spPr>
          <a:xfrm>
            <a:off x="4112386" y="377736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8" name="object 468"/>
          <p:cNvSpPr/>
          <p:nvPr/>
        </p:nvSpPr>
        <p:spPr>
          <a:xfrm>
            <a:off x="4206240" y="3754628"/>
            <a:ext cx="0" cy="217804"/>
          </a:xfrm>
          <a:custGeom>
            <a:avLst/>
            <a:gdLst/>
            <a:ahLst/>
            <a:cxnLst/>
            <a:rect l="l" t="t" r="r" b="b"/>
            <a:pathLst>
              <a:path h="217804">
                <a:moveTo>
                  <a:pt x="0" y="0"/>
                </a:moveTo>
                <a:lnTo>
                  <a:pt x="0" y="2172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9" name="object 469"/>
          <p:cNvSpPr/>
          <p:nvPr/>
        </p:nvSpPr>
        <p:spPr>
          <a:xfrm>
            <a:off x="4160520" y="3754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0" name="object 470"/>
          <p:cNvSpPr/>
          <p:nvPr/>
        </p:nvSpPr>
        <p:spPr>
          <a:xfrm>
            <a:off x="4254372" y="3731514"/>
            <a:ext cx="0" cy="240665"/>
          </a:xfrm>
          <a:custGeom>
            <a:avLst/>
            <a:gdLst/>
            <a:ahLst/>
            <a:cxnLst/>
            <a:rect l="l" t="t" r="r" b="b"/>
            <a:pathLst>
              <a:path h="240664">
                <a:moveTo>
                  <a:pt x="0" y="0"/>
                </a:moveTo>
                <a:lnTo>
                  <a:pt x="0" y="24041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1" name="object 471"/>
          <p:cNvSpPr/>
          <p:nvPr/>
        </p:nvSpPr>
        <p:spPr>
          <a:xfrm>
            <a:off x="4208653" y="37315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2" name="object 472"/>
          <p:cNvSpPr/>
          <p:nvPr/>
        </p:nvSpPr>
        <p:spPr>
          <a:xfrm>
            <a:off x="4272407" y="3722751"/>
            <a:ext cx="0" cy="249554"/>
          </a:xfrm>
          <a:custGeom>
            <a:avLst/>
            <a:gdLst/>
            <a:ahLst/>
            <a:cxnLst/>
            <a:rect l="l" t="t" r="r" b="b"/>
            <a:pathLst>
              <a:path h="249554">
                <a:moveTo>
                  <a:pt x="0" y="0"/>
                </a:moveTo>
                <a:lnTo>
                  <a:pt x="0" y="24917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3" name="object 473"/>
          <p:cNvSpPr/>
          <p:nvPr/>
        </p:nvSpPr>
        <p:spPr>
          <a:xfrm>
            <a:off x="4226686" y="37227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4" name="object 474"/>
          <p:cNvSpPr/>
          <p:nvPr/>
        </p:nvSpPr>
        <p:spPr>
          <a:xfrm>
            <a:off x="4296409" y="3710940"/>
            <a:ext cx="0" cy="260985"/>
          </a:xfrm>
          <a:custGeom>
            <a:avLst/>
            <a:gdLst/>
            <a:ahLst/>
            <a:cxnLst/>
            <a:rect l="l" t="t" r="r" b="b"/>
            <a:pathLst>
              <a:path h="260985">
                <a:moveTo>
                  <a:pt x="0" y="0"/>
                </a:moveTo>
                <a:lnTo>
                  <a:pt x="0" y="26098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5" name="object 475"/>
          <p:cNvSpPr/>
          <p:nvPr/>
        </p:nvSpPr>
        <p:spPr>
          <a:xfrm>
            <a:off x="4250690" y="37109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6" name="object 476"/>
          <p:cNvSpPr/>
          <p:nvPr/>
        </p:nvSpPr>
        <p:spPr>
          <a:xfrm>
            <a:off x="4368546" y="3675253"/>
            <a:ext cx="0" cy="297180"/>
          </a:xfrm>
          <a:custGeom>
            <a:avLst/>
            <a:gdLst/>
            <a:ahLst/>
            <a:cxnLst/>
            <a:rect l="l" t="t" r="r" b="b"/>
            <a:pathLst>
              <a:path h="297179">
                <a:moveTo>
                  <a:pt x="0" y="0"/>
                </a:moveTo>
                <a:lnTo>
                  <a:pt x="0" y="29667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7" name="object 477"/>
          <p:cNvSpPr/>
          <p:nvPr/>
        </p:nvSpPr>
        <p:spPr>
          <a:xfrm>
            <a:off x="4322826" y="367525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8" name="object 478"/>
          <p:cNvSpPr/>
          <p:nvPr/>
        </p:nvSpPr>
        <p:spPr>
          <a:xfrm>
            <a:off x="4428616" y="3645280"/>
            <a:ext cx="0" cy="327025"/>
          </a:xfrm>
          <a:custGeom>
            <a:avLst/>
            <a:gdLst/>
            <a:ahLst/>
            <a:cxnLst/>
            <a:rect l="l" t="t" r="r" b="b"/>
            <a:pathLst>
              <a:path h="327025">
                <a:moveTo>
                  <a:pt x="0" y="0"/>
                </a:moveTo>
                <a:lnTo>
                  <a:pt x="0" y="3266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9" name="object 479"/>
          <p:cNvSpPr/>
          <p:nvPr/>
        </p:nvSpPr>
        <p:spPr>
          <a:xfrm>
            <a:off x="4382896" y="36452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0" name="object 480"/>
          <p:cNvSpPr/>
          <p:nvPr/>
        </p:nvSpPr>
        <p:spPr>
          <a:xfrm>
            <a:off x="4464811" y="3627373"/>
            <a:ext cx="0" cy="344805"/>
          </a:xfrm>
          <a:custGeom>
            <a:avLst/>
            <a:gdLst/>
            <a:ahLst/>
            <a:cxnLst/>
            <a:rect l="l" t="t" r="r" b="b"/>
            <a:pathLst>
              <a:path h="344804">
                <a:moveTo>
                  <a:pt x="0" y="0"/>
                </a:moveTo>
                <a:lnTo>
                  <a:pt x="0" y="34455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1" name="object 481"/>
          <p:cNvSpPr/>
          <p:nvPr/>
        </p:nvSpPr>
        <p:spPr>
          <a:xfrm>
            <a:off x="4419091" y="362737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2" name="object 482"/>
          <p:cNvSpPr/>
          <p:nvPr/>
        </p:nvSpPr>
        <p:spPr>
          <a:xfrm>
            <a:off x="4524883" y="3597528"/>
            <a:ext cx="0" cy="374650"/>
          </a:xfrm>
          <a:custGeom>
            <a:avLst/>
            <a:gdLst/>
            <a:ahLst/>
            <a:cxnLst/>
            <a:rect l="l" t="t" r="r" b="b"/>
            <a:pathLst>
              <a:path h="374650">
                <a:moveTo>
                  <a:pt x="0" y="0"/>
                </a:moveTo>
                <a:lnTo>
                  <a:pt x="0" y="3743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3" name="object 483"/>
          <p:cNvSpPr/>
          <p:nvPr/>
        </p:nvSpPr>
        <p:spPr>
          <a:xfrm>
            <a:off x="4479163" y="35975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4" name="object 484"/>
          <p:cNvSpPr/>
          <p:nvPr/>
        </p:nvSpPr>
        <p:spPr>
          <a:xfrm>
            <a:off x="4885563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5" name="object 485"/>
          <p:cNvSpPr/>
          <p:nvPr/>
        </p:nvSpPr>
        <p:spPr>
          <a:xfrm>
            <a:off x="4885563" y="4205732"/>
            <a:ext cx="0" cy="574040"/>
          </a:xfrm>
          <a:custGeom>
            <a:avLst/>
            <a:gdLst/>
            <a:ahLst/>
            <a:cxnLst/>
            <a:rect l="l" t="t" r="r" b="b"/>
            <a:pathLst>
              <a:path h="574039">
                <a:moveTo>
                  <a:pt x="0" y="0"/>
                </a:moveTo>
                <a:lnTo>
                  <a:pt x="0" y="57404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6" name="object 486"/>
          <p:cNvSpPr/>
          <p:nvPr/>
        </p:nvSpPr>
        <p:spPr>
          <a:xfrm>
            <a:off x="4839842" y="477977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7" name="object 487"/>
          <p:cNvSpPr/>
          <p:nvPr/>
        </p:nvSpPr>
        <p:spPr>
          <a:xfrm>
            <a:off x="4951729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8" name="object 488"/>
          <p:cNvSpPr/>
          <p:nvPr/>
        </p:nvSpPr>
        <p:spPr>
          <a:xfrm>
            <a:off x="4951729" y="4205732"/>
            <a:ext cx="0" cy="541655"/>
          </a:xfrm>
          <a:custGeom>
            <a:avLst/>
            <a:gdLst/>
            <a:ahLst/>
            <a:cxnLst/>
            <a:rect l="l" t="t" r="r" b="b"/>
            <a:pathLst>
              <a:path h="541654">
                <a:moveTo>
                  <a:pt x="0" y="0"/>
                </a:moveTo>
                <a:lnTo>
                  <a:pt x="0" y="54140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9" name="object 489"/>
          <p:cNvSpPr/>
          <p:nvPr/>
        </p:nvSpPr>
        <p:spPr>
          <a:xfrm>
            <a:off x="4906009" y="474713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0" name="object 490"/>
          <p:cNvSpPr/>
          <p:nvPr/>
        </p:nvSpPr>
        <p:spPr>
          <a:xfrm>
            <a:off x="4999863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1" name="object 491"/>
          <p:cNvSpPr/>
          <p:nvPr/>
        </p:nvSpPr>
        <p:spPr>
          <a:xfrm>
            <a:off x="4999863" y="4205732"/>
            <a:ext cx="0" cy="518159"/>
          </a:xfrm>
          <a:custGeom>
            <a:avLst/>
            <a:gdLst/>
            <a:ahLst/>
            <a:cxnLst/>
            <a:rect l="l" t="t" r="r" b="b"/>
            <a:pathLst>
              <a:path h="518160">
                <a:moveTo>
                  <a:pt x="0" y="0"/>
                </a:moveTo>
                <a:lnTo>
                  <a:pt x="0" y="5176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2" name="object 492"/>
          <p:cNvSpPr/>
          <p:nvPr/>
        </p:nvSpPr>
        <p:spPr>
          <a:xfrm>
            <a:off x="4954142" y="47233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3" name="object 493"/>
          <p:cNvSpPr/>
          <p:nvPr/>
        </p:nvSpPr>
        <p:spPr>
          <a:xfrm>
            <a:off x="5199443" y="3266757"/>
            <a:ext cx="9525" cy="0"/>
          </a:xfrm>
          <a:custGeom>
            <a:avLst/>
            <a:gdLst/>
            <a:ahLst/>
            <a:cxnLst/>
            <a:rect l="l" t="t" r="r" b="b"/>
            <a:pathLst>
              <a:path w="9525">
                <a:moveTo>
                  <a:pt x="0" y="0"/>
                </a:moveTo>
                <a:lnTo>
                  <a:pt x="9525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4" name="object 494"/>
          <p:cNvSpPr/>
          <p:nvPr/>
        </p:nvSpPr>
        <p:spPr>
          <a:xfrm>
            <a:off x="5204205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5" name="object 495"/>
          <p:cNvSpPr/>
          <p:nvPr/>
        </p:nvSpPr>
        <p:spPr>
          <a:xfrm>
            <a:off x="5204205" y="4205732"/>
            <a:ext cx="0" cy="416559"/>
          </a:xfrm>
          <a:custGeom>
            <a:avLst/>
            <a:gdLst/>
            <a:ahLst/>
            <a:cxnLst/>
            <a:rect l="l" t="t" r="r" b="b"/>
            <a:pathLst>
              <a:path h="416560">
                <a:moveTo>
                  <a:pt x="0" y="0"/>
                </a:moveTo>
                <a:lnTo>
                  <a:pt x="0" y="4160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6" name="object 496"/>
          <p:cNvSpPr/>
          <p:nvPr/>
        </p:nvSpPr>
        <p:spPr>
          <a:xfrm>
            <a:off x="5158485" y="462178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7" name="object 497"/>
          <p:cNvSpPr/>
          <p:nvPr/>
        </p:nvSpPr>
        <p:spPr>
          <a:xfrm>
            <a:off x="5158485" y="32627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8" name="object 498"/>
          <p:cNvSpPr/>
          <p:nvPr/>
        </p:nvSpPr>
        <p:spPr>
          <a:xfrm>
            <a:off x="5354446" y="3189351"/>
            <a:ext cx="0" cy="81915"/>
          </a:xfrm>
          <a:custGeom>
            <a:avLst/>
            <a:gdLst/>
            <a:ahLst/>
            <a:cxnLst/>
            <a:rect l="l" t="t" r="r" b="b"/>
            <a:pathLst>
              <a:path h="81914">
                <a:moveTo>
                  <a:pt x="0" y="0"/>
                </a:moveTo>
                <a:lnTo>
                  <a:pt x="0" y="814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9" name="object 499"/>
          <p:cNvSpPr/>
          <p:nvPr/>
        </p:nvSpPr>
        <p:spPr>
          <a:xfrm>
            <a:off x="5354446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0" name="object 500"/>
          <p:cNvSpPr/>
          <p:nvPr/>
        </p:nvSpPr>
        <p:spPr>
          <a:xfrm>
            <a:off x="5354446" y="4205732"/>
            <a:ext cx="0" cy="340995"/>
          </a:xfrm>
          <a:custGeom>
            <a:avLst/>
            <a:gdLst/>
            <a:ahLst/>
            <a:cxnLst/>
            <a:rect l="l" t="t" r="r" b="b"/>
            <a:pathLst>
              <a:path h="340995">
                <a:moveTo>
                  <a:pt x="0" y="0"/>
                </a:moveTo>
                <a:lnTo>
                  <a:pt x="0" y="34099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1" name="object 501"/>
          <p:cNvSpPr/>
          <p:nvPr/>
        </p:nvSpPr>
        <p:spPr>
          <a:xfrm>
            <a:off x="5308727" y="454672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2" name="object 502"/>
          <p:cNvSpPr/>
          <p:nvPr/>
        </p:nvSpPr>
        <p:spPr>
          <a:xfrm>
            <a:off x="5308727" y="31893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3" name="object 503"/>
          <p:cNvSpPr/>
          <p:nvPr/>
        </p:nvSpPr>
        <p:spPr>
          <a:xfrm>
            <a:off x="5414645" y="3160014"/>
            <a:ext cx="0" cy="111125"/>
          </a:xfrm>
          <a:custGeom>
            <a:avLst/>
            <a:gdLst/>
            <a:ahLst/>
            <a:cxnLst/>
            <a:rect l="l" t="t" r="r" b="b"/>
            <a:pathLst>
              <a:path h="111125">
                <a:moveTo>
                  <a:pt x="0" y="0"/>
                </a:moveTo>
                <a:lnTo>
                  <a:pt x="0" y="11074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4" name="object 504"/>
          <p:cNvSpPr/>
          <p:nvPr/>
        </p:nvSpPr>
        <p:spPr>
          <a:xfrm>
            <a:off x="5414645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5" name="object 505"/>
          <p:cNvSpPr/>
          <p:nvPr/>
        </p:nvSpPr>
        <p:spPr>
          <a:xfrm>
            <a:off x="5414645" y="4205732"/>
            <a:ext cx="0" cy="311150"/>
          </a:xfrm>
          <a:custGeom>
            <a:avLst/>
            <a:gdLst/>
            <a:ahLst/>
            <a:cxnLst/>
            <a:rect l="l" t="t" r="r" b="b"/>
            <a:pathLst>
              <a:path h="311150">
                <a:moveTo>
                  <a:pt x="0" y="0"/>
                </a:moveTo>
                <a:lnTo>
                  <a:pt x="0" y="31089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6" name="object 506"/>
          <p:cNvSpPr/>
          <p:nvPr/>
        </p:nvSpPr>
        <p:spPr>
          <a:xfrm>
            <a:off x="5368925" y="451662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7" name="object 507"/>
          <p:cNvSpPr/>
          <p:nvPr/>
        </p:nvSpPr>
        <p:spPr>
          <a:xfrm>
            <a:off x="5368925" y="3160014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8" name="object 508"/>
          <p:cNvSpPr/>
          <p:nvPr/>
        </p:nvSpPr>
        <p:spPr>
          <a:xfrm>
            <a:off x="5432678" y="3151251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506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9" name="object 509"/>
          <p:cNvSpPr/>
          <p:nvPr/>
        </p:nvSpPr>
        <p:spPr>
          <a:xfrm>
            <a:off x="5432678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0" name="object 510"/>
          <p:cNvSpPr/>
          <p:nvPr/>
        </p:nvSpPr>
        <p:spPr>
          <a:xfrm>
            <a:off x="5432678" y="4205732"/>
            <a:ext cx="0" cy="302260"/>
          </a:xfrm>
          <a:custGeom>
            <a:avLst/>
            <a:gdLst/>
            <a:ahLst/>
            <a:cxnLst/>
            <a:rect l="l" t="t" r="r" b="b"/>
            <a:pathLst>
              <a:path h="302260">
                <a:moveTo>
                  <a:pt x="0" y="0"/>
                </a:moveTo>
                <a:lnTo>
                  <a:pt x="0" y="30187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1" name="object 511"/>
          <p:cNvSpPr/>
          <p:nvPr/>
        </p:nvSpPr>
        <p:spPr>
          <a:xfrm>
            <a:off x="5386959" y="450761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2" name="object 512"/>
          <p:cNvSpPr/>
          <p:nvPr/>
        </p:nvSpPr>
        <p:spPr>
          <a:xfrm>
            <a:off x="5386959" y="315125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3" name="object 513"/>
          <p:cNvSpPr/>
          <p:nvPr/>
        </p:nvSpPr>
        <p:spPr>
          <a:xfrm>
            <a:off x="5456682" y="3139439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131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4" name="object 514"/>
          <p:cNvSpPr/>
          <p:nvPr/>
        </p:nvSpPr>
        <p:spPr>
          <a:xfrm>
            <a:off x="5456682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5" name="object 515"/>
          <p:cNvSpPr/>
          <p:nvPr/>
        </p:nvSpPr>
        <p:spPr>
          <a:xfrm>
            <a:off x="5456682" y="4205732"/>
            <a:ext cx="0" cy="290195"/>
          </a:xfrm>
          <a:custGeom>
            <a:avLst/>
            <a:gdLst/>
            <a:ahLst/>
            <a:cxnLst/>
            <a:rect l="l" t="t" r="r" b="b"/>
            <a:pathLst>
              <a:path h="290195">
                <a:moveTo>
                  <a:pt x="0" y="0"/>
                </a:moveTo>
                <a:lnTo>
                  <a:pt x="0" y="28994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6" name="object 516"/>
          <p:cNvSpPr/>
          <p:nvPr/>
        </p:nvSpPr>
        <p:spPr>
          <a:xfrm>
            <a:off x="5410961" y="449567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7" name="object 517"/>
          <p:cNvSpPr/>
          <p:nvPr/>
        </p:nvSpPr>
        <p:spPr>
          <a:xfrm>
            <a:off x="5410961" y="31394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8" name="object 518"/>
          <p:cNvSpPr/>
          <p:nvPr/>
        </p:nvSpPr>
        <p:spPr>
          <a:xfrm>
            <a:off x="5492750" y="3121786"/>
            <a:ext cx="0" cy="149225"/>
          </a:xfrm>
          <a:custGeom>
            <a:avLst/>
            <a:gdLst/>
            <a:ahLst/>
            <a:cxnLst/>
            <a:rect l="l" t="t" r="r" b="b"/>
            <a:pathLst>
              <a:path h="149225">
                <a:moveTo>
                  <a:pt x="0" y="0"/>
                </a:moveTo>
                <a:lnTo>
                  <a:pt x="0" y="14897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9" name="object 519"/>
          <p:cNvSpPr/>
          <p:nvPr/>
        </p:nvSpPr>
        <p:spPr>
          <a:xfrm>
            <a:off x="5492750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0" name="object 520"/>
          <p:cNvSpPr/>
          <p:nvPr/>
        </p:nvSpPr>
        <p:spPr>
          <a:xfrm>
            <a:off x="5492750" y="4205732"/>
            <a:ext cx="0" cy="272415"/>
          </a:xfrm>
          <a:custGeom>
            <a:avLst/>
            <a:gdLst/>
            <a:ahLst/>
            <a:cxnLst/>
            <a:rect l="l" t="t" r="r" b="b"/>
            <a:pathLst>
              <a:path h="272414">
                <a:moveTo>
                  <a:pt x="0" y="0"/>
                </a:moveTo>
                <a:lnTo>
                  <a:pt x="0" y="2719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1" name="object 521"/>
          <p:cNvSpPr/>
          <p:nvPr/>
        </p:nvSpPr>
        <p:spPr>
          <a:xfrm>
            <a:off x="5447029" y="44776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2" name="object 522"/>
          <p:cNvSpPr/>
          <p:nvPr/>
        </p:nvSpPr>
        <p:spPr>
          <a:xfrm>
            <a:off x="5447029" y="312178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3" name="object 523"/>
          <p:cNvSpPr/>
          <p:nvPr/>
        </p:nvSpPr>
        <p:spPr>
          <a:xfrm>
            <a:off x="5570982" y="3083432"/>
            <a:ext cx="0" cy="187325"/>
          </a:xfrm>
          <a:custGeom>
            <a:avLst/>
            <a:gdLst/>
            <a:ahLst/>
            <a:cxnLst/>
            <a:rect l="l" t="t" r="r" b="b"/>
            <a:pathLst>
              <a:path h="187325">
                <a:moveTo>
                  <a:pt x="0" y="0"/>
                </a:moveTo>
                <a:lnTo>
                  <a:pt x="0" y="18732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4" name="object 524"/>
          <p:cNvSpPr/>
          <p:nvPr/>
        </p:nvSpPr>
        <p:spPr>
          <a:xfrm>
            <a:off x="5570982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5" name="object 525"/>
          <p:cNvSpPr/>
          <p:nvPr/>
        </p:nvSpPr>
        <p:spPr>
          <a:xfrm>
            <a:off x="5570982" y="4205732"/>
            <a:ext cx="0" cy="233045"/>
          </a:xfrm>
          <a:custGeom>
            <a:avLst/>
            <a:gdLst/>
            <a:ahLst/>
            <a:cxnLst/>
            <a:rect l="l" t="t" r="r" b="b"/>
            <a:pathLst>
              <a:path h="233045">
                <a:moveTo>
                  <a:pt x="0" y="0"/>
                </a:moveTo>
                <a:lnTo>
                  <a:pt x="0" y="2329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6" name="object 526"/>
          <p:cNvSpPr/>
          <p:nvPr/>
        </p:nvSpPr>
        <p:spPr>
          <a:xfrm>
            <a:off x="5525261" y="44386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7" name="object 527"/>
          <p:cNvSpPr/>
          <p:nvPr/>
        </p:nvSpPr>
        <p:spPr>
          <a:xfrm>
            <a:off x="5525261" y="308343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8" name="object 528"/>
          <p:cNvSpPr/>
          <p:nvPr/>
        </p:nvSpPr>
        <p:spPr>
          <a:xfrm>
            <a:off x="5673090" y="3033267"/>
            <a:ext cx="0" cy="237490"/>
          </a:xfrm>
          <a:custGeom>
            <a:avLst/>
            <a:gdLst/>
            <a:ahLst/>
            <a:cxnLst/>
            <a:rect l="l" t="t" r="r" b="b"/>
            <a:pathLst>
              <a:path h="237489">
                <a:moveTo>
                  <a:pt x="0" y="0"/>
                </a:moveTo>
                <a:lnTo>
                  <a:pt x="0" y="23749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9" name="object 529"/>
          <p:cNvSpPr/>
          <p:nvPr/>
        </p:nvSpPr>
        <p:spPr>
          <a:xfrm>
            <a:off x="5673090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0" name="object 530"/>
          <p:cNvSpPr/>
          <p:nvPr/>
        </p:nvSpPr>
        <p:spPr>
          <a:xfrm>
            <a:off x="5673090" y="4205732"/>
            <a:ext cx="0" cy="182245"/>
          </a:xfrm>
          <a:custGeom>
            <a:avLst/>
            <a:gdLst/>
            <a:ahLst/>
            <a:cxnLst/>
            <a:rect l="l" t="t" r="r" b="b"/>
            <a:pathLst>
              <a:path h="182245">
                <a:moveTo>
                  <a:pt x="0" y="0"/>
                </a:moveTo>
                <a:lnTo>
                  <a:pt x="0" y="18199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1" name="object 531"/>
          <p:cNvSpPr/>
          <p:nvPr/>
        </p:nvSpPr>
        <p:spPr>
          <a:xfrm>
            <a:off x="5627370" y="4387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2" name="object 532"/>
          <p:cNvSpPr/>
          <p:nvPr/>
        </p:nvSpPr>
        <p:spPr>
          <a:xfrm>
            <a:off x="5627370" y="303326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3" name="object 533"/>
          <p:cNvSpPr/>
          <p:nvPr/>
        </p:nvSpPr>
        <p:spPr>
          <a:xfrm>
            <a:off x="5709158" y="3015488"/>
            <a:ext cx="0" cy="255270"/>
          </a:xfrm>
          <a:custGeom>
            <a:avLst/>
            <a:gdLst/>
            <a:ahLst/>
            <a:cxnLst/>
            <a:rect l="l" t="t" r="r" b="b"/>
            <a:pathLst>
              <a:path h="255270">
                <a:moveTo>
                  <a:pt x="0" y="0"/>
                </a:moveTo>
                <a:lnTo>
                  <a:pt x="0" y="255269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4" name="object 534"/>
          <p:cNvSpPr/>
          <p:nvPr/>
        </p:nvSpPr>
        <p:spPr>
          <a:xfrm>
            <a:off x="5709158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5" name="object 535"/>
          <p:cNvSpPr/>
          <p:nvPr/>
        </p:nvSpPr>
        <p:spPr>
          <a:xfrm>
            <a:off x="5709158" y="4205732"/>
            <a:ext cx="0" cy="164465"/>
          </a:xfrm>
          <a:custGeom>
            <a:avLst/>
            <a:gdLst/>
            <a:ahLst/>
            <a:cxnLst/>
            <a:rect l="l" t="t" r="r" b="b"/>
            <a:pathLst>
              <a:path h="164464">
                <a:moveTo>
                  <a:pt x="0" y="0"/>
                </a:moveTo>
                <a:lnTo>
                  <a:pt x="0" y="16408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6" name="object 536"/>
          <p:cNvSpPr/>
          <p:nvPr/>
        </p:nvSpPr>
        <p:spPr>
          <a:xfrm>
            <a:off x="5663438" y="436981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7" name="object 537"/>
          <p:cNvSpPr/>
          <p:nvPr/>
        </p:nvSpPr>
        <p:spPr>
          <a:xfrm>
            <a:off x="5663438" y="301548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8" name="object 538"/>
          <p:cNvSpPr/>
          <p:nvPr/>
        </p:nvSpPr>
        <p:spPr>
          <a:xfrm>
            <a:off x="5745226" y="2997580"/>
            <a:ext cx="0" cy="273685"/>
          </a:xfrm>
          <a:custGeom>
            <a:avLst/>
            <a:gdLst/>
            <a:ahLst/>
            <a:cxnLst/>
            <a:rect l="l" t="t" r="r" b="b"/>
            <a:pathLst>
              <a:path h="273685">
                <a:moveTo>
                  <a:pt x="0" y="0"/>
                </a:moveTo>
                <a:lnTo>
                  <a:pt x="0" y="27317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9" name="object 539"/>
          <p:cNvSpPr/>
          <p:nvPr/>
        </p:nvSpPr>
        <p:spPr>
          <a:xfrm>
            <a:off x="5745226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0" name="object 540"/>
          <p:cNvSpPr/>
          <p:nvPr/>
        </p:nvSpPr>
        <p:spPr>
          <a:xfrm>
            <a:off x="5745226" y="4205732"/>
            <a:ext cx="0" cy="146685"/>
          </a:xfrm>
          <a:custGeom>
            <a:avLst/>
            <a:gdLst/>
            <a:ahLst/>
            <a:cxnLst/>
            <a:rect l="l" t="t" r="r" b="b"/>
            <a:pathLst>
              <a:path h="146685">
                <a:moveTo>
                  <a:pt x="0" y="0"/>
                </a:moveTo>
                <a:lnTo>
                  <a:pt x="0" y="1463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1" name="object 541"/>
          <p:cNvSpPr/>
          <p:nvPr/>
        </p:nvSpPr>
        <p:spPr>
          <a:xfrm>
            <a:off x="5699505" y="4352035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2" name="object 542"/>
          <p:cNvSpPr/>
          <p:nvPr/>
        </p:nvSpPr>
        <p:spPr>
          <a:xfrm>
            <a:off x="5699505" y="299758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3" name="object 543"/>
          <p:cNvSpPr/>
          <p:nvPr/>
        </p:nvSpPr>
        <p:spPr>
          <a:xfrm>
            <a:off x="5775325" y="2982722"/>
            <a:ext cx="0" cy="288290"/>
          </a:xfrm>
          <a:custGeom>
            <a:avLst/>
            <a:gdLst/>
            <a:ahLst/>
            <a:cxnLst/>
            <a:rect l="l" t="t" r="r" b="b"/>
            <a:pathLst>
              <a:path h="288289">
                <a:moveTo>
                  <a:pt x="0" y="0"/>
                </a:moveTo>
                <a:lnTo>
                  <a:pt x="0" y="2880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4" name="object 544"/>
          <p:cNvSpPr/>
          <p:nvPr/>
        </p:nvSpPr>
        <p:spPr>
          <a:xfrm>
            <a:off x="5775325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5" name="object 545"/>
          <p:cNvSpPr/>
          <p:nvPr/>
        </p:nvSpPr>
        <p:spPr>
          <a:xfrm>
            <a:off x="5775325" y="4205732"/>
            <a:ext cx="0" cy="131445"/>
          </a:xfrm>
          <a:custGeom>
            <a:avLst/>
            <a:gdLst/>
            <a:ahLst/>
            <a:cxnLst/>
            <a:rect l="l" t="t" r="r" b="b"/>
            <a:pathLst>
              <a:path h="131445">
                <a:moveTo>
                  <a:pt x="0" y="0"/>
                </a:moveTo>
                <a:lnTo>
                  <a:pt x="0" y="131318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6" name="object 546"/>
          <p:cNvSpPr/>
          <p:nvPr/>
        </p:nvSpPr>
        <p:spPr>
          <a:xfrm>
            <a:off x="5729604" y="433705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7" name="object 547"/>
          <p:cNvSpPr/>
          <p:nvPr/>
        </p:nvSpPr>
        <p:spPr>
          <a:xfrm>
            <a:off x="5729604" y="298272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8" name="object 548"/>
          <p:cNvSpPr/>
          <p:nvPr/>
        </p:nvSpPr>
        <p:spPr>
          <a:xfrm>
            <a:off x="5799328" y="2970783"/>
            <a:ext cx="0" cy="300355"/>
          </a:xfrm>
          <a:custGeom>
            <a:avLst/>
            <a:gdLst/>
            <a:ahLst/>
            <a:cxnLst/>
            <a:rect l="l" t="t" r="r" b="b"/>
            <a:pathLst>
              <a:path h="300354">
                <a:moveTo>
                  <a:pt x="0" y="0"/>
                </a:moveTo>
                <a:lnTo>
                  <a:pt x="0" y="29997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9" name="object 549"/>
          <p:cNvSpPr/>
          <p:nvPr/>
        </p:nvSpPr>
        <p:spPr>
          <a:xfrm>
            <a:off x="5799328" y="3504565"/>
            <a:ext cx="0" cy="467359"/>
          </a:xfrm>
          <a:custGeom>
            <a:avLst/>
            <a:gdLst/>
            <a:ahLst/>
            <a:cxnLst/>
            <a:rect l="l" t="t" r="r" b="b"/>
            <a:pathLst>
              <a:path h="467360">
                <a:moveTo>
                  <a:pt x="0" y="0"/>
                </a:moveTo>
                <a:lnTo>
                  <a:pt x="0" y="46736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0" name="object 550"/>
          <p:cNvSpPr/>
          <p:nvPr/>
        </p:nvSpPr>
        <p:spPr>
          <a:xfrm>
            <a:off x="5799328" y="4205732"/>
            <a:ext cx="0" cy="120014"/>
          </a:xfrm>
          <a:custGeom>
            <a:avLst/>
            <a:gdLst/>
            <a:ahLst/>
            <a:cxnLst/>
            <a:rect l="l" t="t" r="r" b="b"/>
            <a:pathLst>
              <a:path h="120014">
                <a:moveTo>
                  <a:pt x="0" y="0"/>
                </a:moveTo>
                <a:lnTo>
                  <a:pt x="0" y="1195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1" name="object 551"/>
          <p:cNvSpPr/>
          <p:nvPr/>
        </p:nvSpPr>
        <p:spPr>
          <a:xfrm>
            <a:off x="5753608" y="432523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2" name="object 552"/>
          <p:cNvSpPr/>
          <p:nvPr/>
        </p:nvSpPr>
        <p:spPr>
          <a:xfrm>
            <a:off x="5753608" y="297078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3" name="object 553"/>
          <p:cNvSpPr/>
          <p:nvPr/>
        </p:nvSpPr>
        <p:spPr>
          <a:xfrm>
            <a:off x="5967729" y="2886582"/>
            <a:ext cx="0" cy="150495"/>
          </a:xfrm>
          <a:custGeom>
            <a:avLst/>
            <a:gdLst/>
            <a:ahLst/>
            <a:cxnLst/>
            <a:rect l="l" t="t" r="r" b="b"/>
            <a:pathLst>
              <a:path h="150494">
                <a:moveTo>
                  <a:pt x="0" y="0"/>
                </a:moveTo>
                <a:lnTo>
                  <a:pt x="0" y="15036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4" name="object 554"/>
          <p:cNvSpPr/>
          <p:nvPr/>
        </p:nvSpPr>
        <p:spPr>
          <a:xfrm>
            <a:off x="5967729" y="3270758"/>
            <a:ext cx="0" cy="972185"/>
          </a:xfrm>
          <a:custGeom>
            <a:avLst/>
            <a:gdLst/>
            <a:ahLst/>
            <a:cxnLst/>
            <a:rect l="l" t="t" r="r" b="b"/>
            <a:pathLst>
              <a:path h="972185">
                <a:moveTo>
                  <a:pt x="0" y="0"/>
                </a:moveTo>
                <a:lnTo>
                  <a:pt x="0" y="97180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5" name="object 555"/>
          <p:cNvSpPr/>
          <p:nvPr/>
        </p:nvSpPr>
        <p:spPr>
          <a:xfrm>
            <a:off x="5922009" y="4242561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6" name="object 556"/>
          <p:cNvSpPr/>
          <p:nvPr/>
        </p:nvSpPr>
        <p:spPr>
          <a:xfrm>
            <a:off x="5922009" y="288658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7" name="object 557"/>
          <p:cNvSpPr/>
          <p:nvPr/>
        </p:nvSpPr>
        <p:spPr>
          <a:xfrm>
            <a:off x="6081903" y="2828798"/>
            <a:ext cx="0" cy="208279"/>
          </a:xfrm>
          <a:custGeom>
            <a:avLst/>
            <a:gdLst/>
            <a:ahLst/>
            <a:cxnLst/>
            <a:rect l="l" t="t" r="r" b="b"/>
            <a:pathLst>
              <a:path h="208280">
                <a:moveTo>
                  <a:pt x="0" y="0"/>
                </a:moveTo>
                <a:lnTo>
                  <a:pt x="0" y="20815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8" name="object 558"/>
          <p:cNvSpPr/>
          <p:nvPr/>
        </p:nvSpPr>
        <p:spPr>
          <a:xfrm>
            <a:off x="6081903" y="3270758"/>
            <a:ext cx="0" cy="916940"/>
          </a:xfrm>
          <a:custGeom>
            <a:avLst/>
            <a:gdLst/>
            <a:ahLst/>
            <a:cxnLst/>
            <a:rect l="l" t="t" r="r" b="b"/>
            <a:pathLst>
              <a:path h="916939">
                <a:moveTo>
                  <a:pt x="0" y="0"/>
                </a:moveTo>
                <a:lnTo>
                  <a:pt x="0" y="91643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9" name="object 559"/>
          <p:cNvSpPr/>
          <p:nvPr/>
        </p:nvSpPr>
        <p:spPr>
          <a:xfrm>
            <a:off x="6036183" y="418719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0" name="object 560"/>
          <p:cNvSpPr/>
          <p:nvPr/>
        </p:nvSpPr>
        <p:spPr>
          <a:xfrm>
            <a:off x="6036183" y="2828798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1" name="object 561"/>
          <p:cNvSpPr/>
          <p:nvPr/>
        </p:nvSpPr>
        <p:spPr>
          <a:xfrm>
            <a:off x="6148070" y="2795016"/>
            <a:ext cx="0" cy="241935"/>
          </a:xfrm>
          <a:custGeom>
            <a:avLst/>
            <a:gdLst/>
            <a:ahLst/>
            <a:cxnLst/>
            <a:rect l="l" t="t" r="r" b="b"/>
            <a:pathLst>
              <a:path h="241935">
                <a:moveTo>
                  <a:pt x="0" y="0"/>
                </a:moveTo>
                <a:lnTo>
                  <a:pt x="0" y="24193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2" name="object 562"/>
          <p:cNvSpPr/>
          <p:nvPr/>
        </p:nvSpPr>
        <p:spPr>
          <a:xfrm>
            <a:off x="6148070" y="3270758"/>
            <a:ext cx="0" cy="885190"/>
          </a:xfrm>
          <a:custGeom>
            <a:avLst/>
            <a:gdLst/>
            <a:ahLst/>
            <a:cxnLst/>
            <a:rect l="l" t="t" r="r" b="b"/>
            <a:pathLst>
              <a:path h="885189">
                <a:moveTo>
                  <a:pt x="0" y="0"/>
                </a:moveTo>
                <a:lnTo>
                  <a:pt x="0" y="88468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3" name="object 563"/>
          <p:cNvSpPr/>
          <p:nvPr/>
        </p:nvSpPr>
        <p:spPr>
          <a:xfrm>
            <a:off x="6102350" y="4155440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4" name="object 564"/>
          <p:cNvSpPr/>
          <p:nvPr/>
        </p:nvSpPr>
        <p:spPr>
          <a:xfrm>
            <a:off x="6102350" y="2795016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5" name="object 565"/>
          <p:cNvSpPr/>
          <p:nvPr/>
        </p:nvSpPr>
        <p:spPr>
          <a:xfrm>
            <a:off x="6226175" y="2754757"/>
            <a:ext cx="0" cy="282575"/>
          </a:xfrm>
          <a:custGeom>
            <a:avLst/>
            <a:gdLst/>
            <a:ahLst/>
            <a:cxnLst/>
            <a:rect l="l" t="t" r="r" b="b"/>
            <a:pathLst>
              <a:path h="282575">
                <a:moveTo>
                  <a:pt x="0" y="0"/>
                </a:moveTo>
                <a:lnTo>
                  <a:pt x="0" y="282193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6" name="object 566"/>
          <p:cNvSpPr/>
          <p:nvPr/>
        </p:nvSpPr>
        <p:spPr>
          <a:xfrm>
            <a:off x="6226175" y="3270758"/>
            <a:ext cx="0" cy="847725"/>
          </a:xfrm>
          <a:custGeom>
            <a:avLst/>
            <a:gdLst/>
            <a:ahLst/>
            <a:cxnLst/>
            <a:rect l="l" t="t" r="r" b="b"/>
            <a:pathLst>
              <a:path h="847725">
                <a:moveTo>
                  <a:pt x="0" y="0"/>
                </a:moveTo>
                <a:lnTo>
                  <a:pt x="0" y="84734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7" name="object 567"/>
          <p:cNvSpPr/>
          <p:nvPr/>
        </p:nvSpPr>
        <p:spPr>
          <a:xfrm>
            <a:off x="6180454" y="4118102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8" name="object 568"/>
          <p:cNvSpPr/>
          <p:nvPr/>
        </p:nvSpPr>
        <p:spPr>
          <a:xfrm>
            <a:off x="6180454" y="2754757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9" name="object 569"/>
          <p:cNvSpPr/>
          <p:nvPr/>
        </p:nvSpPr>
        <p:spPr>
          <a:xfrm>
            <a:off x="6322440" y="2704719"/>
            <a:ext cx="0" cy="332740"/>
          </a:xfrm>
          <a:custGeom>
            <a:avLst/>
            <a:gdLst/>
            <a:ahLst/>
            <a:cxnLst/>
            <a:rect l="l" t="t" r="r" b="b"/>
            <a:pathLst>
              <a:path h="332739">
                <a:moveTo>
                  <a:pt x="0" y="0"/>
                </a:moveTo>
                <a:lnTo>
                  <a:pt x="0" y="33223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0" name="object 570"/>
          <p:cNvSpPr/>
          <p:nvPr/>
        </p:nvSpPr>
        <p:spPr>
          <a:xfrm>
            <a:off x="6322440" y="3270758"/>
            <a:ext cx="0" cy="802005"/>
          </a:xfrm>
          <a:custGeom>
            <a:avLst/>
            <a:gdLst/>
            <a:ahLst/>
            <a:cxnLst/>
            <a:rect l="l" t="t" r="r" b="b"/>
            <a:pathLst>
              <a:path h="802004">
                <a:moveTo>
                  <a:pt x="0" y="0"/>
                </a:moveTo>
                <a:lnTo>
                  <a:pt x="0" y="8020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1" name="object 571"/>
          <p:cNvSpPr/>
          <p:nvPr/>
        </p:nvSpPr>
        <p:spPr>
          <a:xfrm>
            <a:off x="6276721" y="4072763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0" y="0"/>
                </a:moveTo>
                <a:lnTo>
                  <a:pt x="45719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2" name="object 572"/>
          <p:cNvSpPr/>
          <p:nvPr/>
        </p:nvSpPr>
        <p:spPr>
          <a:xfrm>
            <a:off x="6276721" y="2704719"/>
            <a:ext cx="91440" cy="0"/>
          </a:xfrm>
          <a:custGeom>
            <a:avLst/>
            <a:gdLst/>
            <a:ahLst/>
            <a:cxnLst/>
            <a:rect l="l" t="t" r="r" b="b"/>
            <a:pathLst>
              <a:path w="91439">
                <a:moveTo>
                  <a:pt x="91439" y="0"/>
                </a:moveTo>
                <a:lnTo>
                  <a:pt x="45719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3" name="object 573"/>
          <p:cNvSpPr/>
          <p:nvPr/>
        </p:nvSpPr>
        <p:spPr>
          <a:xfrm>
            <a:off x="6851395" y="2417445"/>
            <a:ext cx="0" cy="619760"/>
          </a:xfrm>
          <a:custGeom>
            <a:avLst/>
            <a:gdLst/>
            <a:ahLst/>
            <a:cxnLst/>
            <a:rect l="l" t="t" r="r" b="b"/>
            <a:pathLst>
              <a:path h="619760">
                <a:moveTo>
                  <a:pt x="0" y="0"/>
                </a:moveTo>
                <a:lnTo>
                  <a:pt x="0" y="619505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4" name="object 574"/>
          <p:cNvSpPr/>
          <p:nvPr/>
        </p:nvSpPr>
        <p:spPr>
          <a:xfrm>
            <a:off x="6851395" y="3270758"/>
            <a:ext cx="0" cy="564515"/>
          </a:xfrm>
          <a:custGeom>
            <a:avLst/>
            <a:gdLst/>
            <a:ahLst/>
            <a:cxnLst/>
            <a:rect l="l" t="t" r="r" b="b"/>
            <a:pathLst>
              <a:path h="564514">
                <a:moveTo>
                  <a:pt x="0" y="0"/>
                </a:moveTo>
                <a:lnTo>
                  <a:pt x="0" y="56400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5" name="object 575"/>
          <p:cNvSpPr/>
          <p:nvPr/>
        </p:nvSpPr>
        <p:spPr>
          <a:xfrm>
            <a:off x="6805676" y="383476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6" name="object 576"/>
          <p:cNvSpPr/>
          <p:nvPr/>
        </p:nvSpPr>
        <p:spPr>
          <a:xfrm>
            <a:off x="6805676" y="241744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7" name="object 577"/>
          <p:cNvSpPr/>
          <p:nvPr/>
        </p:nvSpPr>
        <p:spPr>
          <a:xfrm>
            <a:off x="7079868" y="2286889"/>
            <a:ext cx="0" cy="750570"/>
          </a:xfrm>
          <a:custGeom>
            <a:avLst/>
            <a:gdLst/>
            <a:ahLst/>
            <a:cxnLst/>
            <a:rect l="l" t="t" r="r" b="b"/>
            <a:pathLst>
              <a:path h="750569">
                <a:moveTo>
                  <a:pt x="0" y="0"/>
                </a:moveTo>
                <a:lnTo>
                  <a:pt x="0" y="750062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8" name="object 578"/>
          <p:cNvSpPr/>
          <p:nvPr/>
        </p:nvSpPr>
        <p:spPr>
          <a:xfrm>
            <a:off x="7079868" y="3270758"/>
            <a:ext cx="0" cy="467995"/>
          </a:xfrm>
          <a:custGeom>
            <a:avLst/>
            <a:gdLst/>
            <a:ahLst/>
            <a:cxnLst/>
            <a:rect l="l" t="t" r="r" b="b"/>
            <a:pathLst>
              <a:path h="467995">
                <a:moveTo>
                  <a:pt x="0" y="0"/>
                </a:moveTo>
                <a:lnTo>
                  <a:pt x="0" y="467614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9" name="object 579"/>
          <p:cNvSpPr/>
          <p:nvPr/>
        </p:nvSpPr>
        <p:spPr>
          <a:xfrm>
            <a:off x="7034148" y="373837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4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0" name="object 580"/>
          <p:cNvSpPr/>
          <p:nvPr/>
        </p:nvSpPr>
        <p:spPr>
          <a:xfrm>
            <a:off x="7034148" y="2286889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40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1" name="object 581"/>
          <p:cNvSpPr/>
          <p:nvPr/>
        </p:nvSpPr>
        <p:spPr>
          <a:xfrm>
            <a:off x="7254240" y="2184654"/>
            <a:ext cx="0" cy="852805"/>
          </a:xfrm>
          <a:custGeom>
            <a:avLst/>
            <a:gdLst/>
            <a:ahLst/>
            <a:cxnLst/>
            <a:rect l="l" t="t" r="r" b="b"/>
            <a:pathLst>
              <a:path h="852805">
                <a:moveTo>
                  <a:pt x="0" y="0"/>
                </a:moveTo>
                <a:lnTo>
                  <a:pt x="0" y="852297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2" name="object 582"/>
          <p:cNvSpPr/>
          <p:nvPr/>
        </p:nvSpPr>
        <p:spPr>
          <a:xfrm>
            <a:off x="7254240" y="3270758"/>
            <a:ext cx="0" cy="396875"/>
          </a:xfrm>
          <a:custGeom>
            <a:avLst/>
            <a:gdLst/>
            <a:ahLst/>
            <a:cxnLst/>
            <a:rect l="l" t="t" r="r" b="b"/>
            <a:pathLst>
              <a:path h="396875">
                <a:moveTo>
                  <a:pt x="0" y="0"/>
                </a:moveTo>
                <a:lnTo>
                  <a:pt x="0" y="396621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3" name="object 583"/>
          <p:cNvSpPr/>
          <p:nvPr/>
        </p:nvSpPr>
        <p:spPr>
          <a:xfrm>
            <a:off x="7208519" y="3667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45720" y="0"/>
                </a:lnTo>
                <a:lnTo>
                  <a:pt x="91439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4" name="object 584"/>
          <p:cNvSpPr/>
          <p:nvPr/>
        </p:nvSpPr>
        <p:spPr>
          <a:xfrm>
            <a:off x="7208519" y="218465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91439" y="0"/>
                </a:moveTo>
                <a:lnTo>
                  <a:pt x="45720" y="0"/>
                </a:lnTo>
                <a:lnTo>
                  <a:pt x="0" y="0"/>
                </a:lnTo>
              </a:path>
            </a:pathLst>
          </a:custGeom>
          <a:ln w="9525">
            <a:solidFill>
              <a:srgbClr val="DCDCDC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5" name="object 585"/>
          <p:cNvSpPr/>
          <p:nvPr/>
        </p:nvSpPr>
        <p:spPr>
          <a:xfrm>
            <a:off x="7498080" y="2920238"/>
            <a:ext cx="0" cy="1636395"/>
          </a:xfrm>
          <a:custGeom>
            <a:avLst/>
            <a:gdLst/>
            <a:ahLst/>
            <a:cxnLst/>
            <a:rect l="l" t="t" r="r" b="b"/>
            <a:pathLst>
              <a:path h="1636395">
                <a:moveTo>
                  <a:pt x="0" y="1636141"/>
                </a:moveTo>
                <a:lnTo>
                  <a:pt x="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6" name="object 586"/>
          <p:cNvSpPr/>
          <p:nvPr/>
        </p:nvSpPr>
        <p:spPr>
          <a:xfrm>
            <a:off x="7498080" y="455637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7" name="object 587"/>
          <p:cNvSpPr/>
          <p:nvPr/>
        </p:nvSpPr>
        <p:spPr>
          <a:xfrm>
            <a:off x="7498080" y="432269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8" name="object 588"/>
          <p:cNvSpPr/>
          <p:nvPr/>
        </p:nvSpPr>
        <p:spPr>
          <a:xfrm>
            <a:off x="7498080" y="408889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9" name="object 589"/>
          <p:cNvSpPr/>
          <p:nvPr/>
        </p:nvSpPr>
        <p:spPr>
          <a:xfrm>
            <a:off x="7498080" y="3855211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0" name="object 590"/>
          <p:cNvSpPr/>
          <p:nvPr/>
        </p:nvSpPr>
        <p:spPr>
          <a:xfrm>
            <a:off x="7498080" y="3621404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1" name="object 591"/>
          <p:cNvSpPr/>
          <p:nvPr/>
        </p:nvSpPr>
        <p:spPr>
          <a:xfrm>
            <a:off x="7498080" y="3387725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2" name="object 592"/>
          <p:cNvSpPr/>
          <p:nvPr/>
        </p:nvSpPr>
        <p:spPr>
          <a:xfrm>
            <a:off x="7498080" y="3153917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3" name="object 593"/>
          <p:cNvSpPr/>
          <p:nvPr/>
        </p:nvSpPr>
        <p:spPr>
          <a:xfrm>
            <a:off x="7498080" y="2920238"/>
            <a:ext cx="91440" cy="0"/>
          </a:xfrm>
          <a:custGeom>
            <a:avLst/>
            <a:gdLst/>
            <a:ahLst/>
            <a:cxnLst/>
            <a:rect l="l" t="t" r="r" b="b"/>
            <a:pathLst>
              <a:path w="91440">
                <a:moveTo>
                  <a:pt x="0" y="0"/>
                </a:moveTo>
                <a:lnTo>
                  <a:pt x="91440" y="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4" name="object 594"/>
          <p:cNvSpPr txBox="1"/>
          <p:nvPr/>
        </p:nvSpPr>
        <p:spPr>
          <a:xfrm>
            <a:off x="7668259" y="4263006"/>
            <a:ext cx="1165860" cy="373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70400"/>
              </a:lnSpc>
            </a:pPr>
            <a:r>
              <a:rPr sz="900" spc="-5" dirty="0">
                <a:latin typeface="Arial"/>
                <a:cs typeface="Arial"/>
              </a:rPr>
              <a:t>promoter 1</a:t>
            </a:r>
            <a:r>
              <a:rPr sz="900" spc="-1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5kb_upstream_TSS</a:t>
            </a:r>
            <a:endParaRPr sz="900">
              <a:latin typeface="Arial"/>
              <a:cs typeface="Arial"/>
            </a:endParaRPr>
          </a:p>
        </p:txBody>
      </p:sp>
      <p:sp>
        <p:nvSpPr>
          <p:cNvPr id="595" name="object 595"/>
          <p:cNvSpPr txBox="1"/>
          <p:nvPr/>
        </p:nvSpPr>
        <p:spPr>
          <a:xfrm>
            <a:off x="7668259" y="3795519"/>
            <a:ext cx="743585" cy="3733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5'UTR</a:t>
            </a: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60"/>
              </a:spcBef>
            </a:pPr>
            <a:r>
              <a:rPr sz="900" dirty="0">
                <a:latin typeface="Arial"/>
                <a:cs typeface="Arial"/>
              </a:rPr>
              <a:t>coding_region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96" name="object 596"/>
          <p:cNvSpPr txBox="1"/>
          <p:nvPr/>
        </p:nvSpPr>
        <p:spPr>
          <a:xfrm>
            <a:off x="7668259" y="3094225"/>
            <a:ext cx="517525" cy="60769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ct val="170400"/>
              </a:lnSpc>
            </a:pPr>
            <a:r>
              <a:rPr sz="900" spc="-5" dirty="0">
                <a:latin typeface="Arial"/>
                <a:cs typeface="Arial"/>
              </a:rPr>
              <a:t>intron 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 first_</a:t>
            </a:r>
            <a:r>
              <a:rPr sz="900" spc="-30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xon</a:t>
            </a:r>
            <a:endParaRPr sz="900">
              <a:latin typeface="Arial"/>
              <a:cs typeface="Arial"/>
            </a:endParaRPr>
          </a:p>
        </p:txBody>
      </p:sp>
      <p:sp>
        <p:nvSpPr>
          <p:cNvPr id="597" name="object 597"/>
          <p:cNvSpPr txBox="1"/>
          <p:nvPr/>
        </p:nvSpPr>
        <p:spPr>
          <a:xfrm>
            <a:off x="7668259" y="2860545"/>
            <a:ext cx="34607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3'UTR</a:t>
            </a:r>
            <a:endParaRPr sz="900">
              <a:latin typeface="Arial"/>
              <a:cs typeface="Arial"/>
            </a:endParaRPr>
          </a:p>
        </p:txBody>
      </p:sp>
      <p:sp>
        <p:nvSpPr>
          <p:cNvPr id="598" name="object 598"/>
          <p:cNvSpPr/>
          <p:nvPr/>
        </p:nvSpPr>
        <p:spPr>
          <a:xfrm>
            <a:off x="1143380" y="27884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9" name="object 599"/>
          <p:cNvSpPr/>
          <p:nvPr/>
        </p:nvSpPr>
        <p:spPr>
          <a:xfrm>
            <a:off x="1143380" y="27884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9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9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0" name="object 600"/>
          <p:cNvSpPr/>
          <p:nvPr/>
        </p:nvSpPr>
        <p:spPr>
          <a:xfrm>
            <a:off x="1293622" y="29803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1" name="object 601"/>
          <p:cNvSpPr/>
          <p:nvPr/>
        </p:nvSpPr>
        <p:spPr>
          <a:xfrm>
            <a:off x="1293622" y="29803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2" name="object 602"/>
          <p:cNvSpPr/>
          <p:nvPr/>
        </p:nvSpPr>
        <p:spPr>
          <a:xfrm>
            <a:off x="1401952" y="31174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8" y="22986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3" name="object 603"/>
          <p:cNvSpPr/>
          <p:nvPr/>
        </p:nvSpPr>
        <p:spPr>
          <a:xfrm>
            <a:off x="1401952" y="31174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4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4" name="object 604"/>
          <p:cNvSpPr/>
          <p:nvPr/>
        </p:nvSpPr>
        <p:spPr>
          <a:xfrm>
            <a:off x="1540128" y="32901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5" name="object 605"/>
          <p:cNvSpPr/>
          <p:nvPr/>
        </p:nvSpPr>
        <p:spPr>
          <a:xfrm>
            <a:off x="1540128" y="32901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3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6" name="object 606"/>
          <p:cNvSpPr/>
          <p:nvPr/>
        </p:nvSpPr>
        <p:spPr>
          <a:xfrm>
            <a:off x="1624330" y="33934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7" name="object 607"/>
          <p:cNvSpPr/>
          <p:nvPr/>
        </p:nvSpPr>
        <p:spPr>
          <a:xfrm>
            <a:off x="1624330" y="33934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8" name="object 608"/>
          <p:cNvSpPr/>
          <p:nvPr/>
        </p:nvSpPr>
        <p:spPr>
          <a:xfrm>
            <a:off x="1762632" y="35590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9" name="object 609"/>
          <p:cNvSpPr/>
          <p:nvPr/>
        </p:nvSpPr>
        <p:spPr>
          <a:xfrm>
            <a:off x="1762632" y="35590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0" name="object 610"/>
          <p:cNvSpPr/>
          <p:nvPr/>
        </p:nvSpPr>
        <p:spPr>
          <a:xfrm>
            <a:off x="1876805" y="36912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1" name="object 611"/>
          <p:cNvSpPr/>
          <p:nvPr/>
        </p:nvSpPr>
        <p:spPr>
          <a:xfrm>
            <a:off x="1876805" y="369125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2" name="object 612"/>
          <p:cNvSpPr/>
          <p:nvPr/>
        </p:nvSpPr>
        <p:spPr>
          <a:xfrm>
            <a:off x="1973072" y="37985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6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3" name="object 613"/>
          <p:cNvSpPr/>
          <p:nvPr/>
        </p:nvSpPr>
        <p:spPr>
          <a:xfrm>
            <a:off x="1973072" y="379857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6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4" name="object 614"/>
          <p:cNvSpPr/>
          <p:nvPr/>
        </p:nvSpPr>
        <p:spPr>
          <a:xfrm>
            <a:off x="2225548" y="40596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5" name="object 615"/>
          <p:cNvSpPr/>
          <p:nvPr/>
        </p:nvSpPr>
        <p:spPr>
          <a:xfrm>
            <a:off x="2225548" y="40596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6" name="object 616"/>
          <p:cNvSpPr/>
          <p:nvPr/>
        </p:nvSpPr>
        <p:spPr>
          <a:xfrm>
            <a:off x="2297683" y="41280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7" name="object 617"/>
          <p:cNvSpPr/>
          <p:nvPr/>
        </p:nvSpPr>
        <p:spPr>
          <a:xfrm>
            <a:off x="2297683" y="412800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8" name="object 618"/>
          <p:cNvSpPr/>
          <p:nvPr/>
        </p:nvSpPr>
        <p:spPr>
          <a:xfrm>
            <a:off x="2321686" y="4149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19" name="object 619"/>
          <p:cNvSpPr/>
          <p:nvPr/>
        </p:nvSpPr>
        <p:spPr>
          <a:xfrm>
            <a:off x="2321686" y="4149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0" name="object 620"/>
          <p:cNvSpPr/>
          <p:nvPr/>
        </p:nvSpPr>
        <p:spPr>
          <a:xfrm>
            <a:off x="2369820" y="41930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4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1" name="object 621"/>
          <p:cNvSpPr/>
          <p:nvPr/>
        </p:nvSpPr>
        <p:spPr>
          <a:xfrm>
            <a:off x="2369820" y="419303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2" name="object 622"/>
          <p:cNvSpPr/>
          <p:nvPr/>
        </p:nvSpPr>
        <p:spPr>
          <a:xfrm>
            <a:off x="2393823" y="42139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3" name="object 623"/>
          <p:cNvSpPr/>
          <p:nvPr/>
        </p:nvSpPr>
        <p:spPr>
          <a:xfrm>
            <a:off x="2393823" y="421398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4" name="object 624"/>
          <p:cNvSpPr/>
          <p:nvPr/>
        </p:nvSpPr>
        <p:spPr>
          <a:xfrm>
            <a:off x="2405888" y="42242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2987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5" name="object 625"/>
          <p:cNvSpPr/>
          <p:nvPr/>
        </p:nvSpPr>
        <p:spPr>
          <a:xfrm>
            <a:off x="2405888" y="422427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6" name="object 626"/>
          <p:cNvSpPr/>
          <p:nvPr/>
        </p:nvSpPr>
        <p:spPr>
          <a:xfrm>
            <a:off x="2441955" y="42546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7" name="object 627"/>
          <p:cNvSpPr/>
          <p:nvPr/>
        </p:nvSpPr>
        <p:spPr>
          <a:xfrm>
            <a:off x="2441955" y="42546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8" name="object 628"/>
          <p:cNvSpPr/>
          <p:nvPr/>
        </p:nvSpPr>
        <p:spPr>
          <a:xfrm>
            <a:off x="2465958" y="42744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4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9" name="object 629"/>
          <p:cNvSpPr/>
          <p:nvPr/>
        </p:nvSpPr>
        <p:spPr>
          <a:xfrm>
            <a:off x="2465958" y="42744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0" name="object 630"/>
          <p:cNvSpPr/>
          <p:nvPr/>
        </p:nvSpPr>
        <p:spPr>
          <a:xfrm>
            <a:off x="2568194" y="43538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1" name="object 631"/>
          <p:cNvSpPr/>
          <p:nvPr/>
        </p:nvSpPr>
        <p:spPr>
          <a:xfrm>
            <a:off x="2568194" y="435381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2" name="object 632"/>
          <p:cNvSpPr/>
          <p:nvPr/>
        </p:nvSpPr>
        <p:spPr>
          <a:xfrm>
            <a:off x="2592197" y="43713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3" name="object 633"/>
          <p:cNvSpPr/>
          <p:nvPr/>
        </p:nvSpPr>
        <p:spPr>
          <a:xfrm>
            <a:off x="2592197" y="437134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4" name="object 634"/>
          <p:cNvSpPr/>
          <p:nvPr/>
        </p:nvSpPr>
        <p:spPr>
          <a:xfrm>
            <a:off x="2616326" y="43884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603"/>
                </a:lnTo>
                <a:lnTo>
                  <a:pt x="0" y="22987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2987"/>
                </a:lnTo>
                <a:lnTo>
                  <a:pt x="29718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5" name="object 635"/>
          <p:cNvSpPr/>
          <p:nvPr/>
        </p:nvSpPr>
        <p:spPr>
          <a:xfrm>
            <a:off x="2616326" y="438848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603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3"/>
                </a:lnTo>
                <a:lnTo>
                  <a:pt x="29718" y="14858"/>
                </a:lnTo>
                <a:lnTo>
                  <a:pt x="29718" y="22987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6" name="object 636"/>
          <p:cNvSpPr/>
          <p:nvPr/>
        </p:nvSpPr>
        <p:spPr>
          <a:xfrm>
            <a:off x="2712466" y="4452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6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2986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7" name="object 637"/>
          <p:cNvSpPr/>
          <p:nvPr/>
        </p:nvSpPr>
        <p:spPr>
          <a:xfrm>
            <a:off x="2712466" y="445223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2986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6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8" name="object 638"/>
          <p:cNvSpPr/>
          <p:nvPr/>
        </p:nvSpPr>
        <p:spPr>
          <a:xfrm>
            <a:off x="2736469" y="4466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39" name="object 639"/>
          <p:cNvSpPr/>
          <p:nvPr/>
        </p:nvSpPr>
        <p:spPr>
          <a:xfrm>
            <a:off x="2736469" y="44669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0" name="object 640"/>
          <p:cNvSpPr/>
          <p:nvPr/>
        </p:nvSpPr>
        <p:spPr>
          <a:xfrm>
            <a:off x="2964942" y="45817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1" name="object 641"/>
          <p:cNvSpPr/>
          <p:nvPr/>
        </p:nvSpPr>
        <p:spPr>
          <a:xfrm>
            <a:off x="2964942" y="45817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2" name="object 642"/>
          <p:cNvSpPr/>
          <p:nvPr/>
        </p:nvSpPr>
        <p:spPr>
          <a:xfrm>
            <a:off x="3001010" y="4595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7" y="23113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3" name="object 643"/>
          <p:cNvSpPr/>
          <p:nvPr/>
        </p:nvSpPr>
        <p:spPr>
          <a:xfrm>
            <a:off x="3001010" y="459536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4" name="object 644"/>
          <p:cNvSpPr/>
          <p:nvPr/>
        </p:nvSpPr>
        <p:spPr>
          <a:xfrm>
            <a:off x="3019044" y="46017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3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5" name="object 645"/>
          <p:cNvSpPr/>
          <p:nvPr/>
        </p:nvSpPr>
        <p:spPr>
          <a:xfrm>
            <a:off x="3019044" y="460171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7"/>
                </a:lnTo>
                <a:lnTo>
                  <a:pt x="14858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6" name="object 646"/>
          <p:cNvSpPr/>
          <p:nvPr/>
        </p:nvSpPr>
        <p:spPr>
          <a:xfrm>
            <a:off x="3097276" y="46254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2987" y="0"/>
                </a:moveTo>
                <a:lnTo>
                  <a:pt x="6604" y="0"/>
                </a:lnTo>
                <a:lnTo>
                  <a:pt x="0" y="6730"/>
                </a:lnTo>
                <a:lnTo>
                  <a:pt x="0" y="23113"/>
                </a:lnTo>
                <a:lnTo>
                  <a:pt x="6604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7" name="object 647"/>
          <p:cNvSpPr/>
          <p:nvPr/>
        </p:nvSpPr>
        <p:spPr>
          <a:xfrm>
            <a:off x="3097276" y="462546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8"/>
                </a:moveTo>
                <a:lnTo>
                  <a:pt x="0" y="6730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604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8" name="object 648"/>
          <p:cNvSpPr/>
          <p:nvPr/>
        </p:nvSpPr>
        <p:spPr>
          <a:xfrm>
            <a:off x="3163316" y="4640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9" name="object 649"/>
          <p:cNvSpPr/>
          <p:nvPr/>
        </p:nvSpPr>
        <p:spPr>
          <a:xfrm>
            <a:off x="3163316" y="46405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4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8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0" name="object 650"/>
          <p:cNvSpPr/>
          <p:nvPr/>
        </p:nvSpPr>
        <p:spPr>
          <a:xfrm>
            <a:off x="3235451" y="4651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1" name="object 651"/>
          <p:cNvSpPr/>
          <p:nvPr/>
        </p:nvSpPr>
        <p:spPr>
          <a:xfrm>
            <a:off x="3235451" y="4651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2" name="object 652"/>
          <p:cNvSpPr/>
          <p:nvPr/>
        </p:nvSpPr>
        <p:spPr>
          <a:xfrm>
            <a:off x="3271520" y="46553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3" name="object 653"/>
          <p:cNvSpPr/>
          <p:nvPr/>
        </p:nvSpPr>
        <p:spPr>
          <a:xfrm>
            <a:off x="3271520" y="465531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4" name="object 654"/>
          <p:cNvSpPr/>
          <p:nvPr/>
        </p:nvSpPr>
        <p:spPr>
          <a:xfrm>
            <a:off x="3307588" y="46575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3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603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5" name="object 655"/>
          <p:cNvSpPr/>
          <p:nvPr/>
        </p:nvSpPr>
        <p:spPr>
          <a:xfrm>
            <a:off x="3307588" y="465759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6" name="object 656"/>
          <p:cNvSpPr/>
          <p:nvPr/>
        </p:nvSpPr>
        <p:spPr>
          <a:xfrm>
            <a:off x="3337686" y="46583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7" name="object 657"/>
          <p:cNvSpPr/>
          <p:nvPr/>
        </p:nvSpPr>
        <p:spPr>
          <a:xfrm>
            <a:off x="3337686" y="465835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8" name="object 658"/>
          <p:cNvSpPr/>
          <p:nvPr/>
        </p:nvSpPr>
        <p:spPr>
          <a:xfrm>
            <a:off x="3385820" y="4657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4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59" name="object 659"/>
          <p:cNvSpPr/>
          <p:nvPr/>
        </p:nvSpPr>
        <p:spPr>
          <a:xfrm>
            <a:off x="3385820" y="4657978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0" name="object 660"/>
          <p:cNvSpPr/>
          <p:nvPr/>
        </p:nvSpPr>
        <p:spPr>
          <a:xfrm>
            <a:off x="3415791" y="46567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1" name="object 661"/>
          <p:cNvSpPr/>
          <p:nvPr/>
        </p:nvSpPr>
        <p:spPr>
          <a:xfrm>
            <a:off x="3415791" y="465670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2" name="object 662"/>
          <p:cNvSpPr/>
          <p:nvPr/>
        </p:nvSpPr>
        <p:spPr>
          <a:xfrm>
            <a:off x="3475990" y="4651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3" name="object 663"/>
          <p:cNvSpPr/>
          <p:nvPr/>
        </p:nvSpPr>
        <p:spPr>
          <a:xfrm>
            <a:off x="3475990" y="465175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4" name="object 664"/>
          <p:cNvSpPr/>
          <p:nvPr/>
        </p:nvSpPr>
        <p:spPr>
          <a:xfrm>
            <a:off x="4870703" y="40844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5" name="object 665"/>
          <p:cNvSpPr/>
          <p:nvPr/>
        </p:nvSpPr>
        <p:spPr>
          <a:xfrm>
            <a:off x="4870703" y="40844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6" name="object 666"/>
          <p:cNvSpPr/>
          <p:nvPr/>
        </p:nvSpPr>
        <p:spPr>
          <a:xfrm>
            <a:off x="4936871" y="40519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7" name="object 667"/>
          <p:cNvSpPr/>
          <p:nvPr/>
        </p:nvSpPr>
        <p:spPr>
          <a:xfrm>
            <a:off x="4936871" y="40519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8" name="object 668"/>
          <p:cNvSpPr/>
          <p:nvPr/>
        </p:nvSpPr>
        <p:spPr>
          <a:xfrm>
            <a:off x="4985003" y="4028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4" y="0"/>
                </a:lnTo>
                <a:lnTo>
                  <a:pt x="0" y="6731"/>
                </a:lnTo>
                <a:lnTo>
                  <a:pt x="0" y="23113"/>
                </a:lnTo>
                <a:lnTo>
                  <a:pt x="6604" y="29718"/>
                </a:lnTo>
                <a:lnTo>
                  <a:pt x="22987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9" name="object 669"/>
          <p:cNvSpPr/>
          <p:nvPr/>
        </p:nvSpPr>
        <p:spPr>
          <a:xfrm>
            <a:off x="4985003" y="40281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4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4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0" name="object 670"/>
          <p:cNvSpPr/>
          <p:nvPr/>
        </p:nvSpPr>
        <p:spPr>
          <a:xfrm>
            <a:off x="5189346" y="3927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1" name="object 671"/>
          <p:cNvSpPr/>
          <p:nvPr/>
        </p:nvSpPr>
        <p:spPr>
          <a:xfrm>
            <a:off x="5189346" y="392734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2" name="object 672"/>
          <p:cNvSpPr/>
          <p:nvPr/>
        </p:nvSpPr>
        <p:spPr>
          <a:xfrm>
            <a:off x="5339588" y="38531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3" name="object 673"/>
          <p:cNvSpPr/>
          <p:nvPr/>
        </p:nvSpPr>
        <p:spPr>
          <a:xfrm>
            <a:off x="5339588" y="385317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4" name="object 674"/>
          <p:cNvSpPr/>
          <p:nvPr/>
        </p:nvSpPr>
        <p:spPr>
          <a:xfrm>
            <a:off x="5399785" y="3823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3113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5" name="object 675"/>
          <p:cNvSpPr/>
          <p:nvPr/>
        </p:nvSpPr>
        <p:spPr>
          <a:xfrm>
            <a:off x="5399785" y="382346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3113"/>
                </a:lnTo>
                <a:lnTo>
                  <a:pt x="22987" y="29718"/>
                </a:lnTo>
                <a:lnTo>
                  <a:pt x="14859" y="29718"/>
                </a:lnTo>
                <a:lnTo>
                  <a:pt x="6603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6" name="object 676"/>
          <p:cNvSpPr/>
          <p:nvPr/>
        </p:nvSpPr>
        <p:spPr>
          <a:xfrm>
            <a:off x="5417820" y="3814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0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7" name="object 677"/>
          <p:cNvSpPr/>
          <p:nvPr/>
        </p:nvSpPr>
        <p:spPr>
          <a:xfrm>
            <a:off x="5417820" y="3814571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8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8" name="object 678"/>
          <p:cNvSpPr/>
          <p:nvPr/>
        </p:nvSpPr>
        <p:spPr>
          <a:xfrm>
            <a:off x="5441822" y="38026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4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4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9" name="object 679"/>
          <p:cNvSpPr/>
          <p:nvPr/>
        </p:nvSpPr>
        <p:spPr>
          <a:xfrm>
            <a:off x="5441822" y="38026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4"/>
                </a:lnTo>
                <a:lnTo>
                  <a:pt x="23113" y="29718"/>
                </a:lnTo>
                <a:lnTo>
                  <a:pt x="14859" y="29718"/>
                </a:lnTo>
                <a:lnTo>
                  <a:pt x="6730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0" name="object 680"/>
          <p:cNvSpPr/>
          <p:nvPr/>
        </p:nvSpPr>
        <p:spPr>
          <a:xfrm>
            <a:off x="5477890" y="3784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1" name="object 681"/>
          <p:cNvSpPr/>
          <p:nvPr/>
        </p:nvSpPr>
        <p:spPr>
          <a:xfrm>
            <a:off x="5477890" y="3784853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2" name="object 682"/>
          <p:cNvSpPr/>
          <p:nvPr/>
        </p:nvSpPr>
        <p:spPr>
          <a:xfrm>
            <a:off x="5556122" y="3746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603"/>
                </a:lnTo>
                <a:lnTo>
                  <a:pt x="0" y="22986"/>
                </a:lnTo>
                <a:lnTo>
                  <a:pt x="6603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603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3" name="object 683"/>
          <p:cNvSpPr/>
          <p:nvPr/>
        </p:nvSpPr>
        <p:spPr>
          <a:xfrm>
            <a:off x="5556122" y="3746246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3"/>
                </a:lnTo>
                <a:lnTo>
                  <a:pt x="6603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603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603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4" name="object 684"/>
          <p:cNvSpPr/>
          <p:nvPr/>
        </p:nvSpPr>
        <p:spPr>
          <a:xfrm>
            <a:off x="5658230" y="36957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4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4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5" name="object 685"/>
          <p:cNvSpPr/>
          <p:nvPr/>
        </p:nvSpPr>
        <p:spPr>
          <a:xfrm>
            <a:off x="5658230" y="3695700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604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6" name="object 686"/>
          <p:cNvSpPr/>
          <p:nvPr/>
        </p:nvSpPr>
        <p:spPr>
          <a:xfrm>
            <a:off x="5694298" y="3677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7" name="object 687"/>
          <p:cNvSpPr/>
          <p:nvPr/>
        </p:nvSpPr>
        <p:spPr>
          <a:xfrm>
            <a:off x="5694298" y="367779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3113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3113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8" name="object 688"/>
          <p:cNvSpPr/>
          <p:nvPr/>
        </p:nvSpPr>
        <p:spPr>
          <a:xfrm>
            <a:off x="5730366" y="36598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3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3113"/>
                </a:lnTo>
                <a:lnTo>
                  <a:pt x="29718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9" name="object 689"/>
          <p:cNvSpPr/>
          <p:nvPr/>
        </p:nvSpPr>
        <p:spPr>
          <a:xfrm>
            <a:off x="5730366" y="365988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731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0" name="object 690"/>
          <p:cNvSpPr/>
          <p:nvPr/>
        </p:nvSpPr>
        <p:spPr>
          <a:xfrm>
            <a:off x="5760465" y="36450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1" y="0"/>
                </a:lnTo>
                <a:lnTo>
                  <a:pt x="0" y="6731"/>
                </a:lnTo>
                <a:lnTo>
                  <a:pt x="0" y="23114"/>
                </a:lnTo>
                <a:lnTo>
                  <a:pt x="6731" y="29718"/>
                </a:lnTo>
                <a:lnTo>
                  <a:pt x="22987" y="29718"/>
                </a:lnTo>
                <a:lnTo>
                  <a:pt x="29718" y="23114"/>
                </a:lnTo>
                <a:lnTo>
                  <a:pt x="29718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1" name="object 691"/>
          <p:cNvSpPr/>
          <p:nvPr/>
        </p:nvSpPr>
        <p:spPr>
          <a:xfrm>
            <a:off x="5760465" y="364502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1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1"/>
                </a:lnTo>
                <a:lnTo>
                  <a:pt x="29718" y="14859"/>
                </a:lnTo>
                <a:lnTo>
                  <a:pt x="29718" y="23114"/>
                </a:lnTo>
                <a:lnTo>
                  <a:pt x="22987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3114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2" name="object 692"/>
          <p:cNvSpPr/>
          <p:nvPr/>
        </p:nvSpPr>
        <p:spPr>
          <a:xfrm>
            <a:off x="5784469" y="36330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3113"/>
                </a:lnTo>
                <a:lnTo>
                  <a:pt x="6730" y="29718"/>
                </a:lnTo>
                <a:lnTo>
                  <a:pt x="23113" y="29718"/>
                </a:lnTo>
                <a:lnTo>
                  <a:pt x="29717" y="23113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3" name="object 693"/>
          <p:cNvSpPr/>
          <p:nvPr/>
        </p:nvSpPr>
        <p:spPr>
          <a:xfrm>
            <a:off x="5784469" y="363308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3113"/>
                </a:lnTo>
                <a:lnTo>
                  <a:pt x="23113" y="29718"/>
                </a:lnTo>
                <a:lnTo>
                  <a:pt x="14858" y="29718"/>
                </a:lnTo>
                <a:lnTo>
                  <a:pt x="6730" y="29718"/>
                </a:lnTo>
                <a:lnTo>
                  <a:pt x="0" y="23113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4" name="object 694"/>
          <p:cNvSpPr/>
          <p:nvPr/>
        </p:nvSpPr>
        <p:spPr>
          <a:xfrm>
            <a:off x="5952871" y="35497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5" name="object 695"/>
          <p:cNvSpPr/>
          <p:nvPr/>
        </p:nvSpPr>
        <p:spPr>
          <a:xfrm>
            <a:off x="5952871" y="354977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6" name="object 696"/>
          <p:cNvSpPr/>
          <p:nvPr/>
        </p:nvSpPr>
        <p:spPr>
          <a:xfrm>
            <a:off x="6067044" y="34931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0" y="0"/>
                </a:lnTo>
                <a:lnTo>
                  <a:pt x="0" y="6731"/>
                </a:lnTo>
                <a:lnTo>
                  <a:pt x="0" y="22987"/>
                </a:lnTo>
                <a:lnTo>
                  <a:pt x="6730" y="29717"/>
                </a:lnTo>
                <a:lnTo>
                  <a:pt x="23113" y="29717"/>
                </a:lnTo>
                <a:lnTo>
                  <a:pt x="29717" y="22987"/>
                </a:lnTo>
                <a:lnTo>
                  <a:pt x="29717" y="6731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7" name="object 697"/>
          <p:cNvSpPr/>
          <p:nvPr/>
        </p:nvSpPr>
        <p:spPr>
          <a:xfrm>
            <a:off x="6067044" y="34931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1"/>
                </a:lnTo>
                <a:lnTo>
                  <a:pt x="6730" y="0"/>
                </a:lnTo>
                <a:lnTo>
                  <a:pt x="14858" y="0"/>
                </a:lnTo>
                <a:lnTo>
                  <a:pt x="23113" y="0"/>
                </a:lnTo>
                <a:lnTo>
                  <a:pt x="29717" y="6731"/>
                </a:lnTo>
                <a:lnTo>
                  <a:pt x="29717" y="14858"/>
                </a:lnTo>
                <a:lnTo>
                  <a:pt x="29717" y="22987"/>
                </a:lnTo>
                <a:lnTo>
                  <a:pt x="23113" y="29717"/>
                </a:lnTo>
                <a:lnTo>
                  <a:pt x="14858" y="29717"/>
                </a:lnTo>
                <a:lnTo>
                  <a:pt x="6730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8" name="object 698"/>
          <p:cNvSpPr/>
          <p:nvPr/>
        </p:nvSpPr>
        <p:spPr>
          <a:xfrm>
            <a:off x="6133210" y="3460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2986"/>
                </a:lnTo>
                <a:lnTo>
                  <a:pt x="6730" y="29717"/>
                </a:lnTo>
                <a:lnTo>
                  <a:pt x="22987" y="29717"/>
                </a:lnTo>
                <a:lnTo>
                  <a:pt x="29717" y="22986"/>
                </a:lnTo>
                <a:lnTo>
                  <a:pt x="29717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9" name="object 699"/>
          <p:cNvSpPr/>
          <p:nvPr/>
        </p:nvSpPr>
        <p:spPr>
          <a:xfrm>
            <a:off x="6133210" y="3460369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7" y="6730"/>
                </a:lnTo>
                <a:lnTo>
                  <a:pt x="29717" y="14858"/>
                </a:lnTo>
                <a:lnTo>
                  <a:pt x="29717" y="22986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2986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0" name="object 700"/>
          <p:cNvSpPr/>
          <p:nvPr/>
        </p:nvSpPr>
        <p:spPr>
          <a:xfrm>
            <a:off x="6211315" y="34216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3113" y="0"/>
                </a:moveTo>
                <a:lnTo>
                  <a:pt x="6731" y="0"/>
                </a:lnTo>
                <a:lnTo>
                  <a:pt x="0" y="6604"/>
                </a:lnTo>
                <a:lnTo>
                  <a:pt x="0" y="22987"/>
                </a:lnTo>
                <a:lnTo>
                  <a:pt x="6731" y="29718"/>
                </a:lnTo>
                <a:lnTo>
                  <a:pt x="23113" y="29718"/>
                </a:lnTo>
                <a:lnTo>
                  <a:pt x="29718" y="22987"/>
                </a:lnTo>
                <a:lnTo>
                  <a:pt x="29718" y="6604"/>
                </a:lnTo>
                <a:lnTo>
                  <a:pt x="23113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1" name="object 701"/>
          <p:cNvSpPr/>
          <p:nvPr/>
        </p:nvSpPr>
        <p:spPr>
          <a:xfrm>
            <a:off x="6211315" y="342163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604"/>
                </a:lnTo>
                <a:lnTo>
                  <a:pt x="6731" y="0"/>
                </a:lnTo>
                <a:lnTo>
                  <a:pt x="14859" y="0"/>
                </a:lnTo>
                <a:lnTo>
                  <a:pt x="23113" y="0"/>
                </a:lnTo>
                <a:lnTo>
                  <a:pt x="29718" y="6604"/>
                </a:lnTo>
                <a:lnTo>
                  <a:pt x="29718" y="14859"/>
                </a:lnTo>
                <a:lnTo>
                  <a:pt x="29718" y="22987"/>
                </a:lnTo>
                <a:lnTo>
                  <a:pt x="23113" y="29718"/>
                </a:lnTo>
                <a:lnTo>
                  <a:pt x="14859" y="29718"/>
                </a:lnTo>
                <a:lnTo>
                  <a:pt x="6731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2" name="object 702"/>
          <p:cNvSpPr/>
          <p:nvPr/>
        </p:nvSpPr>
        <p:spPr>
          <a:xfrm>
            <a:off x="6307582" y="33738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22987" y="0"/>
                </a:moveTo>
                <a:lnTo>
                  <a:pt x="6603" y="0"/>
                </a:lnTo>
                <a:lnTo>
                  <a:pt x="0" y="6731"/>
                </a:lnTo>
                <a:lnTo>
                  <a:pt x="0" y="22987"/>
                </a:lnTo>
                <a:lnTo>
                  <a:pt x="6603" y="29718"/>
                </a:lnTo>
                <a:lnTo>
                  <a:pt x="22987" y="29718"/>
                </a:lnTo>
                <a:lnTo>
                  <a:pt x="29717" y="22987"/>
                </a:lnTo>
                <a:lnTo>
                  <a:pt x="29717" y="6731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3" name="object 703"/>
          <p:cNvSpPr/>
          <p:nvPr/>
        </p:nvSpPr>
        <p:spPr>
          <a:xfrm>
            <a:off x="6307582" y="3373882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5">
                <a:moveTo>
                  <a:pt x="0" y="14859"/>
                </a:moveTo>
                <a:lnTo>
                  <a:pt x="0" y="6731"/>
                </a:lnTo>
                <a:lnTo>
                  <a:pt x="6603" y="0"/>
                </a:lnTo>
                <a:lnTo>
                  <a:pt x="14858" y="0"/>
                </a:lnTo>
                <a:lnTo>
                  <a:pt x="22987" y="0"/>
                </a:lnTo>
                <a:lnTo>
                  <a:pt x="29717" y="6731"/>
                </a:lnTo>
                <a:lnTo>
                  <a:pt x="29717" y="14859"/>
                </a:lnTo>
                <a:lnTo>
                  <a:pt x="29717" y="22987"/>
                </a:lnTo>
                <a:lnTo>
                  <a:pt x="22987" y="29718"/>
                </a:lnTo>
                <a:lnTo>
                  <a:pt x="14858" y="29718"/>
                </a:lnTo>
                <a:lnTo>
                  <a:pt x="6603" y="29718"/>
                </a:lnTo>
                <a:lnTo>
                  <a:pt x="0" y="22987"/>
                </a:lnTo>
                <a:lnTo>
                  <a:pt x="0" y="14859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4" name="object 704"/>
          <p:cNvSpPr/>
          <p:nvPr/>
        </p:nvSpPr>
        <p:spPr>
          <a:xfrm>
            <a:off x="6836536" y="31112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2987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2987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5" name="object 705"/>
          <p:cNvSpPr/>
          <p:nvPr/>
        </p:nvSpPr>
        <p:spPr>
          <a:xfrm>
            <a:off x="6836536" y="3111245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2987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2987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6" name="object 706"/>
          <p:cNvSpPr/>
          <p:nvPr/>
        </p:nvSpPr>
        <p:spPr>
          <a:xfrm>
            <a:off x="7065009" y="29977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3114" y="0"/>
                </a:moveTo>
                <a:lnTo>
                  <a:pt x="6731" y="0"/>
                </a:lnTo>
                <a:lnTo>
                  <a:pt x="0" y="6730"/>
                </a:lnTo>
                <a:lnTo>
                  <a:pt x="0" y="23113"/>
                </a:lnTo>
                <a:lnTo>
                  <a:pt x="6731" y="29717"/>
                </a:lnTo>
                <a:lnTo>
                  <a:pt x="23114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311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7" name="object 707"/>
          <p:cNvSpPr/>
          <p:nvPr/>
        </p:nvSpPr>
        <p:spPr>
          <a:xfrm>
            <a:off x="7065009" y="2997707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1" y="0"/>
                </a:lnTo>
                <a:lnTo>
                  <a:pt x="14859" y="0"/>
                </a:lnTo>
                <a:lnTo>
                  <a:pt x="23114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3114" y="29717"/>
                </a:lnTo>
                <a:lnTo>
                  <a:pt x="14859" y="29717"/>
                </a:lnTo>
                <a:lnTo>
                  <a:pt x="6731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8" name="object 708"/>
          <p:cNvSpPr/>
          <p:nvPr/>
        </p:nvSpPr>
        <p:spPr>
          <a:xfrm>
            <a:off x="7239381" y="29110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22987" y="0"/>
                </a:moveTo>
                <a:lnTo>
                  <a:pt x="6730" y="0"/>
                </a:lnTo>
                <a:lnTo>
                  <a:pt x="0" y="6730"/>
                </a:lnTo>
                <a:lnTo>
                  <a:pt x="0" y="23113"/>
                </a:lnTo>
                <a:lnTo>
                  <a:pt x="6730" y="29717"/>
                </a:lnTo>
                <a:lnTo>
                  <a:pt x="22987" y="29717"/>
                </a:lnTo>
                <a:lnTo>
                  <a:pt x="29718" y="23113"/>
                </a:lnTo>
                <a:lnTo>
                  <a:pt x="29718" y="6730"/>
                </a:lnTo>
                <a:lnTo>
                  <a:pt x="2298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9" name="object 709"/>
          <p:cNvSpPr/>
          <p:nvPr/>
        </p:nvSpPr>
        <p:spPr>
          <a:xfrm>
            <a:off x="7239381" y="2911094"/>
            <a:ext cx="29845" cy="29845"/>
          </a:xfrm>
          <a:custGeom>
            <a:avLst/>
            <a:gdLst/>
            <a:ahLst/>
            <a:cxnLst/>
            <a:rect l="l" t="t" r="r" b="b"/>
            <a:pathLst>
              <a:path w="29845" h="29844">
                <a:moveTo>
                  <a:pt x="0" y="14858"/>
                </a:moveTo>
                <a:lnTo>
                  <a:pt x="0" y="6730"/>
                </a:lnTo>
                <a:lnTo>
                  <a:pt x="6730" y="0"/>
                </a:lnTo>
                <a:lnTo>
                  <a:pt x="14859" y="0"/>
                </a:lnTo>
                <a:lnTo>
                  <a:pt x="22987" y="0"/>
                </a:lnTo>
                <a:lnTo>
                  <a:pt x="29718" y="6730"/>
                </a:lnTo>
                <a:lnTo>
                  <a:pt x="29718" y="14858"/>
                </a:lnTo>
                <a:lnTo>
                  <a:pt x="29718" y="23113"/>
                </a:lnTo>
                <a:lnTo>
                  <a:pt x="22987" y="29717"/>
                </a:lnTo>
                <a:lnTo>
                  <a:pt x="14859" y="29717"/>
                </a:lnTo>
                <a:lnTo>
                  <a:pt x="6730" y="29717"/>
                </a:lnTo>
                <a:lnTo>
                  <a:pt x="0" y="23113"/>
                </a:lnTo>
                <a:lnTo>
                  <a:pt x="0" y="14858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0" name="object 710"/>
          <p:cNvSpPr txBox="1"/>
          <p:nvPr/>
        </p:nvSpPr>
        <p:spPr>
          <a:xfrm>
            <a:off x="74701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65342000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1" name="object 711"/>
          <p:cNvSpPr txBox="1"/>
          <p:nvPr/>
        </p:nvSpPr>
        <p:spPr>
          <a:xfrm>
            <a:off x="194945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65342200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2" name="object 712"/>
          <p:cNvSpPr txBox="1"/>
          <p:nvPr/>
        </p:nvSpPr>
        <p:spPr>
          <a:xfrm>
            <a:off x="3151758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65342400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3" name="object 713"/>
          <p:cNvSpPr txBox="1"/>
          <p:nvPr/>
        </p:nvSpPr>
        <p:spPr>
          <a:xfrm>
            <a:off x="4354195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65342600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4" name="object 714"/>
          <p:cNvSpPr txBox="1"/>
          <p:nvPr/>
        </p:nvSpPr>
        <p:spPr>
          <a:xfrm>
            <a:off x="5556503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65342800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5" name="object 715"/>
          <p:cNvSpPr txBox="1"/>
          <p:nvPr/>
        </p:nvSpPr>
        <p:spPr>
          <a:xfrm>
            <a:off x="6758940" y="5714870"/>
            <a:ext cx="534035" cy="1397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65343000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6" name="object 716"/>
          <p:cNvSpPr txBox="1"/>
          <p:nvPr/>
        </p:nvSpPr>
        <p:spPr>
          <a:xfrm>
            <a:off x="594230" y="4983313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1.0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7" name="object 717"/>
          <p:cNvSpPr txBox="1"/>
          <p:nvPr/>
        </p:nvSpPr>
        <p:spPr>
          <a:xfrm>
            <a:off x="594230" y="4037671"/>
            <a:ext cx="139700" cy="2514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−</a:t>
            </a: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18" name="object 718"/>
          <p:cNvSpPr txBox="1"/>
          <p:nvPr/>
        </p:nvSpPr>
        <p:spPr>
          <a:xfrm>
            <a:off x="594230" y="3125379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0.0</a:t>
            </a:r>
            <a:endParaRPr sz="900">
              <a:latin typeface="Arial"/>
              <a:cs typeface="Arial"/>
            </a:endParaRPr>
          </a:p>
        </p:txBody>
      </p:sp>
      <p:sp>
        <p:nvSpPr>
          <p:cNvPr id="719" name="object 719"/>
          <p:cNvSpPr txBox="1"/>
          <p:nvPr/>
        </p:nvSpPr>
        <p:spPr>
          <a:xfrm>
            <a:off x="594230" y="2179737"/>
            <a:ext cx="139700" cy="18478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0.5</a:t>
            </a:r>
            <a:endParaRPr sz="900">
              <a:latin typeface="Arial"/>
              <a:cs typeface="Arial"/>
            </a:endParaRPr>
          </a:p>
        </p:txBody>
      </p:sp>
      <p:sp>
        <p:nvSpPr>
          <p:cNvPr id="720" name="object 720"/>
          <p:cNvSpPr/>
          <p:nvPr/>
        </p:nvSpPr>
        <p:spPr>
          <a:xfrm>
            <a:off x="914400" y="1920239"/>
            <a:ext cx="6583680" cy="3566160"/>
          </a:xfrm>
          <a:custGeom>
            <a:avLst/>
            <a:gdLst/>
            <a:ahLst/>
            <a:cxnLst/>
            <a:rect l="l" t="t" r="r" b="b"/>
            <a:pathLst>
              <a:path w="6583680" h="3566160">
                <a:moveTo>
                  <a:pt x="0" y="3566160"/>
                </a:moveTo>
                <a:lnTo>
                  <a:pt x="6583680" y="3566160"/>
                </a:lnTo>
                <a:lnTo>
                  <a:pt x="6583680" y="0"/>
                </a:lnTo>
                <a:lnTo>
                  <a:pt x="0" y="0"/>
                </a:lnTo>
                <a:lnTo>
                  <a:pt x="0" y="3566160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1" name="object 721"/>
          <p:cNvSpPr txBox="1"/>
          <p:nvPr/>
        </p:nvSpPr>
        <p:spPr>
          <a:xfrm>
            <a:off x="2580004" y="153286"/>
            <a:ext cx="3253104" cy="164083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065" marR="5080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5" dirty="0">
                <a:latin typeface="Arial"/>
                <a:cs typeface="Arial"/>
              </a:rPr>
              <a:t>Bet</a:t>
            </a:r>
            <a:r>
              <a:rPr sz="1200" b="1" dirty="0">
                <a:latin typeface="Arial"/>
                <a:cs typeface="Arial"/>
              </a:rPr>
              <a:t>a 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5" dirty="0">
                <a:latin typeface="Arial"/>
                <a:cs typeface="Arial"/>
              </a:rPr>
              <a:t>alue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vs</a:t>
            </a:r>
            <a:r>
              <a:rPr sz="1200" b="1" dirty="0">
                <a:latin typeface="Arial"/>
                <a:cs typeface="Arial"/>
              </a:rPr>
              <a:t>. </a:t>
            </a:r>
            <a:r>
              <a:rPr sz="1200" b="1" spc="-60" dirty="0">
                <a:latin typeface="Arial"/>
                <a:cs typeface="Arial"/>
              </a:rPr>
              <a:t>P</a:t>
            </a:r>
            <a:r>
              <a:rPr sz="1200" b="1" spc="-10" dirty="0">
                <a:latin typeface="Arial"/>
                <a:cs typeface="Arial"/>
              </a:rPr>
              <a:t>osition Gene: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M</a:t>
            </a:r>
            <a:r>
              <a:rPr sz="1200" b="1" spc="-65" dirty="0">
                <a:latin typeface="Arial"/>
                <a:cs typeface="Arial"/>
              </a:rPr>
              <a:t>A</a:t>
            </a:r>
            <a:r>
              <a:rPr sz="1200" b="1" spc="-10" dirty="0">
                <a:latin typeface="Arial"/>
                <a:cs typeface="Arial"/>
              </a:rPr>
              <a:t>GI1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5" dirty="0">
                <a:latin typeface="Arial"/>
                <a:cs typeface="Arial"/>
              </a:rPr>
              <a:t>Ch</a:t>
            </a:r>
            <a:r>
              <a:rPr sz="1200" b="1" spc="-25" dirty="0">
                <a:latin typeface="Arial"/>
                <a:cs typeface="Arial"/>
              </a:rPr>
              <a:t>r</a:t>
            </a:r>
            <a:r>
              <a:rPr sz="1200" b="1" dirty="0">
                <a:latin typeface="Arial"/>
                <a:cs typeface="Arial"/>
              </a:rPr>
              <a:t>omosome: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3</a:t>
            </a:r>
            <a:endParaRPr sz="1200">
              <a:latin typeface="Arial"/>
              <a:cs typeface="Arial"/>
            </a:endParaRPr>
          </a:p>
          <a:p>
            <a:pPr marL="661670" marR="654050" indent="-63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#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77</a:t>
            </a:r>
            <a:endParaRPr sz="1200">
              <a:latin typeface="Arial"/>
              <a:cs typeface="Arial"/>
            </a:endParaRPr>
          </a:p>
          <a:p>
            <a:pPr marL="73025" marR="65405" algn="ctr">
              <a:lnSpc>
                <a:spcPct val="100000"/>
              </a:lnSpc>
            </a:pPr>
            <a:r>
              <a:rPr sz="1200" b="1" dirty="0">
                <a:latin typeface="Arial"/>
                <a:cs typeface="Arial"/>
              </a:rPr>
              <a:t>SOMNi</a:t>
            </a:r>
            <a:r>
              <a:rPr sz="1200" b="1" spc="-15" dirty="0">
                <a:latin typeface="Arial"/>
                <a:cs typeface="Arial"/>
              </a:rPr>
              <a:t>B</a:t>
            </a:r>
            <a:r>
              <a:rPr sz="1200" b="1" spc="-5" dirty="0">
                <a:latin typeface="Arial"/>
                <a:cs typeface="Arial"/>
              </a:rPr>
              <a:t>U</a:t>
            </a:r>
            <a:r>
              <a:rPr sz="1200" b="1" dirty="0">
                <a:latin typeface="Arial"/>
                <a:cs typeface="Arial"/>
              </a:rPr>
              <a:t>S </a:t>
            </a:r>
            <a:r>
              <a:rPr sz="1200" b="1" spc="-5" dirty="0">
                <a:latin typeface="Arial"/>
                <a:cs typeface="Arial"/>
              </a:rPr>
              <a:t>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1.9</a:t>
            </a:r>
            <a:r>
              <a:rPr sz="1200" b="1" dirty="0">
                <a:latin typeface="Arial"/>
                <a:cs typeface="Arial"/>
              </a:rPr>
              <a:t>e</a:t>
            </a:r>
            <a:r>
              <a:rPr sz="1200" b="1" spc="-10" dirty="0">
                <a:latin typeface="Arial"/>
                <a:cs typeface="Arial"/>
              </a:rPr>
              <a:t>−</a:t>
            </a:r>
            <a:r>
              <a:rPr sz="1200" b="1" spc="-5" dirty="0">
                <a:latin typeface="Arial"/>
                <a:cs typeface="Arial"/>
              </a:rPr>
              <a:t>06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spc="-10" dirty="0">
                <a:latin typeface="Arial"/>
                <a:cs typeface="Arial"/>
              </a:rPr>
              <a:t>Overlapping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#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10" dirty="0">
                <a:latin typeface="Arial"/>
                <a:cs typeface="Arial"/>
              </a:rPr>
              <a:t>of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1 </a:t>
            </a: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10" dirty="0">
                <a:latin typeface="Arial"/>
                <a:cs typeface="Arial"/>
              </a:rPr>
              <a:t>nCpG:</a:t>
            </a:r>
            <a:r>
              <a:rPr sz="1200" b="1" spc="-5" dirty="0">
                <a:latin typeface="Arial"/>
                <a:cs typeface="Arial"/>
              </a:rPr>
              <a:t> </a:t>
            </a:r>
            <a:r>
              <a:rPr sz="1200" b="1" dirty="0">
                <a:latin typeface="Arial"/>
                <a:cs typeface="Arial"/>
              </a:rPr>
              <a:t>4</a:t>
            </a:r>
            <a:endParaRPr sz="12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</a:pPr>
            <a:r>
              <a:rPr sz="1200" b="1" spc="-35" dirty="0">
                <a:latin typeface="Arial"/>
                <a:cs typeface="Arial"/>
              </a:rPr>
              <a:t>b</a:t>
            </a:r>
            <a:r>
              <a:rPr sz="1200" b="1" spc="-10" dirty="0">
                <a:latin typeface="Arial"/>
                <a:cs typeface="Arial"/>
              </a:rPr>
              <a:t>umphunter</a:t>
            </a:r>
            <a:r>
              <a:rPr sz="1200" b="1" spc="-5" dirty="0">
                <a:latin typeface="Arial"/>
                <a:cs typeface="Arial"/>
              </a:rPr>
              <a:t> DM</a:t>
            </a:r>
            <a:r>
              <a:rPr sz="1200" b="1" dirty="0">
                <a:latin typeface="Arial"/>
                <a:cs typeface="Arial"/>
              </a:rPr>
              <a:t>R </a:t>
            </a:r>
            <a:r>
              <a:rPr sz="1200" b="1" spc="-5" dirty="0">
                <a:latin typeface="Arial"/>
                <a:cs typeface="Arial"/>
              </a:rPr>
              <a:t>Diseas</a:t>
            </a:r>
            <a:r>
              <a:rPr sz="1200" b="1" dirty="0">
                <a:latin typeface="Arial"/>
                <a:cs typeface="Arial"/>
              </a:rPr>
              <a:t>e </a:t>
            </a:r>
            <a:r>
              <a:rPr sz="1200" b="1" spc="-10" dirty="0">
                <a:latin typeface="Arial"/>
                <a:cs typeface="Arial"/>
              </a:rPr>
              <a:t>P−</a:t>
            </a:r>
            <a:r>
              <a:rPr sz="1200" b="1" spc="-85" dirty="0">
                <a:latin typeface="Arial"/>
                <a:cs typeface="Arial"/>
              </a:rPr>
              <a:t>V</a:t>
            </a:r>
            <a:r>
              <a:rPr sz="1200" b="1" spc="-15" dirty="0">
                <a:latin typeface="Arial"/>
                <a:cs typeface="Arial"/>
              </a:rPr>
              <a:t>alue</a:t>
            </a:r>
            <a:r>
              <a:rPr sz="1200" b="1" spc="-5" dirty="0">
                <a:latin typeface="Arial"/>
                <a:cs typeface="Arial"/>
              </a:rPr>
              <a:t>:</a:t>
            </a:r>
            <a:r>
              <a:rPr sz="1200" b="1" dirty="0">
                <a:latin typeface="Arial"/>
                <a:cs typeface="Arial"/>
              </a:rPr>
              <a:t> </a:t>
            </a:r>
            <a:r>
              <a:rPr sz="1200" b="1" spc="-5" dirty="0">
                <a:latin typeface="Arial"/>
                <a:cs typeface="Arial"/>
              </a:rPr>
              <a:t>0.011</a:t>
            </a:r>
            <a:endParaRPr sz="1200">
              <a:latin typeface="Arial"/>
              <a:cs typeface="Arial"/>
            </a:endParaRPr>
          </a:p>
        </p:txBody>
      </p:sp>
      <p:sp>
        <p:nvSpPr>
          <p:cNvPr id="722" name="object 722"/>
          <p:cNvSpPr txBox="1"/>
          <p:nvPr/>
        </p:nvSpPr>
        <p:spPr>
          <a:xfrm>
            <a:off x="228470" y="2060530"/>
            <a:ext cx="139700" cy="328612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spc="-5" dirty="0">
                <a:latin typeface="Arial"/>
                <a:cs typeface="Arial"/>
              </a:rPr>
              <a:t>Logit[Estimate</a:t>
            </a:r>
            <a:r>
              <a:rPr sz="900" dirty="0">
                <a:latin typeface="Arial"/>
                <a:cs typeface="Arial"/>
              </a:rPr>
              <a:t>d </a:t>
            </a:r>
            <a:r>
              <a:rPr sz="900" spc="-5" dirty="0">
                <a:latin typeface="Arial"/>
                <a:cs typeface="Arial"/>
              </a:rPr>
              <a:t>Diseas</a:t>
            </a:r>
            <a:r>
              <a:rPr sz="900" dirty="0">
                <a:latin typeface="Arial"/>
                <a:cs typeface="Arial"/>
              </a:rPr>
              <a:t>e Ef</a:t>
            </a:r>
            <a:r>
              <a:rPr sz="900" spc="-30" dirty="0">
                <a:latin typeface="Arial"/>
                <a:cs typeface="Arial"/>
              </a:rPr>
              <a:t>f</a:t>
            </a:r>
            <a:r>
              <a:rPr sz="900" spc="-5" dirty="0">
                <a:latin typeface="Arial"/>
                <a:cs typeface="Arial"/>
              </a:rPr>
              <a:t>ec</a:t>
            </a:r>
            <a:r>
              <a:rPr sz="900" dirty="0">
                <a:latin typeface="Arial"/>
                <a:cs typeface="Arial"/>
              </a:rPr>
              <a:t>t </a:t>
            </a:r>
            <a:r>
              <a:rPr sz="900" spc="-5" dirty="0">
                <a:latin typeface="Arial"/>
                <a:cs typeface="Arial"/>
              </a:rPr>
              <a:t>o</a:t>
            </a:r>
            <a:r>
              <a:rPr sz="900" dirty="0">
                <a:latin typeface="Arial"/>
                <a:cs typeface="Arial"/>
              </a:rPr>
              <a:t>n Met</a:t>
            </a:r>
            <a:r>
              <a:rPr sz="900" spc="-30" dirty="0">
                <a:latin typeface="Arial"/>
                <a:cs typeface="Arial"/>
              </a:rPr>
              <a:t>h</a:t>
            </a:r>
            <a:r>
              <a:rPr sz="900" dirty="0">
                <a:latin typeface="Arial"/>
                <a:cs typeface="Arial"/>
              </a:rPr>
              <a:t>ylation]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(i.</a:t>
            </a:r>
            <a:r>
              <a:rPr sz="900" spc="-15" dirty="0">
                <a:latin typeface="Arial"/>
                <a:cs typeface="Arial"/>
              </a:rPr>
              <a:t>e</a:t>
            </a:r>
            <a:r>
              <a:rPr sz="900" dirty="0">
                <a:latin typeface="Arial"/>
                <a:cs typeface="Arial"/>
              </a:rPr>
              <a:t>., </a:t>
            </a:r>
            <a:r>
              <a:rPr sz="900" spc="-5" dirty="0">
                <a:latin typeface="Arial"/>
                <a:cs typeface="Arial"/>
              </a:rPr>
              <a:t>bet</a:t>
            </a:r>
            <a:r>
              <a:rPr sz="900" dirty="0">
                <a:latin typeface="Arial"/>
                <a:cs typeface="Arial"/>
              </a:rPr>
              <a:t>a </a:t>
            </a:r>
            <a:r>
              <a:rPr sz="900" spc="-25" dirty="0">
                <a:latin typeface="Arial"/>
                <a:cs typeface="Arial"/>
              </a:rPr>
              <a:t>v</a:t>
            </a:r>
            <a:r>
              <a:rPr sz="900" spc="-5" dirty="0">
                <a:latin typeface="Arial"/>
                <a:cs typeface="Arial"/>
              </a:rPr>
              <a:t>alues)</a:t>
            </a:r>
            <a:endParaRPr sz="900">
              <a:latin typeface="Arial"/>
              <a:cs typeface="Arial"/>
            </a:endParaRPr>
          </a:p>
        </p:txBody>
      </p:sp>
      <p:sp>
        <p:nvSpPr>
          <p:cNvPr id="723" name="object 723"/>
          <p:cNvSpPr txBox="1"/>
          <p:nvPr/>
        </p:nvSpPr>
        <p:spPr>
          <a:xfrm>
            <a:off x="5881370" y="4036566"/>
            <a:ext cx="6794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n</a:t>
            </a:r>
            <a:endParaRPr sz="600">
              <a:latin typeface="Arial"/>
              <a:cs typeface="Arial"/>
            </a:endParaRPr>
          </a:p>
        </p:txBody>
      </p:sp>
      <p:sp>
        <p:nvSpPr>
          <p:cNvPr id="724" name="object 724"/>
          <p:cNvSpPr txBox="1"/>
          <p:nvPr/>
        </p:nvSpPr>
        <p:spPr>
          <a:xfrm>
            <a:off x="1332611" y="3971925"/>
            <a:ext cx="4561840" cy="234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algn="r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</a:t>
            </a:r>
            <a:endParaRPr sz="600">
              <a:latin typeface="Arial"/>
              <a:cs typeface="Arial"/>
            </a:endParaRPr>
          </a:p>
        </p:txBody>
      </p:sp>
      <p:sp>
        <p:nvSpPr>
          <p:cNvPr id="725" name="object 725"/>
          <p:cNvSpPr/>
          <p:nvPr/>
        </p:nvSpPr>
        <p:spPr>
          <a:xfrm>
            <a:off x="4368546" y="3619880"/>
            <a:ext cx="162560" cy="0"/>
          </a:xfrm>
          <a:custGeom>
            <a:avLst/>
            <a:gdLst/>
            <a:ahLst/>
            <a:cxnLst/>
            <a:rect l="l" t="t" r="r" b="b"/>
            <a:pathLst>
              <a:path w="162560">
                <a:moveTo>
                  <a:pt x="0" y="0"/>
                </a:moveTo>
                <a:lnTo>
                  <a:pt x="162305" y="0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6" name="object 726"/>
          <p:cNvSpPr/>
          <p:nvPr/>
        </p:nvSpPr>
        <p:spPr>
          <a:xfrm>
            <a:off x="4368546" y="3589654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60325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7" name="object 727"/>
          <p:cNvSpPr/>
          <p:nvPr/>
        </p:nvSpPr>
        <p:spPr>
          <a:xfrm>
            <a:off x="4530852" y="3589654"/>
            <a:ext cx="0" cy="60325"/>
          </a:xfrm>
          <a:custGeom>
            <a:avLst/>
            <a:gdLst/>
            <a:ahLst/>
            <a:cxnLst/>
            <a:rect l="l" t="t" r="r" b="b"/>
            <a:pathLst>
              <a:path h="60325">
                <a:moveTo>
                  <a:pt x="0" y="0"/>
                </a:moveTo>
                <a:lnTo>
                  <a:pt x="0" y="60325"/>
                </a:lnTo>
              </a:path>
            </a:pathLst>
          </a:custGeom>
          <a:ln w="9525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8" name="object 728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9" name="object 729"/>
          <p:cNvSpPr/>
          <p:nvPr/>
        </p:nvSpPr>
        <p:spPr>
          <a:xfrm>
            <a:off x="5885560" y="2039111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0" name="object 730"/>
          <p:cNvSpPr/>
          <p:nvPr/>
        </p:nvSpPr>
        <p:spPr>
          <a:xfrm>
            <a:off x="5885560" y="2157983"/>
            <a:ext cx="178435" cy="0"/>
          </a:xfrm>
          <a:custGeom>
            <a:avLst/>
            <a:gdLst/>
            <a:ahLst/>
            <a:cxnLst/>
            <a:rect l="l" t="t" r="r" b="b"/>
            <a:pathLst>
              <a:path w="178435">
                <a:moveTo>
                  <a:pt x="0" y="0"/>
                </a:moveTo>
                <a:lnTo>
                  <a:pt x="178308" y="0"/>
                </a:lnTo>
              </a:path>
            </a:pathLst>
          </a:custGeom>
          <a:ln w="38100">
            <a:solidFill>
              <a:srgbClr val="DA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1" name="object 731"/>
          <p:cNvSpPr/>
          <p:nvPr/>
        </p:nvSpPr>
        <p:spPr>
          <a:xfrm>
            <a:off x="1332611" y="3971925"/>
            <a:ext cx="4533265" cy="234315"/>
          </a:xfrm>
          <a:custGeom>
            <a:avLst/>
            <a:gdLst/>
            <a:ahLst/>
            <a:cxnLst/>
            <a:rect l="l" t="t" r="r" b="b"/>
            <a:pathLst>
              <a:path w="4533265" h="234314">
                <a:moveTo>
                  <a:pt x="0" y="233806"/>
                </a:moveTo>
                <a:lnTo>
                  <a:pt x="4532884" y="233806"/>
                </a:lnTo>
                <a:lnTo>
                  <a:pt x="4532884" y="0"/>
                </a:lnTo>
                <a:lnTo>
                  <a:pt x="0" y="0"/>
                </a:lnTo>
                <a:lnTo>
                  <a:pt x="0" y="233806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2" name="object 732"/>
          <p:cNvSpPr txBox="1"/>
          <p:nvPr/>
        </p:nvSpPr>
        <p:spPr>
          <a:xfrm>
            <a:off x="914400" y="3270758"/>
            <a:ext cx="4951095" cy="28130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2995295" marR="1029969" indent="59055">
              <a:lnSpc>
                <a:spcPts val="940"/>
              </a:lnSpc>
            </a:pPr>
            <a:r>
              <a:rPr sz="800" spc="-445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spc="-3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</a:t>
            </a:r>
            <a:r>
              <a:rPr sz="800" spc="-1825" dirty="0">
                <a:solidFill>
                  <a:srgbClr val="DA0000"/>
                </a:solidFill>
                <a:latin typeface="Arial"/>
                <a:cs typeface="Arial"/>
              </a:rPr>
              <a:t>R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n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spc="-1780" dirty="0">
                <a:solidFill>
                  <a:srgbClr val="DA0000"/>
                </a:solidFill>
                <a:latin typeface="Arial"/>
                <a:cs typeface="Arial"/>
              </a:rPr>
              <a:t>: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475" dirty="0">
                <a:solidFill>
                  <a:srgbClr val="DA0000"/>
                </a:solidFill>
                <a:latin typeface="Arial"/>
                <a:cs typeface="Arial"/>
              </a:rPr>
              <a:t>−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−0.213</a:t>
            </a:r>
            <a:r>
              <a:rPr sz="800" spc="-2270" dirty="0">
                <a:solidFill>
                  <a:srgbClr val="DA0000"/>
                </a:solidFill>
                <a:latin typeface="Arial"/>
                <a:cs typeface="Arial"/>
              </a:rPr>
              <a:t>)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0.213)</a:t>
            </a:r>
            <a:endParaRPr sz="800">
              <a:latin typeface="Arial"/>
              <a:cs typeface="Arial"/>
            </a:endParaRPr>
          </a:p>
        </p:txBody>
      </p:sp>
      <p:sp>
        <p:nvSpPr>
          <p:cNvPr id="733" name="object 733"/>
          <p:cNvSpPr txBox="1"/>
          <p:nvPr/>
        </p:nvSpPr>
        <p:spPr>
          <a:xfrm>
            <a:off x="3347084" y="4036566"/>
            <a:ext cx="504190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coding_region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4" name="object 734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5" name="object 735"/>
          <p:cNvSpPr/>
          <p:nvPr/>
        </p:nvSpPr>
        <p:spPr>
          <a:xfrm>
            <a:off x="914400" y="3270758"/>
            <a:ext cx="4951095" cy="234315"/>
          </a:xfrm>
          <a:custGeom>
            <a:avLst/>
            <a:gdLst/>
            <a:ahLst/>
            <a:cxnLst/>
            <a:rect l="l" t="t" r="r" b="b"/>
            <a:pathLst>
              <a:path w="4951095" h="234314">
                <a:moveTo>
                  <a:pt x="0" y="233807"/>
                </a:moveTo>
                <a:lnTo>
                  <a:pt x="4951095" y="233807"/>
                </a:lnTo>
                <a:lnTo>
                  <a:pt x="4951095" y="0"/>
                </a:lnTo>
                <a:lnTo>
                  <a:pt x="0" y="0"/>
                </a:lnTo>
                <a:lnTo>
                  <a:pt x="0" y="233807"/>
                </a:lnTo>
                <a:close/>
              </a:path>
            </a:pathLst>
          </a:custGeom>
          <a:solidFill>
            <a:srgbClr val="000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6" name="object 736"/>
          <p:cNvSpPr txBox="1"/>
          <p:nvPr/>
        </p:nvSpPr>
        <p:spPr>
          <a:xfrm>
            <a:off x="1064133" y="3336161"/>
            <a:ext cx="18859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20" dirty="0">
                <a:latin typeface="Arial"/>
                <a:cs typeface="Arial"/>
              </a:rPr>
              <a:t>e</a:t>
            </a:r>
            <a:r>
              <a:rPr sz="600" dirty="0">
                <a:latin typeface="Arial"/>
                <a:cs typeface="Arial"/>
              </a:rPr>
              <a:t>xon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37" name="object 737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8" name="object 738"/>
          <p:cNvSpPr/>
          <p:nvPr/>
        </p:nvSpPr>
        <p:spPr>
          <a:xfrm>
            <a:off x="5871464" y="3036951"/>
            <a:ext cx="0" cy="234315"/>
          </a:xfrm>
          <a:custGeom>
            <a:avLst/>
            <a:gdLst/>
            <a:ahLst/>
            <a:cxnLst/>
            <a:rect l="l" t="t" r="r" b="b"/>
            <a:pathLst>
              <a:path h="234314">
                <a:moveTo>
                  <a:pt x="0" y="233806"/>
                </a:moveTo>
                <a:lnTo>
                  <a:pt x="0" y="0"/>
                </a:lnTo>
                <a:lnTo>
                  <a:pt x="0" y="23380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39" name="object 739"/>
          <p:cNvSpPr txBox="1"/>
          <p:nvPr/>
        </p:nvSpPr>
        <p:spPr>
          <a:xfrm>
            <a:off x="5871464" y="3036951"/>
            <a:ext cx="1626870" cy="234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R="140335" algn="r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40" name="object 740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1" name="object 741"/>
          <p:cNvSpPr/>
          <p:nvPr/>
        </p:nvSpPr>
        <p:spPr>
          <a:xfrm>
            <a:off x="5871464" y="3036951"/>
            <a:ext cx="1626870" cy="234315"/>
          </a:xfrm>
          <a:custGeom>
            <a:avLst/>
            <a:gdLst/>
            <a:ahLst/>
            <a:cxnLst/>
            <a:rect l="l" t="t" r="r" b="b"/>
            <a:pathLst>
              <a:path w="1626870" h="234314">
                <a:moveTo>
                  <a:pt x="0" y="233806"/>
                </a:moveTo>
                <a:lnTo>
                  <a:pt x="1626615" y="233806"/>
                </a:lnTo>
                <a:lnTo>
                  <a:pt x="1626615" y="0"/>
                </a:lnTo>
                <a:lnTo>
                  <a:pt x="0" y="0"/>
                </a:lnTo>
                <a:lnTo>
                  <a:pt x="0" y="233806"/>
                </a:lnTo>
                <a:close/>
              </a:path>
            </a:pathLst>
          </a:custGeom>
          <a:solidFill>
            <a:srgbClr val="1E90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2" name="object 742"/>
          <p:cNvSpPr txBox="1"/>
          <p:nvPr/>
        </p:nvSpPr>
        <p:spPr>
          <a:xfrm>
            <a:off x="7146290" y="3109339"/>
            <a:ext cx="216535" cy="1016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600" spc="-5" dirty="0">
                <a:latin typeface="Arial"/>
                <a:cs typeface="Arial"/>
              </a:rPr>
              <a:t>intron</a:t>
            </a:r>
            <a:endParaRPr sz="600">
              <a:latin typeface="Arial"/>
              <a:cs typeface="Arial"/>
            </a:endParaRPr>
          </a:p>
        </p:txBody>
      </p:sp>
      <p:sp>
        <p:nvSpPr>
          <p:cNvPr id="743" name="object 743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4" name="object 744"/>
          <p:cNvSpPr txBox="1"/>
          <p:nvPr/>
        </p:nvSpPr>
        <p:spPr>
          <a:xfrm>
            <a:off x="914400" y="2803270"/>
            <a:ext cx="412750" cy="23431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45" name="object 745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46" name="object 746"/>
          <p:cNvSpPr txBox="1"/>
          <p:nvPr/>
        </p:nvSpPr>
        <p:spPr>
          <a:xfrm>
            <a:off x="914400" y="2803270"/>
            <a:ext cx="4608830" cy="234315"/>
          </a:xfrm>
          <a:prstGeom prst="rect">
            <a:avLst/>
          </a:prstGeom>
          <a:solidFill>
            <a:srgbClr val="0000FF"/>
          </a:solidFill>
        </p:spPr>
        <p:txBody>
          <a:bodyPr vert="horz" wrap="square" lIns="0" tIns="0" rIns="0" bIns="0" rtlCol="0">
            <a:spAutoFit/>
          </a:bodyPr>
          <a:lstStyle/>
          <a:p>
            <a:pPr marL="135890">
              <a:lnSpc>
                <a:spcPct val="100000"/>
              </a:lnSpc>
            </a:pPr>
            <a:r>
              <a:rPr sz="600" dirty="0">
                <a:latin typeface="Arial"/>
                <a:cs typeface="Arial"/>
              </a:rPr>
              <a:t>3'UTR</a:t>
            </a:r>
            <a:endParaRPr sz="600">
              <a:latin typeface="Arial"/>
              <a:cs typeface="Arial"/>
            </a:endParaRPr>
          </a:p>
        </p:txBody>
      </p:sp>
      <p:sp>
        <p:nvSpPr>
          <p:cNvPr id="747" name="object 747"/>
          <p:cNvSpPr txBox="1"/>
          <p:nvPr/>
        </p:nvSpPr>
        <p:spPr>
          <a:xfrm>
            <a:off x="8823830" y="3077458"/>
            <a:ext cx="139700" cy="125222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z="900" dirty="0">
                <a:latin typeface="Arial"/>
                <a:cs typeface="Arial"/>
              </a:rPr>
              <a:t>Annotated</a:t>
            </a:r>
            <a:r>
              <a:rPr sz="900" spc="-5" dirty="0">
                <a:latin typeface="Arial"/>
                <a:cs typeface="Arial"/>
              </a:rPr>
              <a:t> </a:t>
            </a:r>
            <a:r>
              <a:rPr sz="900" dirty="0">
                <a:latin typeface="Arial"/>
                <a:cs typeface="Arial"/>
              </a:rPr>
              <a:t>Gene</a:t>
            </a:r>
            <a:r>
              <a:rPr sz="900" spc="-5" dirty="0">
                <a:latin typeface="Arial"/>
                <a:cs typeface="Arial"/>
              </a:rPr>
              <a:t> Region</a:t>
            </a:r>
            <a:endParaRPr sz="900">
              <a:latin typeface="Arial"/>
              <a:cs typeface="Arial"/>
            </a:endParaRPr>
          </a:p>
        </p:txBody>
      </p:sp>
      <p:sp>
        <p:nvSpPr>
          <p:cNvPr id="748" name="object 748"/>
          <p:cNvSpPr txBox="1"/>
          <p:nvPr/>
        </p:nvSpPr>
        <p:spPr>
          <a:xfrm>
            <a:off x="3896995" y="3318888"/>
            <a:ext cx="94361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 indent="59055">
              <a:lnSpc>
                <a:spcPts val="940"/>
              </a:lnSpc>
            </a:pPr>
            <a:r>
              <a:rPr sz="800" spc="-20" dirty="0">
                <a:solidFill>
                  <a:srgbClr val="DA0000"/>
                </a:solidFill>
                <a:latin typeface="Arial"/>
                <a:cs typeface="Arial"/>
              </a:rPr>
              <a:t>b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umphunte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r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DMR 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(mean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 beta</a:t>
            </a:r>
            <a:r>
              <a:rPr sz="800" dirty="0">
                <a:solidFill>
                  <a:srgbClr val="DA0000"/>
                </a:solidFill>
                <a:latin typeface="Arial"/>
                <a:cs typeface="Arial"/>
              </a:rPr>
              <a:t>: </a:t>
            </a:r>
            <a:r>
              <a:rPr sz="800" spc="-5" dirty="0">
                <a:solidFill>
                  <a:srgbClr val="DA0000"/>
                </a:solidFill>
                <a:latin typeface="Arial"/>
                <a:cs typeface="Arial"/>
              </a:rPr>
              <a:t>−0.213)</a:t>
            </a:r>
            <a:endParaRPr sz="800">
              <a:latin typeface="Arial"/>
              <a:cs typeface="Arial"/>
            </a:endParaRPr>
          </a:p>
        </p:txBody>
      </p:sp>
      <p:sp>
        <p:nvSpPr>
          <p:cNvPr id="749" name="object 749"/>
          <p:cNvSpPr/>
          <p:nvPr/>
        </p:nvSpPr>
        <p:spPr>
          <a:xfrm>
            <a:off x="5796407" y="1920239"/>
            <a:ext cx="1701800" cy="356870"/>
          </a:xfrm>
          <a:custGeom>
            <a:avLst/>
            <a:gdLst/>
            <a:ahLst/>
            <a:cxnLst/>
            <a:rect l="l" t="t" r="r" b="b"/>
            <a:pathLst>
              <a:path w="1701800" h="356869">
                <a:moveTo>
                  <a:pt x="0" y="356615"/>
                </a:moveTo>
                <a:lnTo>
                  <a:pt x="1701673" y="356615"/>
                </a:lnTo>
                <a:lnTo>
                  <a:pt x="1701673" y="0"/>
                </a:lnTo>
                <a:lnTo>
                  <a:pt x="0" y="0"/>
                </a:lnTo>
                <a:lnTo>
                  <a:pt x="0" y="356615"/>
                </a:lnTo>
              </a:path>
            </a:pathLst>
          </a:custGeom>
          <a:ln w="9525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0" name="object 750"/>
          <p:cNvSpPr txBox="1"/>
          <p:nvPr/>
        </p:nvSpPr>
        <p:spPr>
          <a:xfrm>
            <a:off x="6140322" y="1984626"/>
            <a:ext cx="1325880" cy="246379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 marR="5080">
              <a:lnSpc>
                <a:spcPts val="940"/>
              </a:lnSpc>
            </a:pPr>
            <a:r>
              <a:rPr sz="800" spc="-5" dirty="0">
                <a:latin typeface="Arial"/>
                <a:cs typeface="Arial"/>
              </a:rPr>
              <a:t>No</a:t>
            </a:r>
            <a:r>
              <a:rPr sz="800" dirty="0">
                <a:latin typeface="Arial"/>
                <a:cs typeface="Arial"/>
              </a:rPr>
              <a:t>t 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 </a:t>
            </a:r>
            <a:r>
              <a:rPr sz="800" dirty="0">
                <a:latin typeface="Arial"/>
                <a:cs typeface="Arial"/>
              </a:rPr>
              <a:t>Identified</a:t>
            </a:r>
            <a:r>
              <a:rPr sz="800" spc="-5" dirty="0">
                <a:latin typeface="Arial"/>
                <a:cs typeface="Arial"/>
              </a:rPr>
              <a:t>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dirty="0">
                <a:latin typeface="Arial"/>
                <a:cs typeface="Arial"/>
              </a:rPr>
              <a:t>y </a:t>
            </a:r>
            <a:r>
              <a:rPr sz="800" spc="-20" dirty="0">
                <a:latin typeface="Arial"/>
                <a:cs typeface="Arial"/>
              </a:rPr>
              <a:t>b</a:t>
            </a:r>
            <a:r>
              <a:rPr sz="800" spc="-5" dirty="0">
                <a:latin typeface="Arial"/>
                <a:cs typeface="Arial"/>
              </a:rPr>
              <a:t>umphunter</a:t>
            </a:r>
            <a:endParaRPr sz="800">
              <a:latin typeface="Arial"/>
              <a:cs typeface="Arial"/>
            </a:endParaRPr>
          </a:p>
        </p:txBody>
      </p:sp>
      <p:sp>
        <p:nvSpPr>
          <p:cNvPr id="751" name="object 751"/>
          <p:cNvSpPr txBox="1">
            <a:spLocks noGrp="1"/>
          </p:cNvSpPr>
          <p:nvPr>
            <p:ph type="ftr" sz="quarter" idx="5"/>
          </p:nvPr>
        </p:nvSpPr>
        <p:spPr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ct val="100000"/>
              </a:lnSpc>
            </a:pPr>
            <a:r>
              <a:rPr spc="-55" dirty="0"/>
              <a:t>P</a:t>
            </a:r>
            <a:r>
              <a:rPr spc="-5" dirty="0"/>
              <a:t>ositio</a:t>
            </a:r>
            <a:r>
              <a:rPr dirty="0"/>
              <a:t>n </a:t>
            </a:r>
            <a:r>
              <a:rPr spc="-5" dirty="0"/>
              <a:t>o</a:t>
            </a:r>
            <a:r>
              <a:rPr dirty="0"/>
              <a:t>n </a:t>
            </a:r>
            <a:r>
              <a:rPr spc="-5" dirty="0"/>
              <a:t>Chromosome</a:t>
            </a: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 2013 - 2022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 2013 - 2022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Custom</PresentationFormat>
  <Slides>35</Slides>
  <Notes>35</Notes>
  <HiddenSlides>0</HiddenSlide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35</vt:i4>
      </vt:variant>
    </vt:vector>
  </HeadingPairs>
  <TitlesOfParts>
    <vt:vector size="36" baseType="lpstr"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cp:revision>1</cp:revision>
  <dcterms:created xsi:type="dcterms:W3CDTF">2022-12-14T11:42:53Z</dcterms:created>
  <dcterms:modified xsi:type="dcterms:W3CDTF">2022-12-14T16:49:55Z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2022-10-26T00:00:00Z</vt:filetime>
  </property>
  <property fmtid="{D5CDD505-2E9C-101B-9397-08002B2CF9AE}" pid="3" name="LastSaved">
    <vt:filetime>2022-12-14T00:00:00Z</vt:filetime>
  </property>
</Properties>
</file>